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4" autoAdjust="0"/>
    <p:restoredTop sz="94660"/>
  </p:normalViewPr>
  <p:slideViewPr>
    <p:cSldViewPr snapToGrid="0">
      <p:cViewPr varScale="1">
        <p:scale>
          <a:sx n="84" d="100"/>
          <a:sy n="84" d="100"/>
        </p:scale>
        <p:origin x="1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4398-EA9B-4A93-A606-9CD0E176613A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08C0-E8F2-4D63-B64F-6AC0FA78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1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4398-EA9B-4A93-A606-9CD0E176613A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08C0-E8F2-4D63-B64F-6AC0FA78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24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4398-EA9B-4A93-A606-9CD0E176613A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08C0-E8F2-4D63-B64F-6AC0FA78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74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4398-EA9B-4A93-A606-9CD0E176613A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08C0-E8F2-4D63-B64F-6AC0FA78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13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4398-EA9B-4A93-A606-9CD0E176613A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08C0-E8F2-4D63-B64F-6AC0FA78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20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4398-EA9B-4A93-A606-9CD0E176613A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08C0-E8F2-4D63-B64F-6AC0FA78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9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4398-EA9B-4A93-A606-9CD0E176613A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08C0-E8F2-4D63-B64F-6AC0FA78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28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4398-EA9B-4A93-A606-9CD0E176613A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08C0-E8F2-4D63-B64F-6AC0FA78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1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4398-EA9B-4A93-A606-9CD0E176613A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08C0-E8F2-4D63-B64F-6AC0FA78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69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4398-EA9B-4A93-A606-9CD0E176613A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08C0-E8F2-4D63-B64F-6AC0FA78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72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4398-EA9B-4A93-A606-9CD0E176613A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08C0-E8F2-4D63-B64F-6AC0FA78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8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398-EA9B-4A93-A606-9CD0E176613A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408C0-E8F2-4D63-B64F-6AC0FA78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14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Loi.pptx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0"/>
            <a:ext cx="12191999" cy="1108710"/>
          </a:xfrm>
          <a:solidFill>
            <a:srgbClr val="7030A0"/>
          </a:solidFill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rgbClr val="FFFF00"/>
                </a:solidFill>
              </a:rPr>
              <a:t>BrickBlock-Pi Robot for Introduction to Coding</a:t>
            </a:r>
            <a:r>
              <a:rPr lang="en-US" sz="2400" dirty="0" smtClean="0">
                <a:solidFill>
                  <a:schemeClr val="bg1"/>
                </a:solidFill>
              </a:rPr>
              <a:t/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1800" u="sng" dirty="0" smtClean="0">
                <a:solidFill>
                  <a:srgbClr val="FFFF00"/>
                </a:solidFill>
              </a:rPr>
              <a:t>Student</a:t>
            </a:r>
            <a:r>
              <a:rPr lang="en-US" sz="1800" dirty="0" smtClean="0">
                <a:solidFill>
                  <a:srgbClr val="FFFF00"/>
                </a:solidFill>
              </a:rPr>
              <a:t>: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b="1" dirty="0" smtClean="0">
                <a:solidFill>
                  <a:schemeClr val="bg1"/>
                </a:solidFill>
              </a:rPr>
              <a:t>Edmond </a:t>
            </a:r>
            <a:r>
              <a:rPr lang="en-US" sz="1800" b="1" dirty="0" smtClean="0">
                <a:solidFill>
                  <a:schemeClr val="bg1"/>
                </a:solidFill>
              </a:rPr>
              <a:t>Loi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u="sng" dirty="0" smtClean="0">
                <a:solidFill>
                  <a:srgbClr val="FFFF00"/>
                </a:solidFill>
              </a:rPr>
              <a:t>Mentors</a:t>
            </a:r>
            <a:r>
              <a:rPr lang="en-US" sz="1800" dirty="0" smtClean="0">
                <a:solidFill>
                  <a:srgbClr val="FFFF00"/>
                </a:solidFill>
              </a:rPr>
              <a:t>: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b="1" dirty="0" smtClean="0">
                <a:solidFill>
                  <a:schemeClr val="bg1"/>
                </a:solidFill>
              </a:rPr>
              <a:t>Raghavender Goud Yadagiri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u="sng" dirty="0" smtClean="0">
                <a:solidFill>
                  <a:srgbClr val="FFFF00"/>
                </a:solidFill>
              </a:rPr>
              <a:t>PI</a:t>
            </a:r>
            <a:r>
              <a:rPr lang="en-US" sz="1800" dirty="0" smtClean="0">
                <a:solidFill>
                  <a:srgbClr val="FFFF00"/>
                </a:solidFill>
              </a:rPr>
              <a:t>: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b="1" dirty="0" smtClean="0">
                <a:solidFill>
                  <a:schemeClr val="bg1"/>
                </a:solidFill>
              </a:rPr>
              <a:t>Dr. Vikram Kapila</a:t>
            </a:r>
            <a:r>
              <a:rPr lang="en-US" sz="1800" dirty="0" smtClean="0">
                <a:solidFill>
                  <a:schemeClr val="bg1"/>
                </a:solidFill>
              </a:rPr>
              <a:t> 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rgbClr val="FFFF00"/>
                </a:solidFill>
              </a:rPr>
              <a:t>Mechatronics Lab, Department </a:t>
            </a:r>
            <a:r>
              <a:rPr lang="en-US" sz="1800" dirty="0" smtClean="0">
                <a:solidFill>
                  <a:srgbClr val="FFFF00"/>
                </a:solidFill>
              </a:rPr>
              <a:t>of Mechanical and </a:t>
            </a:r>
            <a:r>
              <a:rPr lang="en-US" sz="1800" dirty="0" smtClean="0">
                <a:solidFill>
                  <a:srgbClr val="FFFF00"/>
                </a:solidFill>
              </a:rPr>
              <a:t>Aerospace Engineering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108710"/>
            <a:ext cx="4526279" cy="1642364"/>
          </a:xfrm>
          <a:ln w="76200">
            <a:solidFill>
              <a:srgbClr val="7030A0"/>
            </a:solidFill>
          </a:ln>
        </p:spPr>
        <p:txBody>
          <a:bodyPr>
            <a:noAutofit/>
          </a:bodyPr>
          <a:lstStyle/>
          <a:p>
            <a:r>
              <a:rPr lang="en-US" sz="2000" b="0" u="sng" dirty="0" smtClean="0">
                <a:effectLst/>
              </a:rPr>
              <a:t>Summary</a:t>
            </a:r>
            <a:endParaRPr lang="en-US" sz="2000" b="0" u="sng" dirty="0" smtClean="0"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dirty="0" smtClean="0">
                <a:effectLst/>
              </a:rPr>
              <a:t>Use </a:t>
            </a:r>
            <a:r>
              <a:rPr lang="en-US" sz="2000" b="0" dirty="0" smtClean="0">
                <a:effectLst/>
              </a:rPr>
              <a:t>of Blockly coding language to interface with BrickPi-enabled RaspberryPi brain to guide a robot through a maze. </a:t>
            </a:r>
            <a:endParaRPr lang="en-US" sz="20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429499" y="1108710"/>
            <a:ext cx="4762501" cy="1474470"/>
          </a:xfrm>
          <a:prstGeom prst="rect">
            <a:avLst/>
          </a:prstGeom>
          <a:ln w="76200">
            <a:solidFill>
              <a:srgbClr val="7030A0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u="sng" dirty="0" err="1" smtClean="0"/>
              <a:t>RaspberryPi</a:t>
            </a:r>
            <a:r>
              <a:rPr lang="en-US" dirty="0" smtClean="0"/>
              <a:t>: Single-board single-core computer the size of a credit card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u="sng" dirty="0" smtClean="0"/>
              <a:t>BrickPi</a:t>
            </a:r>
            <a:r>
              <a:rPr lang="en-US" dirty="0" smtClean="0"/>
              <a:t>: Slide on board for the RaspberryPi that makes it compatible with Lego NXT/EV3 robotics parts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u="sng" dirty="0" smtClean="0"/>
              <a:t>Blockly</a:t>
            </a:r>
            <a:r>
              <a:rPr lang="en-US" dirty="0" smtClean="0"/>
              <a:t>: Google-developed graphical programming language based around using interlocking blocks to code</a:t>
            </a:r>
            <a:endParaRPr lang="en-US" u="sng" dirty="0" smtClean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0" y="2751074"/>
            <a:ext cx="5372100" cy="2643886"/>
          </a:xfrm>
          <a:prstGeom prst="rect">
            <a:avLst/>
          </a:prstGeom>
          <a:ln w="76200">
            <a:solidFill>
              <a:srgbClr val="7030A0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 smtClean="0"/>
              <a:t>Hardware Components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u="sng" dirty="0" smtClean="0"/>
              <a:t>Two Lego </a:t>
            </a:r>
            <a:r>
              <a:rPr lang="en-US" u="sng" dirty="0" smtClean="0"/>
              <a:t>NXT motors</a:t>
            </a:r>
            <a:r>
              <a:rPr lang="en-US" dirty="0" smtClean="0"/>
              <a:t> – </a:t>
            </a:r>
            <a:r>
              <a:rPr lang="en-US" dirty="0"/>
              <a:t>D</a:t>
            </a:r>
            <a:r>
              <a:rPr lang="en-US" dirty="0" smtClean="0"/>
              <a:t>rive </a:t>
            </a:r>
            <a:r>
              <a:rPr lang="en-US" dirty="0" smtClean="0"/>
              <a:t>the robot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u="sng" dirty="0" smtClean="0"/>
              <a:t>RaspberryPi/BrickPi combination</a:t>
            </a:r>
            <a:r>
              <a:rPr lang="en-US" dirty="0" smtClean="0"/>
              <a:t> – </a:t>
            </a:r>
            <a:r>
              <a:rPr lang="en-US" dirty="0" smtClean="0"/>
              <a:t>Controls </a:t>
            </a:r>
            <a:r>
              <a:rPr lang="en-US" dirty="0" smtClean="0"/>
              <a:t>and </a:t>
            </a:r>
            <a:r>
              <a:rPr lang="en-US" dirty="0" smtClean="0"/>
              <a:t>programs </a:t>
            </a:r>
            <a:r>
              <a:rPr lang="en-US" dirty="0" smtClean="0"/>
              <a:t>the robot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u="sng" dirty="0" smtClean="0"/>
              <a:t>Wi-Fi dongle</a:t>
            </a:r>
            <a:r>
              <a:rPr lang="en-US" dirty="0" smtClean="0"/>
              <a:t> – </a:t>
            </a:r>
            <a:r>
              <a:rPr lang="en-US" dirty="0" smtClean="0"/>
              <a:t>Facilitates </a:t>
            </a:r>
            <a:r>
              <a:rPr lang="en-US" dirty="0" smtClean="0"/>
              <a:t>wireless communication between RaspberryPi and computer</a:t>
            </a:r>
            <a:endParaRPr lang="en-US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5372100" y="5394960"/>
            <a:ext cx="6819900" cy="1463040"/>
          </a:xfrm>
          <a:prstGeom prst="rect">
            <a:avLst/>
          </a:prstGeom>
          <a:ln w="76200">
            <a:solidFill>
              <a:srgbClr val="7030A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 smtClean="0"/>
              <a:t>Application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 Children can be introduced to coding while </a:t>
            </a:r>
            <a:r>
              <a:rPr lang="en-US" dirty="0" smtClean="0"/>
              <a:t>experimenting</a:t>
            </a:r>
            <a:r>
              <a:rPr lang="en-US" dirty="0" smtClean="0"/>
              <a:t> </a:t>
            </a:r>
            <a:r>
              <a:rPr lang="en-US" dirty="0" smtClean="0"/>
              <a:t>with the BrickBlock-Pi robot.</a:t>
            </a:r>
            <a:endParaRPr lang="en-US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8073148" y="2583180"/>
            <a:ext cx="4118852" cy="2811780"/>
          </a:xfrm>
          <a:prstGeom prst="rect">
            <a:avLst/>
          </a:prstGeom>
          <a:ln w="76200">
            <a:solidFill>
              <a:srgbClr val="7030A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 smtClean="0"/>
              <a:t>Software Components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 - A. </a:t>
            </a:r>
            <a:r>
              <a:rPr lang="en-US" dirty="0" err="1" smtClean="0"/>
              <a:t>libwebsocket</a:t>
            </a:r>
            <a:endParaRPr lang="en-US" dirty="0"/>
          </a:p>
          <a:p>
            <a:pPr algn="l"/>
            <a:r>
              <a:rPr lang="en-US" dirty="0" smtClean="0"/>
              <a:t>         - B. </a:t>
            </a:r>
            <a:r>
              <a:rPr lang="en-US" dirty="0" err="1" smtClean="0"/>
              <a:t>RobotC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HTML/CSS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JavaScript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Blockly</a:t>
            </a:r>
            <a:endParaRPr lang="en-US" dirty="0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0675621" y="3691890"/>
            <a:ext cx="1516379" cy="1703070"/>
          </a:xfrm>
          <a:prstGeom prst="rect">
            <a:avLst/>
          </a:prstGeom>
          <a:ln w="76200">
            <a:solidFill>
              <a:srgbClr val="7030A0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 smtClean="0"/>
              <a:t>Links</a:t>
            </a:r>
          </a:p>
          <a:p>
            <a:pPr algn="l"/>
            <a:r>
              <a:rPr lang="en-US" dirty="0" smtClean="0"/>
              <a:t>All the code in this project is open-source and can be found on </a:t>
            </a:r>
            <a:r>
              <a:rPr lang="en-US" dirty="0" smtClean="0">
                <a:hlinkClick r:id="rId2" action="ppaction://hlinkpres?slideindex=1&amp;slidetitle="/>
              </a:rPr>
              <a:t>my GitHub</a:t>
            </a:r>
            <a:endParaRPr lang="en-US" dirty="0"/>
          </a:p>
        </p:txBody>
      </p:sp>
      <p:pic>
        <p:nvPicPr>
          <p:cNvPr id="1028" name="Picture 4" descr="http://www.dexterindustries.com/BrickPi/wp-content/uploads/2013/04/RPi-and-BrickPi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32" y="2640979"/>
            <a:ext cx="2332783" cy="2696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740" y="116147"/>
            <a:ext cx="1194140" cy="95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6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</TotalTime>
  <Words>127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BrickBlock-Pi Robot for Introduction to Coding Student: Edmond Loi Mentors: Raghavender Goud Yadagiri PI: Dr. Vikram Kapila   Mechatronics Lab, Department of Mechanical and Aerospace Engineering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Catchy and Descriptive Project Title Edmond Loi Mentors: Raghavender Goud Yadagiri PI: Dr. Vikram Kapila   Department of Mechanical and Aerospace</dc:title>
  <dc:creator>Edmond Loi</dc:creator>
  <cp:lastModifiedBy>Edmond Loi</cp:lastModifiedBy>
  <cp:revision>14</cp:revision>
  <dcterms:created xsi:type="dcterms:W3CDTF">2014-08-20T15:14:31Z</dcterms:created>
  <dcterms:modified xsi:type="dcterms:W3CDTF">2014-08-20T18:59:26Z</dcterms:modified>
</cp:coreProperties>
</file>