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2D"/>
    <a:srgbClr val="9C1478"/>
    <a:srgbClr val="A71581"/>
    <a:srgbClr val="3145A9"/>
    <a:srgbClr val="863ECE"/>
    <a:srgbClr val="381F6F"/>
    <a:srgbClr val="452789"/>
    <a:srgbClr val="522EA2"/>
    <a:srgbClr val="291A5A"/>
    <a:srgbClr val="12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BD1B7-4300-4DD1-9762-8F4DB9BCCB03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2D3F-5AB2-4E1D-B350-6AD59F1364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18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725811"/>
            <a:ext cx="8208912" cy="2279254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292080" y="5085184"/>
            <a:ext cx="3808512" cy="100811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Выполнила команда:</a:t>
            </a:r>
          </a:p>
          <a:p>
            <a:r>
              <a:rPr lang="ru-RU" dirty="0" err="1" smtClean="0"/>
              <a:t>Смешарики</a:t>
            </a:r>
            <a:r>
              <a:rPr lang="ru-RU" dirty="0" smtClean="0"/>
              <a:t> Экстрим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2364-F366-45F5-9D1F-F0BD4B67421C}" type="datetime10">
              <a:rPr lang="ru-RU" smtClean="0"/>
              <a:t>13:25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1026" name="Picture 2" descr="C:\Users\ИСИП-191.U107M15\Downloads\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404664"/>
            <a:ext cx="59626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139952" y="5084763"/>
            <a:ext cx="1152773" cy="100853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800600"/>
            <a:ext cx="6839744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908720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15616" y="5367338"/>
            <a:ext cx="6839744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37D3-D80E-4120-A144-67EE606D9C83}" type="datetime10">
              <a:rPr lang="ru-RU" smtClean="0"/>
              <a:t>13:25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414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AD22-5E8D-471C-9B12-B59EE05C646C}" type="datetime10">
              <a:rPr lang="ru-RU" smtClean="0"/>
              <a:t>13:25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196752"/>
            <a:ext cx="7772400" cy="1362075"/>
          </a:xfrm>
        </p:spPr>
        <p:txBody>
          <a:bodyPr anchor="ctr"/>
          <a:lstStyle>
            <a:lvl1pPr algn="ctr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CE8A-1BFD-4BA6-9495-257BCEBAEFE1}" type="datetime10">
              <a:rPr lang="ru-RU" smtClean="0"/>
              <a:t>13:25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684213" y="2781300"/>
            <a:ext cx="7775575" cy="2879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132856"/>
            <a:ext cx="4038600" cy="39933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4008" y="2132857"/>
            <a:ext cx="403860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125B-AE63-43F5-BA37-DA4E3031E322}" type="datetime10">
              <a:rPr lang="ru-RU" smtClean="0"/>
              <a:t>13:25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20486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852935"/>
            <a:ext cx="4040188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55369" y="220486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852935"/>
            <a:ext cx="4041775" cy="3273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A773-E9EA-42DB-871D-B3F17D11C29A}" type="datetime10">
              <a:rPr lang="ru-RU" smtClean="0"/>
              <a:t>13:25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47966-02AD-4671-95C4-0C573C74C93B}" type="datetime10">
              <a:rPr lang="ru-RU" smtClean="0"/>
              <a:t>13:25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B750-BE21-48AC-951D-3B7C35A6751B}" type="datetime10">
              <a:rPr lang="ru-RU" smtClean="0"/>
              <a:t>13:25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4330824" cy="1656184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932040" y="908720"/>
            <a:ext cx="375476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2564904"/>
            <a:ext cx="4330824" cy="35612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669E-3192-469D-A5B8-691C327E3F67}" type="datetime10">
              <a:rPr lang="ru-RU" smtClean="0"/>
              <a:t>13:25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5373216"/>
            <a:ext cx="5486400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631100" y="980728"/>
            <a:ext cx="5881801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2D7-83C2-42A8-99FC-8E90126A2A49}" type="datetime10">
              <a:rPr lang="ru-RU" smtClean="0"/>
              <a:t>13:25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1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052736"/>
            <a:ext cx="648072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1BD9D-3964-4889-B1D1-DC5C64CB5108}" type="datetime10">
              <a:rPr lang="ru-RU" smtClean="0"/>
              <a:t>13:25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ХАКАТОН 2022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0648"/>
            <a:ext cx="3096344" cy="544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effectLst>
            <a:glow rad="1905000">
              <a:srgbClr val="A71581">
                <a:alpha val="20000"/>
              </a:srgb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A191-ED3C-44F4-8A49-38DB3D5A7983}" type="datetime10">
              <a:rPr lang="ru-RU" smtClean="0"/>
              <a:t>13:25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ХАКАТОН 2022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3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</Words>
  <Application>Microsoft Office PowerPoint</Application>
  <PresentationFormat>Экран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ИСИП-191</dc:creator>
  <cp:lastModifiedBy>П</cp:lastModifiedBy>
  <cp:revision>12</cp:revision>
  <dcterms:created xsi:type="dcterms:W3CDTF">2022-11-28T06:13:38Z</dcterms:created>
  <dcterms:modified xsi:type="dcterms:W3CDTF">2022-11-28T08:38:04Z</dcterms:modified>
</cp:coreProperties>
</file>