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599063" cy="43199050"/>
  <p:notesSz cx="6858000" cy="9144000"/>
  <p:defaultTextStyle>
    <a:defPPr>
      <a:defRPr lang="en-US"/>
    </a:defPPr>
    <a:lvl1pPr marL="0" algn="l" defTabSz="4507865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1pPr>
    <a:lvl2pPr marL="2253615" algn="l" defTabSz="4507865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2pPr>
    <a:lvl3pPr marL="4507865" algn="l" defTabSz="4507865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3pPr>
    <a:lvl4pPr marL="6761480" algn="l" defTabSz="4507865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4pPr>
    <a:lvl5pPr marL="9015095" algn="l" defTabSz="4507865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5pPr>
    <a:lvl6pPr marL="11269345" algn="l" defTabSz="4507865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6pPr>
    <a:lvl7pPr marL="13522960" algn="l" defTabSz="4507865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7pPr>
    <a:lvl8pPr marL="15776575" algn="l" defTabSz="4507865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8pPr>
    <a:lvl9pPr marL="18030825" algn="l" defTabSz="4507865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53">
          <p15:clr>
            <a:srgbClr val="A4A3A4"/>
          </p15:clr>
        </p15:guide>
        <p15:guide id="2" orient="horz" pos="360">
          <p15:clr>
            <a:srgbClr val="A4A3A4"/>
          </p15:clr>
        </p15:guide>
        <p15:guide id="3" orient="horz" pos="26452">
          <p15:clr>
            <a:srgbClr val="A4A3A4"/>
          </p15:clr>
        </p15:guide>
        <p15:guide id="4" orient="horz" pos="4">
          <p15:clr>
            <a:srgbClr val="A4A3A4"/>
          </p15:clr>
        </p15:guide>
        <p15:guide id="5" pos="424">
          <p15:clr>
            <a:srgbClr val="A4A3A4"/>
          </p15:clr>
        </p15:guide>
        <p15:guide id="6" pos="188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94706" autoAdjust="0"/>
  </p:normalViewPr>
  <p:slideViewPr>
    <p:cSldViewPr snapToGrid="0" snapToObjects="1" showGuides="1">
      <p:cViewPr>
        <p:scale>
          <a:sx n="25" d="100"/>
          <a:sy n="25" d="100"/>
        </p:scale>
        <p:origin x="874" y="-3187"/>
      </p:cViewPr>
      <p:guideLst>
        <p:guide orient="horz" pos="4353"/>
        <p:guide orient="horz" pos="360"/>
        <p:guide orient="horz" pos="26452"/>
        <p:guide orient="horz" pos="4"/>
        <p:guide pos="424"/>
        <p:guide pos="188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CE43C-D82A-48E2-9F50-0F54B8051E3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B26D380-03F9-40FD-89A3-3FFD3C5CBE54}">
      <dgm:prSet phldrT="[文本]"/>
      <dgm:spPr/>
      <dgm:t>
        <a:bodyPr/>
        <a:lstStyle/>
        <a:p>
          <a:r>
            <a:rPr lang="zh-CN" altLang="en-US" dirty="0"/>
            <a:t>提示显示</a:t>
          </a:r>
        </a:p>
      </dgm:t>
    </dgm:pt>
    <dgm:pt modelId="{74969E6F-FF9E-4433-9A20-AB76FD06FA0A}" type="parTrans" cxnId="{4E8FB0BA-B579-4927-8EC2-69BA135A0501}">
      <dgm:prSet/>
      <dgm:spPr/>
      <dgm:t>
        <a:bodyPr/>
        <a:lstStyle/>
        <a:p>
          <a:endParaRPr lang="zh-CN" altLang="en-US"/>
        </a:p>
      </dgm:t>
    </dgm:pt>
    <dgm:pt modelId="{AF410D71-EAF1-4AA4-8C42-E7D1134E07D3}" type="sibTrans" cxnId="{4E8FB0BA-B579-4927-8EC2-69BA135A0501}">
      <dgm:prSet/>
      <dgm:spPr/>
      <dgm:t>
        <a:bodyPr/>
        <a:lstStyle/>
        <a:p>
          <a:endParaRPr lang="zh-CN" altLang="en-US"/>
        </a:p>
      </dgm:t>
    </dgm:pt>
    <dgm:pt modelId="{0281343C-635B-42DC-9C8A-177708CF19AC}">
      <dgm:prSet phldrT="[文本]" custT="1"/>
      <dgm:spPr/>
      <dgm:t>
        <a:bodyPr/>
        <a:lstStyle/>
        <a:p>
          <a:pPr algn="ctr">
            <a:buNone/>
          </a:pPr>
          <a:r>
            <a:rPr lang="zh-CN" altLang="en-US" sz="3600" dirty="0">
              <a:latin typeface="幼圆" panose="02010509060101010101" pitchFamily="49" charset="-122"/>
              <a:ea typeface="幼圆" panose="02010509060101010101" pitchFamily="49" charset="-122"/>
            </a:rPr>
            <a:t>实时时间</a:t>
          </a:r>
        </a:p>
      </dgm:t>
    </dgm:pt>
    <dgm:pt modelId="{DDB0F9AF-EE82-4074-96DC-5847BAB10EAD}" type="parTrans" cxnId="{37D96694-547E-4F15-B0A8-09DD264F8562}">
      <dgm:prSet/>
      <dgm:spPr/>
      <dgm:t>
        <a:bodyPr/>
        <a:lstStyle/>
        <a:p>
          <a:endParaRPr lang="zh-CN" altLang="en-US"/>
        </a:p>
      </dgm:t>
    </dgm:pt>
    <dgm:pt modelId="{5F51B426-2B5E-42C8-92C0-67C470C709CD}" type="sibTrans" cxnId="{37D96694-547E-4F15-B0A8-09DD264F8562}">
      <dgm:prSet/>
      <dgm:spPr/>
      <dgm:t>
        <a:bodyPr/>
        <a:lstStyle/>
        <a:p>
          <a:endParaRPr lang="zh-CN" altLang="en-US"/>
        </a:p>
      </dgm:t>
    </dgm:pt>
    <dgm:pt modelId="{5B81CE28-1AB0-400D-97B9-CFF503E4469F}">
      <dgm:prSet phldrT="[文本]" custT="1"/>
      <dgm:spPr/>
      <dgm:t>
        <a:bodyPr/>
        <a:lstStyle/>
        <a:p>
          <a:pPr algn="ctr">
            <a:buNone/>
          </a:pPr>
          <a:r>
            <a:rPr lang="zh-CN" altLang="en-US" sz="3600" dirty="0">
              <a:latin typeface="幼圆" panose="02010509060101010101" pitchFamily="49" charset="-122"/>
              <a:ea typeface="幼圆" panose="02010509060101010101" pitchFamily="49" charset="-122"/>
            </a:rPr>
            <a:t>其他提示</a:t>
          </a:r>
        </a:p>
      </dgm:t>
    </dgm:pt>
    <dgm:pt modelId="{CB19DADD-CDF0-4AE2-9970-287592434B0B}" type="parTrans" cxnId="{5E97A517-2B56-4E92-B9DB-6CFB132F99C4}">
      <dgm:prSet/>
      <dgm:spPr/>
      <dgm:t>
        <a:bodyPr/>
        <a:lstStyle/>
        <a:p>
          <a:endParaRPr lang="zh-CN" altLang="en-US"/>
        </a:p>
      </dgm:t>
    </dgm:pt>
    <dgm:pt modelId="{321CB33A-A5E2-492F-BD52-F503D4742938}" type="sibTrans" cxnId="{5E97A517-2B56-4E92-B9DB-6CFB132F99C4}">
      <dgm:prSet/>
      <dgm:spPr/>
      <dgm:t>
        <a:bodyPr/>
        <a:lstStyle/>
        <a:p>
          <a:endParaRPr lang="zh-CN" altLang="en-US"/>
        </a:p>
      </dgm:t>
    </dgm:pt>
    <dgm:pt modelId="{599D8A96-60F8-4F89-9C7C-C46B2CE50973}">
      <dgm:prSet phldrT="[文本]"/>
      <dgm:spPr/>
      <dgm:t>
        <a:bodyPr/>
        <a:lstStyle/>
        <a:p>
          <a:r>
            <a:rPr lang="zh-CN" altLang="en-US" dirty="0"/>
            <a:t>模式切换</a:t>
          </a:r>
        </a:p>
      </dgm:t>
    </dgm:pt>
    <dgm:pt modelId="{CB2338D8-8286-492D-949B-7516BF6297EA}" type="parTrans" cxnId="{CFF40BD9-EF08-422D-9630-86A0CD8F242B}">
      <dgm:prSet/>
      <dgm:spPr/>
      <dgm:t>
        <a:bodyPr/>
        <a:lstStyle/>
        <a:p>
          <a:endParaRPr lang="zh-CN" altLang="en-US"/>
        </a:p>
      </dgm:t>
    </dgm:pt>
    <dgm:pt modelId="{829BFA71-568C-4500-9ED1-0A9A59B65F27}" type="sibTrans" cxnId="{CFF40BD9-EF08-422D-9630-86A0CD8F242B}">
      <dgm:prSet/>
      <dgm:spPr/>
      <dgm:t>
        <a:bodyPr/>
        <a:lstStyle/>
        <a:p>
          <a:endParaRPr lang="zh-CN" altLang="en-US"/>
        </a:p>
      </dgm:t>
    </dgm:pt>
    <dgm:pt modelId="{8C31CAC5-380B-488C-995C-E2378C33146B}">
      <dgm:prSet phldrT="[文本]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课程表</a:t>
          </a:r>
        </a:p>
      </dgm:t>
    </dgm:pt>
    <dgm:pt modelId="{81BF86E7-E93E-433B-BED0-2D1D9B72054D}" type="parTrans" cxnId="{CFB57B09-6F3B-476C-8498-E78E51A5932C}">
      <dgm:prSet/>
      <dgm:spPr/>
      <dgm:t>
        <a:bodyPr/>
        <a:lstStyle/>
        <a:p>
          <a:endParaRPr lang="zh-CN" altLang="en-US"/>
        </a:p>
      </dgm:t>
    </dgm:pt>
    <dgm:pt modelId="{39246AF5-1727-43C0-B310-7C29F4407FA7}" type="sibTrans" cxnId="{CFB57B09-6F3B-476C-8498-E78E51A5932C}">
      <dgm:prSet/>
      <dgm:spPr/>
      <dgm:t>
        <a:bodyPr/>
        <a:lstStyle/>
        <a:p>
          <a:endParaRPr lang="zh-CN" altLang="en-US"/>
        </a:p>
      </dgm:t>
    </dgm:pt>
    <dgm:pt modelId="{D3716DC5-0812-41D1-8523-5523C0ABC9A5}">
      <dgm:prSet phldrT="[文本]"/>
      <dgm:spPr/>
      <dgm:t>
        <a:bodyPr/>
        <a:lstStyle/>
        <a:p>
          <a:pPr algn="ctr">
            <a:buNone/>
          </a:pP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手动切换</a:t>
          </a:r>
        </a:p>
      </dgm:t>
    </dgm:pt>
    <dgm:pt modelId="{11854246-9472-4861-810E-B49D2D6B69B4}" type="parTrans" cxnId="{2B8B5030-42B0-4920-BAD1-7251F226C4BD}">
      <dgm:prSet/>
      <dgm:spPr/>
      <dgm:t>
        <a:bodyPr/>
        <a:lstStyle/>
        <a:p>
          <a:endParaRPr lang="zh-CN" altLang="en-US"/>
        </a:p>
      </dgm:t>
    </dgm:pt>
    <dgm:pt modelId="{C0124FF7-C529-486F-9EDA-85454421BC18}" type="sibTrans" cxnId="{2B8B5030-42B0-4920-BAD1-7251F226C4BD}">
      <dgm:prSet/>
      <dgm:spPr/>
      <dgm:t>
        <a:bodyPr/>
        <a:lstStyle/>
        <a:p>
          <a:endParaRPr lang="zh-CN" altLang="en-US"/>
        </a:p>
      </dgm:t>
    </dgm:pt>
    <dgm:pt modelId="{0EEF49C2-A126-4496-9507-99C346BA378E}">
      <dgm:prSet phldrT="[文本]" custT="1"/>
      <dgm:spPr/>
      <dgm:t>
        <a:bodyPr/>
        <a:lstStyle/>
        <a:p>
          <a:pPr algn="ctr">
            <a:buNone/>
          </a:pPr>
          <a:r>
            <a:rPr lang="zh-CN" altLang="en-US" sz="3600" dirty="0">
              <a:latin typeface="幼圆" panose="02010509060101010101" pitchFamily="49" charset="-122"/>
              <a:ea typeface="幼圆" panose="02010509060101010101" pitchFamily="49" charset="-122"/>
            </a:rPr>
            <a:t>日期显示</a:t>
          </a:r>
        </a:p>
      </dgm:t>
    </dgm:pt>
    <dgm:pt modelId="{B08EC458-B0F7-48F0-AA15-E778A2D56528}" type="parTrans" cxnId="{C528FA3A-3B3D-421A-AA8C-264F481F3C5E}">
      <dgm:prSet/>
      <dgm:spPr/>
      <dgm:t>
        <a:bodyPr/>
        <a:lstStyle/>
        <a:p>
          <a:endParaRPr lang="zh-CN" altLang="en-US"/>
        </a:p>
      </dgm:t>
    </dgm:pt>
    <dgm:pt modelId="{49AA4883-E4D0-4671-AC9C-8B8F566C1460}" type="sibTrans" cxnId="{C528FA3A-3B3D-421A-AA8C-264F481F3C5E}">
      <dgm:prSet/>
      <dgm:spPr/>
      <dgm:t>
        <a:bodyPr/>
        <a:lstStyle/>
        <a:p>
          <a:endParaRPr lang="zh-CN" altLang="en-US"/>
        </a:p>
      </dgm:t>
    </dgm:pt>
    <dgm:pt modelId="{BD852AB7-07EF-470E-98D0-49A09A07107D}">
      <dgm:prSet phldrT="[文本]" custT="1"/>
      <dgm:spPr/>
      <dgm:t>
        <a:bodyPr/>
        <a:lstStyle/>
        <a:p>
          <a:pPr algn="ctr">
            <a:buNone/>
          </a:pPr>
          <a:r>
            <a:rPr lang="zh-CN" altLang="en-US" sz="3600" dirty="0">
              <a:latin typeface="幼圆" panose="02010509060101010101" pitchFamily="49" charset="-122"/>
              <a:ea typeface="幼圆" panose="02010509060101010101" pitchFamily="49" charset="-122"/>
            </a:rPr>
            <a:t>值日生</a:t>
          </a:r>
        </a:p>
      </dgm:t>
    </dgm:pt>
    <dgm:pt modelId="{517570D9-A15E-43E8-8BF4-9F58FA57CEE1}" type="parTrans" cxnId="{CC7885A9-B07F-4569-B205-CB660335FFEE}">
      <dgm:prSet/>
      <dgm:spPr/>
      <dgm:t>
        <a:bodyPr/>
        <a:lstStyle/>
        <a:p>
          <a:endParaRPr lang="zh-CN" altLang="en-US"/>
        </a:p>
      </dgm:t>
    </dgm:pt>
    <dgm:pt modelId="{ED537ED1-F2BA-4204-8A32-FED74F7205C7}" type="sibTrans" cxnId="{CC7885A9-B07F-4569-B205-CB660335FFEE}">
      <dgm:prSet/>
      <dgm:spPr/>
      <dgm:t>
        <a:bodyPr/>
        <a:lstStyle/>
        <a:p>
          <a:endParaRPr lang="zh-CN" altLang="en-US"/>
        </a:p>
      </dgm:t>
    </dgm:pt>
    <dgm:pt modelId="{8568D5AA-0C96-44A0-AE75-9821A2CB5449}">
      <dgm:prSet phldrT="[文本]"/>
      <dgm:spPr/>
      <dgm:t>
        <a:bodyPr/>
        <a:lstStyle/>
        <a:p>
          <a:pPr algn="ctr">
            <a:buNone/>
          </a:pP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最新作业</a:t>
          </a:r>
        </a:p>
      </dgm:t>
    </dgm:pt>
    <dgm:pt modelId="{E038BCAD-A28E-49CA-B823-87EB9BB6872C}" type="parTrans" cxnId="{49821955-F586-43F0-87CB-E5CE7784BB03}">
      <dgm:prSet/>
      <dgm:spPr/>
      <dgm:t>
        <a:bodyPr/>
        <a:lstStyle/>
        <a:p>
          <a:endParaRPr lang="zh-CN" altLang="en-US"/>
        </a:p>
      </dgm:t>
    </dgm:pt>
    <dgm:pt modelId="{C16BE225-0E0E-495B-9356-5DA3BD2C95A9}" type="sibTrans" cxnId="{49821955-F586-43F0-87CB-E5CE7784BB03}">
      <dgm:prSet/>
      <dgm:spPr/>
      <dgm:t>
        <a:bodyPr/>
        <a:lstStyle/>
        <a:p>
          <a:endParaRPr lang="zh-CN" altLang="en-US"/>
        </a:p>
      </dgm:t>
    </dgm:pt>
    <dgm:pt modelId="{0ED5FA2B-0CDE-4FD8-89D4-890E1A540A15}">
      <dgm:prSet phldrT="[文本]"/>
      <dgm:spPr/>
      <dgm:t>
        <a:bodyPr/>
        <a:lstStyle/>
        <a:p>
          <a:pPr algn="ctr">
            <a:buNone/>
          </a:pP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定时自动</a:t>
          </a:r>
        </a:p>
      </dgm:t>
    </dgm:pt>
    <dgm:pt modelId="{CE06AA22-CA87-472A-AB7A-4B5D43FBE873}" type="parTrans" cxnId="{61268400-2BE4-464E-862F-0C7E79A67AC5}">
      <dgm:prSet/>
      <dgm:spPr/>
      <dgm:t>
        <a:bodyPr/>
        <a:lstStyle/>
        <a:p>
          <a:endParaRPr lang="zh-CN" altLang="en-US"/>
        </a:p>
      </dgm:t>
    </dgm:pt>
    <dgm:pt modelId="{D937CCF5-28A6-49AE-BD53-9FF848BB99C4}" type="sibTrans" cxnId="{61268400-2BE4-464E-862F-0C7E79A67AC5}">
      <dgm:prSet/>
      <dgm:spPr/>
      <dgm:t>
        <a:bodyPr/>
        <a:lstStyle/>
        <a:p>
          <a:endParaRPr lang="zh-CN" altLang="en-US"/>
        </a:p>
      </dgm:t>
    </dgm:pt>
    <dgm:pt modelId="{31E15360-0A32-42DD-89CE-62BF5FA9854D}" type="pres">
      <dgm:prSet presAssocID="{16ACE43C-D82A-48E2-9F50-0F54B8051E3D}" presName="Name0" presStyleCnt="0">
        <dgm:presLayoutVars>
          <dgm:dir/>
          <dgm:animLvl val="lvl"/>
          <dgm:resizeHandles val="exact"/>
        </dgm:presLayoutVars>
      </dgm:prSet>
      <dgm:spPr/>
    </dgm:pt>
    <dgm:pt modelId="{2D820859-1A2D-401A-9466-5921F9229B6C}" type="pres">
      <dgm:prSet presAssocID="{CB26D380-03F9-40FD-89A3-3FFD3C5CBE54}" presName="composite" presStyleCnt="0"/>
      <dgm:spPr/>
    </dgm:pt>
    <dgm:pt modelId="{C5221030-669E-437C-BFCF-AB6B5C628D54}" type="pres">
      <dgm:prSet presAssocID="{CB26D380-03F9-40FD-89A3-3FFD3C5CBE5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4CCB56D-816B-44B3-800B-E212B24FE91A}" type="pres">
      <dgm:prSet presAssocID="{CB26D380-03F9-40FD-89A3-3FFD3C5CBE54}" presName="desTx" presStyleLbl="alignAccFollowNode1" presStyleIdx="0" presStyleCnt="2">
        <dgm:presLayoutVars>
          <dgm:bulletEnabled val="1"/>
        </dgm:presLayoutVars>
      </dgm:prSet>
      <dgm:spPr/>
    </dgm:pt>
    <dgm:pt modelId="{E61EF44B-D3BA-4B51-B7D3-E919B4006F36}" type="pres">
      <dgm:prSet presAssocID="{AF410D71-EAF1-4AA4-8C42-E7D1134E07D3}" presName="space" presStyleCnt="0"/>
      <dgm:spPr/>
    </dgm:pt>
    <dgm:pt modelId="{D4DC3AC8-D9FE-4FDB-B9B2-51341AA33E6D}" type="pres">
      <dgm:prSet presAssocID="{599D8A96-60F8-4F89-9C7C-C46B2CE50973}" presName="composite" presStyleCnt="0"/>
      <dgm:spPr/>
    </dgm:pt>
    <dgm:pt modelId="{63AF1120-705F-4135-81F3-53B2FF258C8A}" type="pres">
      <dgm:prSet presAssocID="{599D8A96-60F8-4F89-9C7C-C46B2CE5097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BF562C-83BC-4067-BB5D-BC1EB49FB84A}" type="pres">
      <dgm:prSet presAssocID="{599D8A96-60F8-4F89-9C7C-C46B2CE5097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1268400-2BE4-464E-862F-0C7E79A67AC5}" srcId="{599D8A96-60F8-4F89-9C7C-C46B2CE50973}" destId="{0ED5FA2B-0CDE-4FD8-89D4-890E1A540A15}" srcOrd="3" destOrd="0" parTransId="{CE06AA22-CA87-472A-AB7A-4B5D43FBE873}" sibTransId="{D937CCF5-28A6-49AE-BD53-9FF848BB99C4}"/>
    <dgm:cxn modelId="{CFB57B09-6F3B-476C-8498-E78E51A5932C}" srcId="{599D8A96-60F8-4F89-9C7C-C46B2CE50973}" destId="{8C31CAC5-380B-488C-995C-E2378C33146B}" srcOrd="0" destOrd="0" parTransId="{81BF86E7-E93E-433B-BED0-2D1D9B72054D}" sibTransId="{39246AF5-1727-43C0-B310-7C29F4407FA7}"/>
    <dgm:cxn modelId="{FF74BB0C-CEB1-45F2-B510-C3F275292D08}" type="presOf" srcId="{599D8A96-60F8-4F89-9C7C-C46B2CE50973}" destId="{63AF1120-705F-4135-81F3-53B2FF258C8A}" srcOrd="0" destOrd="0" presId="urn:microsoft.com/office/officeart/2005/8/layout/hList1"/>
    <dgm:cxn modelId="{5E97A517-2B56-4E92-B9DB-6CFB132F99C4}" srcId="{CB26D380-03F9-40FD-89A3-3FFD3C5CBE54}" destId="{5B81CE28-1AB0-400D-97B9-CFF503E4469F}" srcOrd="3" destOrd="0" parTransId="{CB19DADD-CDF0-4AE2-9970-287592434B0B}" sibTransId="{321CB33A-A5E2-492F-BD52-F503D4742938}"/>
    <dgm:cxn modelId="{9AEA3423-5E3D-4B5A-9148-55AF8DEE7FEF}" type="presOf" srcId="{16ACE43C-D82A-48E2-9F50-0F54B8051E3D}" destId="{31E15360-0A32-42DD-89CE-62BF5FA9854D}" srcOrd="0" destOrd="0" presId="urn:microsoft.com/office/officeart/2005/8/layout/hList1"/>
    <dgm:cxn modelId="{2B8B5030-42B0-4920-BAD1-7251F226C4BD}" srcId="{599D8A96-60F8-4F89-9C7C-C46B2CE50973}" destId="{D3716DC5-0812-41D1-8523-5523C0ABC9A5}" srcOrd="2" destOrd="0" parTransId="{11854246-9472-4861-810E-B49D2D6B69B4}" sibTransId="{C0124FF7-C529-486F-9EDA-85454421BC18}"/>
    <dgm:cxn modelId="{C528FA3A-3B3D-421A-AA8C-264F481F3C5E}" srcId="{CB26D380-03F9-40FD-89A3-3FFD3C5CBE54}" destId="{0EEF49C2-A126-4496-9507-99C346BA378E}" srcOrd="1" destOrd="0" parTransId="{B08EC458-B0F7-48F0-AA15-E778A2D56528}" sibTransId="{49AA4883-E4D0-4671-AC9C-8B8F566C1460}"/>
    <dgm:cxn modelId="{26F54345-0030-4350-9C9C-576A25545349}" type="presOf" srcId="{0281343C-635B-42DC-9C8A-177708CF19AC}" destId="{04CCB56D-816B-44B3-800B-E212B24FE91A}" srcOrd="0" destOrd="0" presId="urn:microsoft.com/office/officeart/2005/8/layout/hList1"/>
    <dgm:cxn modelId="{49821955-F586-43F0-87CB-E5CE7784BB03}" srcId="{599D8A96-60F8-4F89-9C7C-C46B2CE50973}" destId="{8568D5AA-0C96-44A0-AE75-9821A2CB5449}" srcOrd="1" destOrd="0" parTransId="{E038BCAD-A28E-49CA-B823-87EB9BB6872C}" sibTransId="{C16BE225-0E0E-495B-9356-5DA3BD2C95A9}"/>
    <dgm:cxn modelId="{9F5CAA76-BF77-4D1B-9036-466D360F354A}" type="presOf" srcId="{8C31CAC5-380B-488C-995C-E2378C33146B}" destId="{54BF562C-83BC-4067-BB5D-BC1EB49FB84A}" srcOrd="0" destOrd="0" presId="urn:microsoft.com/office/officeart/2005/8/layout/hList1"/>
    <dgm:cxn modelId="{E73F248E-63C1-4053-BE64-078124A005C9}" type="presOf" srcId="{D3716DC5-0812-41D1-8523-5523C0ABC9A5}" destId="{54BF562C-83BC-4067-BB5D-BC1EB49FB84A}" srcOrd="0" destOrd="2" presId="urn:microsoft.com/office/officeart/2005/8/layout/hList1"/>
    <dgm:cxn modelId="{37D96694-547E-4F15-B0A8-09DD264F8562}" srcId="{CB26D380-03F9-40FD-89A3-3FFD3C5CBE54}" destId="{0281343C-635B-42DC-9C8A-177708CF19AC}" srcOrd="0" destOrd="0" parTransId="{DDB0F9AF-EE82-4074-96DC-5847BAB10EAD}" sibTransId="{5F51B426-2B5E-42C8-92C0-67C470C709CD}"/>
    <dgm:cxn modelId="{A692DE94-C33D-4AB1-9A70-8D55DC0107AD}" type="presOf" srcId="{BD852AB7-07EF-470E-98D0-49A09A07107D}" destId="{04CCB56D-816B-44B3-800B-E212B24FE91A}" srcOrd="0" destOrd="2" presId="urn:microsoft.com/office/officeart/2005/8/layout/hList1"/>
    <dgm:cxn modelId="{CC7885A9-B07F-4569-B205-CB660335FFEE}" srcId="{CB26D380-03F9-40FD-89A3-3FFD3C5CBE54}" destId="{BD852AB7-07EF-470E-98D0-49A09A07107D}" srcOrd="2" destOrd="0" parTransId="{517570D9-A15E-43E8-8BF4-9F58FA57CEE1}" sibTransId="{ED537ED1-F2BA-4204-8A32-FED74F7205C7}"/>
    <dgm:cxn modelId="{5D7C63B6-5E77-4C51-8165-71CC800830C6}" type="presOf" srcId="{8568D5AA-0C96-44A0-AE75-9821A2CB5449}" destId="{54BF562C-83BC-4067-BB5D-BC1EB49FB84A}" srcOrd="0" destOrd="1" presId="urn:microsoft.com/office/officeart/2005/8/layout/hList1"/>
    <dgm:cxn modelId="{CCE10EBA-4029-46C0-8F15-22DA3C8DFD48}" type="presOf" srcId="{0ED5FA2B-0CDE-4FD8-89D4-890E1A540A15}" destId="{54BF562C-83BC-4067-BB5D-BC1EB49FB84A}" srcOrd="0" destOrd="3" presId="urn:microsoft.com/office/officeart/2005/8/layout/hList1"/>
    <dgm:cxn modelId="{4E8FB0BA-B579-4927-8EC2-69BA135A0501}" srcId="{16ACE43C-D82A-48E2-9F50-0F54B8051E3D}" destId="{CB26D380-03F9-40FD-89A3-3FFD3C5CBE54}" srcOrd="0" destOrd="0" parTransId="{74969E6F-FF9E-4433-9A20-AB76FD06FA0A}" sibTransId="{AF410D71-EAF1-4AA4-8C42-E7D1134E07D3}"/>
    <dgm:cxn modelId="{541345CB-9D01-452A-9CF5-1C2549BB0001}" type="presOf" srcId="{5B81CE28-1AB0-400D-97B9-CFF503E4469F}" destId="{04CCB56D-816B-44B3-800B-E212B24FE91A}" srcOrd="0" destOrd="3" presId="urn:microsoft.com/office/officeart/2005/8/layout/hList1"/>
    <dgm:cxn modelId="{CFF40BD9-EF08-422D-9630-86A0CD8F242B}" srcId="{16ACE43C-D82A-48E2-9F50-0F54B8051E3D}" destId="{599D8A96-60F8-4F89-9C7C-C46B2CE50973}" srcOrd="1" destOrd="0" parTransId="{CB2338D8-8286-492D-949B-7516BF6297EA}" sibTransId="{829BFA71-568C-4500-9ED1-0A9A59B65F27}"/>
    <dgm:cxn modelId="{3257ABDB-2C06-4AE4-9D92-FA9E74173021}" type="presOf" srcId="{0EEF49C2-A126-4496-9507-99C346BA378E}" destId="{04CCB56D-816B-44B3-800B-E212B24FE91A}" srcOrd="0" destOrd="1" presId="urn:microsoft.com/office/officeart/2005/8/layout/hList1"/>
    <dgm:cxn modelId="{AE4207F5-A04F-4B4A-A650-99558895AFB6}" type="presOf" srcId="{CB26D380-03F9-40FD-89A3-3FFD3C5CBE54}" destId="{C5221030-669E-437C-BFCF-AB6B5C628D54}" srcOrd="0" destOrd="0" presId="urn:microsoft.com/office/officeart/2005/8/layout/hList1"/>
    <dgm:cxn modelId="{5FB677CB-AA0D-499C-A8E8-7108FB132B90}" type="presParOf" srcId="{31E15360-0A32-42DD-89CE-62BF5FA9854D}" destId="{2D820859-1A2D-401A-9466-5921F9229B6C}" srcOrd="0" destOrd="0" presId="urn:microsoft.com/office/officeart/2005/8/layout/hList1"/>
    <dgm:cxn modelId="{07948B66-E83A-4A30-A619-07A6B9430E85}" type="presParOf" srcId="{2D820859-1A2D-401A-9466-5921F9229B6C}" destId="{C5221030-669E-437C-BFCF-AB6B5C628D54}" srcOrd="0" destOrd="0" presId="urn:microsoft.com/office/officeart/2005/8/layout/hList1"/>
    <dgm:cxn modelId="{7C441C59-73A1-46E0-B26E-D2A6AF767C1B}" type="presParOf" srcId="{2D820859-1A2D-401A-9466-5921F9229B6C}" destId="{04CCB56D-816B-44B3-800B-E212B24FE91A}" srcOrd="1" destOrd="0" presId="urn:microsoft.com/office/officeart/2005/8/layout/hList1"/>
    <dgm:cxn modelId="{E6C7D03F-EC29-4297-A5DF-8B13D0869D25}" type="presParOf" srcId="{31E15360-0A32-42DD-89CE-62BF5FA9854D}" destId="{E61EF44B-D3BA-4B51-B7D3-E919B4006F36}" srcOrd="1" destOrd="0" presId="urn:microsoft.com/office/officeart/2005/8/layout/hList1"/>
    <dgm:cxn modelId="{99B3FE6F-DC41-4DC4-BC46-218F5BC043A6}" type="presParOf" srcId="{31E15360-0A32-42DD-89CE-62BF5FA9854D}" destId="{D4DC3AC8-D9FE-4FDB-B9B2-51341AA33E6D}" srcOrd="2" destOrd="0" presId="urn:microsoft.com/office/officeart/2005/8/layout/hList1"/>
    <dgm:cxn modelId="{ADF4BF26-6F7D-4E6A-B4AF-B9915C9BAB6F}" type="presParOf" srcId="{D4DC3AC8-D9FE-4FDB-B9B2-51341AA33E6D}" destId="{63AF1120-705F-4135-81F3-53B2FF258C8A}" srcOrd="0" destOrd="0" presId="urn:microsoft.com/office/officeart/2005/8/layout/hList1"/>
    <dgm:cxn modelId="{8131D120-20CC-4CC7-BA82-A88A19CB3D72}" type="presParOf" srcId="{D4DC3AC8-D9FE-4FDB-B9B2-51341AA33E6D}" destId="{54BF562C-83BC-4067-BB5D-BC1EB49FB84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ACE43C-D82A-48E2-9F50-0F54B8051E3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7D9E583-56A9-4078-BC98-00CB95175A74}">
      <dgm:prSet phldrT="[文本]"/>
      <dgm:spPr/>
      <dgm:t>
        <a:bodyPr/>
        <a:lstStyle/>
        <a:p>
          <a:r>
            <a:rPr lang="zh-CN" altLang="en-US" dirty="0"/>
            <a:t>数据处理</a:t>
          </a:r>
        </a:p>
      </dgm:t>
    </dgm:pt>
    <dgm:pt modelId="{A4FAAEE6-915F-4A77-BA59-BA3BFF7935A5}" type="parTrans" cxnId="{92A40CA9-F632-4CE9-B514-C784893FBEED}">
      <dgm:prSet/>
      <dgm:spPr/>
      <dgm:t>
        <a:bodyPr/>
        <a:lstStyle/>
        <a:p>
          <a:endParaRPr lang="zh-CN" altLang="en-US"/>
        </a:p>
      </dgm:t>
    </dgm:pt>
    <dgm:pt modelId="{BE51D569-D831-48E5-9C70-8BC1EE82EA1B}" type="sibTrans" cxnId="{92A40CA9-F632-4CE9-B514-C784893FBEED}">
      <dgm:prSet/>
      <dgm:spPr/>
      <dgm:t>
        <a:bodyPr/>
        <a:lstStyle/>
        <a:p>
          <a:endParaRPr lang="zh-CN" altLang="en-US"/>
        </a:p>
      </dgm:t>
    </dgm:pt>
    <dgm:pt modelId="{BFCAFFF9-FEE8-4275-8EA1-831D207A1B13}">
      <dgm:prSet phldrT="[文本]"/>
      <dgm:spPr/>
      <dgm:t>
        <a:bodyPr/>
        <a:lstStyle/>
        <a:p>
          <a:pPr algn="ctr">
            <a:buNone/>
          </a:pP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数据表显示</a:t>
          </a:r>
        </a:p>
      </dgm:t>
    </dgm:pt>
    <dgm:pt modelId="{1CDF0999-2B67-4D5A-8084-D51D9A27B801}" type="parTrans" cxnId="{9932ABCB-CF44-439F-87F6-093BADAAA5E1}">
      <dgm:prSet/>
      <dgm:spPr/>
      <dgm:t>
        <a:bodyPr/>
        <a:lstStyle/>
        <a:p>
          <a:endParaRPr lang="zh-CN" altLang="en-US"/>
        </a:p>
      </dgm:t>
    </dgm:pt>
    <dgm:pt modelId="{B143138B-F793-4E2A-BF1C-6E28B3BDD221}" type="sibTrans" cxnId="{9932ABCB-CF44-439F-87F6-093BADAAA5E1}">
      <dgm:prSet/>
      <dgm:spPr/>
      <dgm:t>
        <a:bodyPr/>
        <a:lstStyle/>
        <a:p>
          <a:endParaRPr lang="zh-CN" altLang="en-US"/>
        </a:p>
      </dgm:t>
    </dgm:pt>
    <dgm:pt modelId="{AB634BA4-A8AD-4FA6-8E86-C0FC2EBA25D5}">
      <dgm:prSet/>
      <dgm:spPr/>
      <dgm:t>
        <a:bodyPr/>
        <a:lstStyle/>
        <a:p>
          <a:pPr algn="ctr">
            <a:buNone/>
          </a:pP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数据表切换</a:t>
          </a:r>
        </a:p>
      </dgm:t>
    </dgm:pt>
    <dgm:pt modelId="{0D716BE4-E503-47D4-BD17-7569A98EC65F}" type="parTrans" cxnId="{6B20743F-C682-4576-9946-721E5B781C26}">
      <dgm:prSet/>
      <dgm:spPr/>
      <dgm:t>
        <a:bodyPr/>
        <a:lstStyle/>
        <a:p>
          <a:endParaRPr lang="zh-CN" altLang="en-US"/>
        </a:p>
      </dgm:t>
    </dgm:pt>
    <dgm:pt modelId="{A2877086-BE0B-4545-9160-63692D717F6B}" type="sibTrans" cxnId="{6B20743F-C682-4576-9946-721E5B781C26}">
      <dgm:prSet/>
      <dgm:spPr/>
      <dgm:t>
        <a:bodyPr/>
        <a:lstStyle/>
        <a:p>
          <a:endParaRPr lang="zh-CN" altLang="en-US"/>
        </a:p>
      </dgm:t>
    </dgm:pt>
    <dgm:pt modelId="{1081FB08-043C-41B0-908C-EB06E279D8A5}">
      <dgm:prSet/>
      <dgm:spPr/>
      <dgm:t>
        <a:bodyPr/>
        <a:lstStyle/>
        <a:p>
          <a:pPr algn="ctr">
            <a:buNone/>
          </a:pPr>
          <a:r>
            <a:rPr lang="zh-CN" altLang="en-US">
              <a:latin typeface="幼圆" panose="02010509060101010101" pitchFamily="49" charset="-122"/>
              <a:ea typeface="幼圆" panose="02010509060101010101" pitchFamily="49" charset="-122"/>
            </a:rPr>
            <a:t>筛选</a:t>
          </a:r>
          <a:r>
            <a:rPr lang="en-US" altLang="zh-CN">
              <a:latin typeface="幼圆" panose="02010509060101010101" pitchFamily="49" charset="-122"/>
              <a:ea typeface="幼圆" panose="02010509060101010101" pitchFamily="49" charset="-122"/>
            </a:rPr>
            <a:t>/</a:t>
          </a:r>
          <a:r>
            <a:rPr lang="zh-CN" altLang="en-US">
              <a:latin typeface="幼圆" panose="02010509060101010101" pitchFamily="49" charset="-122"/>
              <a:ea typeface="幼圆" panose="02010509060101010101" pitchFamily="49" charset="-122"/>
            </a:rPr>
            <a:t>恢复</a:t>
          </a: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8F896F2-3CDB-406E-8EC9-93DB3B415CD4}" type="parTrans" cxnId="{B12E3827-32E1-4C89-9473-3ECAB706FA6F}">
      <dgm:prSet/>
      <dgm:spPr/>
      <dgm:t>
        <a:bodyPr/>
        <a:lstStyle/>
        <a:p>
          <a:endParaRPr lang="zh-CN" altLang="en-US"/>
        </a:p>
      </dgm:t>
    </dgm:pt>
    <dgm:pt modelId="{D0AC0E14-A4B9-457D-BCF6-412D6C2915B4}" type="sibTrans" cxnId="{B12E3827-32E1-4C89-9473-3ECAB706FA6F}">
      <dgm:prSet/>
      <dgm:spPr/>
      <dgm:t>
        <a:bodyPr/>
        <a:lstStyle/>
        <a:p>
          <a:endParaRPr lang="zh-CN" altLang="en-US"/>
        </a:p>
      </dgm:t>
    </dgm:pt>
    <dgm:pt modelId="{74D6193F-3DB5-43D3-8D28-7866959A93B6}">
      <dgm:prSet/>
      <dgm:spPr/>
      <dgm:t>
        <a:bodyPr/>
        <a:lstStyle/>
        <a:p>
          <a:pPr algn="ctr">
            <a:buNone/>
          </a:pP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添加</a:t>
          </a:r>
          <a:r>
            <a:rPr lang="en-US" altLang="zh-CN" dirty="0">
              <a:latin typeface="幼圆" panose="02010509060101010101" pitchFamily="49" charset="-122"/>
              <a:ea typeface="幼圆" panose="02010509060101010101" pitchFamily="49" charset="-122"/>
            </a:rPr>
            <a:t>/</a:t>
          </a: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取消</a:t>
          </a:r>
        </a:p>
      </dgm:t>
    </dgm:pt>
    <dgm:pt modelId="{819ADDD3-9539-4794-848D-CC589570B3CC}" type="parTrans" cxnId="{5F026583-CD68-42E9-A210-640D6F90A800}">
      <dgm:prSet/>
      <dgm:spPr/>
      <dgm:t>
        <a:bodyPr/>
        <a:lstStyle/>
        <a:p>
          <a:endParaRPr lang="zh-CN" altLang="en-US"/>
        </a:p>
      </dgm:t>
    </dgm:pt>
    <dgm:pt modelId="{C0D7317A-A1C7-4EFE-BB27-DA668418BF51}" type="sibTrans" cxnId="{5F026583-CD68-42E9-A210-640D6F90A800}">
      <dgm:prSet/>
      <dgm:spPr/>
      <dgm:t>
        <a:bodyPr/>
        <a:lstStyle/>
        <a:p>
          <a:endParaRPr lang="zh-CN" altLang="en-US"/>
        </a:p>
      </dgm:t>
    </dgm:pt>
    <dgm:pt modelId="{933CADF2-B048-4B19-9686-57CA948131F8}">
      <dgm:prSet/>
      <dgm:spPr/>
      <dgm:t>
        <a:bodyPr/>
        <a:lstStyle/>
        <a:p>
          <a:pPr algn="ctr">
            <a:buNone/>
          </a:pP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修改</a:t>
          </a:r>
          <a:r>
            <a:rPr lang="en-US" altLang="zh-CN" dirty="0">
              <a:latin typeface="幼圆" panose="02010509060101010101" pitchFamily="49" charset="-122"/>
              <a:ea typeface="幼圆" panose="02010509060101010101" pitchFamily="49" charset="-122"/>
            </a:rPr>
            <a:t>/</a:t>
          </a: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删除</a:t>
          </a:r>
        </a:p>
      </dgm:t>
    </dgm:pt>
    <dgm:pt modelId="{06F55F27-25CA-4E77-B33C-9ACBD8C432CD}" type="parTrans" cxnId="{0ED34E1A-2769-4066-9BBD-2AE4C45FEDDA}">
      <dgm:prSet/>
      <dgm:spPr/>
      <dgm:t>
        <a:bodyPr/>
        <a:lstStyle/>
        <a:p>
          <a:endParaRPr lang="zh-CN" altLang="en-US"/>
        </a:p>
      </dgm:t>
    </dgm:pt>
    <dgm:pt modelId="{E1565C18-75E0-4CE3-B1EE-EAA919F701DE}" type="sibTrans" cxnId="{0ED34E1A-2769-4066-9BBD-2AE4C45FEDDA}">
      <dgm:prSet/>
      <dgm:spPr/>
      <dgm:t>
        <a:bodyPr/>
        <a:lstStyle/>
        <a:p>
          <a:endParaRPr lang="zh-CN" altLang="en-US"/>
        </a:p>
      </dgm:t>
    </dgm:pt>
    <dgm:pt modelId="{6455EAD1-7E9A-41BE-B7EA-60856B25711E}">
      <dgm:prSet phldrT="[文本]"/>
      <dgm:spPr/>
      <dgm:t>
        <a:bodyPr/>
        <a:lstStyle/>
        <a:p>
          <a:r>
            <a:rPr lang="zh-CN" altLang="en-US" dirty="0"/>
            <a:t>作业录入</a:t>
          </a:r>
        </a:p>
      </dgm:t>
    </dgm:pt>
    <dgm:pt modelId="{70E731A2-F61F-4386-A743-046F9A45E740}" type="parTrans" cxnId="{E453E35B-5966-4AA3-AA34-9606D43FD72F}">
      <dgm:prSet/>
      <dgm:spPr/>
      <dgm:t>
        <a:bodyPr/>
        <a:lstStyle/>
        <a:p>
          <a:endParaRPr lang="zh-CN" altLang="en-US"/>
        </a:p>
      </dgm:t>
    </dgm:pt>
    <dgm:pt modelId="{DCB00FC8-6DE9-4B42-9792-E9A18FEFF97A}" type="sibTrans" cxnId="{E453E35B-5966-4AA3-AA34-9606D43FD72F}">
      <dgm:prSet/>
      <dgm:spPr/>
      <dgm:t>
        <a:bodyPr/>
        <a:lstStyle/>
        <a:p>
          <a:endParaRPr lang="zh-CN" altLang="en-US"/>
        </a:p>
      </dgm:t>
    </dgm:pt>
    <dgm:pt modelId="{0EC9857D-E905-4FB0-A049-97AD96955641}">
      <dgm:prSet phldrT="[文本]"/>
      <dgm:spPr/>
      <dgm:t>
        <a:bodyPr/>
        <a:lstStyle/>
        <a:p>
          <a:pPr algn="ctr">
            <a:buNone/>
          </a:pP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科目选择</a:t>
          </a:r>
        </a:p>
      </dgm:t>
    </dgm:pt>
    <dgm:pt modelId="{220485B0-4003-4DAA-87AD-A69E66BE7520}" type="parTrans" cxnId="{6623FEAD-C7AD-494B-82A4-E4F50A7C3079}">
      <dgm:prSet/>
      <dgm:spPr/>
      <dgm:t>
        <a:bodyPr/>
        <a:lstStyle/>
        <a:p>
          <a:endParaRPr lang="zh-CN" altLang="en-US"/>
        </a:p>
      </dgm:t>
    </dgm:pt>
    <dgm:pt modelId="{D10B2AC8-0189-4187-9A0D-1204F3ED5363}" type="sibTrans" cxnId="{6623FEAD-C7AD-494B-82A4-E4F50A7C3079}">
      <dgm:prSet/>
      <dgm:spPr/>
      <dgm:t>
        <a:bodyPr/>
        <a:lstStyle/>
        <a:p>
          <a:endParaRPr lang="zh-CN" altLang="en-US"/>
        </a:p>
      </dgm:t>
    </dgm:pt>
    <dgm:pt modelId="{18BFB4A8-A96C-4B0C-B295-4029C59F82D3}">
      <dgm:prSet phldrT="[文本]"/>
      <dgm:spPr/>
      <dgm:t>
        <a:bodyPr/>
        <a:lstStyle/>
        <a:p>
          <a:pPr algn="ctr">
            <a:buNone/>
          </a:pP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录入提示</a:t>
          </a:r>
        </a:p>
      </dgm:t>
    </dgm:pt>
    <dgm:pt modelId="{84F65BA7-B8C1-48DB-88D1-46FBEBC91C1B}" type="parTrans" cxnId="{94F19892-AA55-4FD4-8096-CC2B4398DC56}">
      <dgm:prSet/>
      <dgm:spPr/>
      <dgm:t>
        <a:bodyPr/>
        <a:lstStyle/>
        <a:p>
          <a:endParaRPr lang="zh-CN" altLang="en-US"/>
        </a:p>
      </dgm:t>
    </dgm:pt>
    <dgm:pt modelId="{40FEC04C-28F0-4843-A8F8-F94DD6B85DD8}" type="sibTrans" cxnId="{94F19892-AA55-4FD4-8096-CC2B4398DC56}">
      <dgm:prSet/>
      <dgm:spPr/>
      <dgm:t>
        <a:bodyPr/>
        <a:lstStyle/>
        <a:p>
          <a:endParaRPr lang="zh-CN" altLang="en-US"/>
        </a:p>
      </dgm:t>
    </dgm:pt>
    <dgm:pt modelId="{1A45C51B-627A-451E-BF35-E1DE5B5D818A}">
      <dgm:prSet phldrT="[文本]"/>
      <dgm:spPr/>
      <dgm:t>
        <a:bodyPr/>
        <a:lstStyle/>
        <a:p>
          <a:pPr algn="ctr">
            <a:buNone/>
          </a:pPr>
          <a:r>
            <a:rPr lang="zh-CN" altLang="en-US" dirty="0">
              <a:latin typeface="幼圆" panose="02010509060101010101" pitchFamily="49" charset="-122"/>
              <a:ea typeface="幼圆" panose="02010509060101010101" pitchFamily="49" charset="-122"/>
            </a:rPr>
            <a:t>多次修改</a:t>
          </a:r>
        </a:p>
      </dgm:t>
    </dgm:pt>
    <dgm:pt modelId="{9FE38B1C-8E58-49B2-8A73-29B9F449A6BE}" type="parTrans" cxnId="{88F2266E-1C3C-4B0D-A1D7-E717D5C08733}">
      <dgm:prSet/>
      <dgm:spPr/>
      <dgm:t>
        <a:bodyPr/>
        <a:lstStyle/>
        <a:p>
          <a:endParaRPr lang="zh-CN" altLang="en-US"/>
        </a:p>
      </dgm:t>
    </dgm:pt>
    <dgm:pt modelId="{1A8606D4-170E-4FFD-8DF8-6D114D32A283}" type="sibTrans" cxnId="{88F2266E-1C3C-4B0D-A1D7-E717D5C08733}">
      <dgm:prSet/>
      <dgm:spPr/>
      <dgm:t>
        <a:bodyPr/>
        <a:lstStyle/>
        <a:p>
          <a:endParaRPr lang="zh-CN" altLang="en-US"/>
        </a:p>
      </dgm:t>
    </dgm:pt>
    <dgm:pt modelId="{2C98BD72-E99B-4E75-98D0-1C9AB04D1CD2}">
      <dgm:prSet phldrT="[文本]"/>
      <dgm:spPr/>
      <dgm:t>
        <a:bodyPr/>
        <a:lstStyle/>
        <a:p>
          <a:pPr algn="ctr">
            <a:buNone/>
          </a:pPr>
          <a:endParaRPr lang="zh-CN" altLang="en-US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2A760CFE-B66A-411A-A610-EA2D7EE9E2B0}" type="parTrans" cxnId="{A638EB48-63FB-4ACE-81EE-9B3407F641E4}">
      <dgm:prSet/>
      <dgm:spPr/>
      <dgm:t>
        <a:bodyPr/>
        <a:lstStyle/>
        <a:p>
          <a:endParaRPr lang="zh-CN" altLang="en-US"/>
        </a:p>
      </dgm:t>
    </dgm:pt>
    <dgm:pt modelId="{A2118624-F7B9-4851-BA55-705848FB99F3}" type="sibTrans" cxnId="{A638EB48-63FB-4ACE-81EE-9B3407F641E4}">
      <dgm:prSet/>
      <dgm:spPr/>
      <dgm:t>
        <a:bodyPr/>
        <a:lstStyle/>
        <a:p>
          <a:endParaRPr lang="zh-CN" altLang="en-US"/>
        </a:p>
      </dgm:t>
    </dgm:pt>
    <dgm:pt modelId="{31E15360-0A32-42DD-89CE-62BF5FA9854D}" type="pres">
      <dgm:prSet presAssocID="{16ACE43C-D82A-48E2-9F50-0F54B8051E3D}" presName="Name0" presStyleCnt="0">
        <dgm:presLayoutVars>
          <dgm:dir/>
          <dgm:animLvl val="lvl"/>
          <dgm:resizeHandles val="exact"/>
        </dgm:presLayoutVars>
      </dgm:prSet>
      <dgm:spPr/>
    </dgm:pt>
    <dgm:pt modelId="{22731939-9361-4E86-A527-962AF1FC3EE9}" type="pres">
      <dgm:prSet presAssocID="{6455EAD1-7E9A-41BE-B7EA-60856B25711E}" presName="composite" presStyleCnt="0"/>
      <dgm:spPr/>
    </dgm:pt>
    <dgm:pt modelId="{7970CA04-4193-450B-8F9D-4BAEC2F29BF7}" type="pres">
      <dgm:prSet presAssocID="{6455EAD1-7E9A-41BE-B7EA-60856B25711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6260D61-F480-4472-BD94-70F62DAEADA9}" type="pres">
      <dgm:prSet presAssocID="{6455EAD1-7E9A-41BE-B7EA-60856B25711E}" presName="desTx" presStyleLbl="alignAccFollowNode1" presStyleIdx="0" presStyleCnt="2">
        <dgm:presLayoutVars>
          <dgm:bulletEnabled val="1"/>
        </dgm:presLayoutVars>
      </dgm:prSet>
      <dgm:spPr/>
    </dgm:pt>
    <dgm:pt modelId="{2A3DB049-ADB2-44D4-808B-3896938275EE}" type="pres">
      <dgm:prSet presAssocID="{DCB00FC8-6DE9-4B42-9792-E9A18FEFF97A}" presName="space" presStyleCnt="0"/>
      <dgm:spPr/>
    </dgm:pt>
    <dgm:pt modelId="{ACF267FF-001D-4EAD-B8DC-A781790EE83E}" type="pres">
      <dgm:prSet presAssocID="{A7D9E583-56A9-4078-BC98-00CB95175A74}" presName="composite" presStyleCnt="0"/>
      <dgm:spPr/>
    </dgm:pt>
    <dgm:pt modelId="{9F285A1A-6DA8-4BB5-9344-CE0B688E57AC}" type="pres">
      <dgm:prSet presAssocID="{A7D9E583-56A9-4078-BC98-00CB95175A7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A374A8C-7C69-49F1-8E83-EA384B657250}" type="pres">
      <dgm:prSet presAssocID="{A7D9E583-56A9-4078-BC98-00CB95175A7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78FAC11-90C5-4C8F-9526-08D314D0D260}" type="presOf" srcId="{A7D9E583-56A9-4078-BC98-00CB95175A74}" destId="{9F285A1A-6DA8-4BB5-9344-CE0B688E57AC}" srcOrd="0" destOrd="0" presId="urn:microsoft.com/office/officeart/2005/8/layout/hList1"/>
    <dgm:cxn modelId="{0ED34E1A-2769-4066-9BBD-2AE4C45FEDDA}" srcId="{A7D9E583-56A9-4078-BC98-00CB95175A74}" destId="{933CADF2-B048-4B19-9686-57CA948131F8}" srcOrd="4" destOrd="0" parTransId="{06F55F27-25CA-4E77-B33C-9ACBD8C432CD}" sibTransId="{E1565C18-75E0-4CE3-B1EE-EAA919F701DE}"/>
    <dgm:cxn modelId="{9AEA3423-5E3D-4B5A-9148-55AF8DEE7FEF}" type="presOf" srcId="{16ACE43C-D82A-48E2-9F50-0F54B8051E3D}" destId="{31E15360-0A32-42DD-89CE-62BF5FA9854D}" srcOrd="0" destOrd="0" presId="urn:microsoft.com/office/officeart/2005/8/layout/hList1"/>
    <dgm:cxn modelId="{B12E3827-32E1-4C89-9473-3ECAB706FA6F}" srcId="{A7D9E583-56A9-4078-BC98-00CB95175A74}" destId="{1081FB08-043C-41B0-908C-EB06E279D8A5}" srcOrd="2" destOrd="0" parTransId="{A8F896F2-3CDB-406E-8EC9-93DB3B415CD4}" sibTransId="{D0AC0E14-A4B9-457D-BCF6-412D6C2915B4}"/>
    <dgm:cxn modelId="{6B20743F-C682-4576-9946-721E5B781C26}" srcId="{A7D9E583-56A9-4078-BC98-00CB95175A74}" destId="{AB634BA4-A8AD-4FA6-8E86-C0FC2EBA25D5}" srcOrd="1" destOrd="0" parTransId="{0D716BE4-E503-47D4-BD17-7569A98EC65F}" sibTransId="{A2877086-BE0B-4545-9160-63692D717F6B}"/>
    <dgm:cxn modelId="{E453E35B-5966-4AA3-AA34-9606D43FD72F}" srcId="{16ACE43C-D82A-48E2-9F50-0F54B8051E3D}" destId="{6455EAD1-7E9A-41BE-B7EA-60856B25711E}" srcOrd="0" destOrd="0" parTransId="{70E731A2-F61F-4386-A743-046F9A45E740}" sibTransId="{DCB00FC8-6DE9-4B42-9792-E9A18FEFF97A}"/>
    <dgm:cxn modelId="{09FD205D-76F6-40A8-9E53-ACC3D13796D6}" type="presOf" srcId="{2C98BD72-E99B-4E75-98D0-1C9AB04D1CD2}" destId="{E6260D61-F480-4472-BD94-70F62DAEADA9}" srcOrd="0" destOrd="0" presId="urn:microsoft.com/office/officeart/2005/8/layout/hList1"/>
    <dgm:cxn modelId="{DE6A8363-BC3A-4C3D-8871-E735045AE3AD}" type="presOf" srcId="{1081FB08-043C-41B0-908C-EB06E279D8A5}" destId="{6A374A8C-7C69-49F1-8E83-EA384B657250}" srcOrd="0" destOrd="2" presId="urn:microsoft.com/office/officeart/2005/8/layout/hList1"/>
    <dgm:cxn modelId="{2C16AE47-5AE1-4D14-A69B-CA636480C7A0}" type="presOf" srcId="{18BFB4A8-A96C-4B0C-B295-4029C59F82D3}" destId="{E6260D61-F480-4472-BD94-70F62DAEADA9}" srcOrd="0" destOrd="2" presId="urn:microsoft.com/office/officeart/2005/8/layout/hList1"/>
    <dgm:cxn modelId="{A638EB48-63FB-4ACE-81EE-9B3407F641E4}" srcId="{6455EAD1-7E9A-41BE-B7EA-60856B25711E}" destId="{2C98BD72-E99B-4E75-98D0-1C9AB04D1CD2}" srcOrd="0" destOrd="0" parTransId="{2A760CFE-B66A-411A-A610-EA2D7EE9E2B0}" sibTransId="{A2118624-F7B9-4851-BA55-705848FB99F3}"/>
    <dgm:cxn modelId="{5A2F2F4A-A8D4-4073-9D9B-83E33AF87B4D}" type="presOf" srcId="{AB634BA4-A8AD-4FA6-8E86-C0FC2EBA25D5}" destId="{6A374A8C-7C69-49F1-8E83-EA384B657250}" srcOrd="0" destOrd="1" presId="urn:microsoft.com/office/officeart/2005/8/layout/hList1"/>
    <dgm:cxn modelId="{014BF24D-1CA8-4978-805B-4E7C87C5A8B0}" type="presOf" srcId="{0EC9857D-E905-4FB0-A049-97AD96955641}" destId="{E6260D61-F480-4472-BD94-70F62DAEADA9}" srcOrd="0" destOrd="1" presId="urn:microsoft.com/office/officeart/2005/8/layout/hList1"/>
    <dgm:cxn modelId="{88F2266E-1C3C-4B0D-A1D7-E717D5C08733}" srcId="{6455EAD1-7E9A-41BE-B7EA-60856B25711E}" destId="{1A45C51B-627A-451E-BF35-E1DE5B5D818A}" srcOrd="3" destOrd="0" parTransId="{9FE38B1C-8E58-49B2-8A73-29B9F449A6BE}" sibTransId="{1A8606D4-170E-4FFD-8DF8-6D114D32A283}"/>
    <dgm:cxn modelId="{5F026583-CD68-42E9-A210-640D6F90A800}" srcId="{A7D9E583-56A9-4078-BC98-00CB95175A74}" destId="{74D6193F-3DB5-43D3-8D28-7866959A93B6}" srcOrd="3" destOrd="0" parTransId="{819ADDD3-9539-4794-848D-CC589570B3CC}" sibTransId="{C0D7317A-A1C7-4EFE-BB27-DA668418BF51}"/>
    <dgm:cxn modelId="{BB30088F-9805-4885-8657-97B4B941344D}" type="presOf" srcId="{BFCAFFF9-FEE8-4275-8EA1-831D207A1B13}" destId="{6A374A8C-7C69-49F1-8E83-EA384B657250}" srcOrd="0" destOrd="0" presId="urn:microsoft.com/office/officeart/2005/8/layout/hList1"/>
    <dgm:cxn modelId="{94F19892-AA55-4FD4-8096-CC2B4398DC56}" srcId="{6455EAD1-7E9A-41BE-B7EA-60856B25711E}" destId="{18BFB4A8-A96C-4B0C-B295-4029C59F82D3}" srcOrd="2" destOrd="0" parTransId="{84F65BA7-B8C1-48DB-88D1-46FBEBC91C1B}" sibTransId="{40FEC04C-28F0-4843-A8F8-F94DD6B85DD8}"/>
    <dgm:cxn modelId="{EF567399-79F9-4DD1-A0CF-9D1C5D279F91}" type="presOf" srcId="{933CADF2-B048-4B19-9686-57CA948131F8}" destId="{6A374A8C-7C69-49F1-8E83-EA384B657250}" srcOrd="0" destOrd="4" presId="urn:microsoft.com/office/officeart/2005/8/layout/hList1"/>
    <dgm:cxn modelId="{92A40CA9-F632-4CE9-B514-C784893FBEED}" srcId="{16ACE43C-D82A-48E2-9F50-0F54B8051E3D}" destId="{A7D9E583-56A9-4078-BC98-00CB95175A74}" srcOrd="1" destOrd="0" parTransId="{A4FAAEE6-915F-4A77-BA59-BA3BFF7935A5}" sibTransId="{BE51D569-D831-48E5-9C70-8BC1EE82EA1B}"/>
    <dgm:cxn modelId="{94A316AB-9005-4D61-B2E4-499329DF92E9}" type="presOf" srcId="{6455EAD1-7E9A-41BE-B7EA-60856B25711E}" destId="{7970CA04-4193-450B-8F9D-4BAEC2F29BF7}" srcOrd="0" destOrd="0" presId="urn:microsoft.com/office/officeart/2005/8/layout/hList1"/>
    <dgm:cxn modelId="{6623FEAD-C7AD-494B-82A4-E4F50A7C3079}" srcId="{6455EAD1-7E9A-41BE-B7EA-60856B25711E}" destId="{0EC9857D-E905-4FB0-A049-97AD96955641}" srcOrd="1" destOrd="0" parTransId="{220485B0-4003-4DAA-87AD-A69E66BE7520}" sibTransId="{D10B2AC8-0189-4187-9A0D-1204F3ED5363}"/>
    <dgm:cxn modelId="{F85026AE-1B29-47E8-9AF0-8058155A3502}" type="presOf" srcId="{74D6193F-3DB5-43D3-8D28-7866959A93B6}" destId="{6A374A8C-7C69-49F1-8E83-EA384B657250}" srcOrd="0" destOrd="3" presId="urn:microsoft.com/office/officeart/2005/8/layout/hList1"/>
    <dgm:cxn modelId="{EA4370C3-DE36-4E8C-BE8F-6B4830D091B9}" type="presOf" srcId="{1A45C51B-627A-451E-BF35-E1DE5B5D818A}" destId="{E6260D61-F480-4472-BD94-70F62DAEADA9}" srcOrd="0" destOrd="3" presId="urn:microsoft.com/office/officeart/2005/8/layout/hList1"/>
    <dgm:cxn modelId="{9932ABCB-CF44-439F-87F6-093BADAAA5E1}" srcId="{A7D9E583-56A9-4078-BC98-00CB95175A74}" destId="{BFCAFFF9-FEE8-4275-8EA1-831D207A1B13}" srcOrd="0" destOrd="0" parTransId="{1CDF0999-2B67-4D5A-8084-D51D9A27B801}" sibTransId="{B143138B-F793-4E2A-BF1C-6E28B3BDD221}"/>
    <dgm:cxn modelId="{8B64BDD5-EF15-466E-BD25-4BEB76D3BED8}" type="presParOf" srcId="{31E15360-0A32-42DD-89CE-62BF5FA9854D}" destId="{22731939-9361-4E86-A527-962AF1FC3EE9}" srcOrd="0" destOrd="0" presId="urn:microsoft.com/office/officeart/2005/8/layout/hList1"/>
    <dgm:cxn modelId="{FB0CECA1-10A7-4FC2-A5FE-A258FF0C56F2}" type="presParOf" srcId="{22731939-9361-4E86-A527-962AF1FC3EE9}" destId="{7970CA04-4193-450B-8F9D-4BAEC2F29BF7}" srcOrd="0" destOrd="0" presId="urn:microsoft.com/office/officeart/2005/8/layout/hList1"/>
    <dgm:cxn modelId="{68E28C1C-2371-45E8-AC97-8B3B63E854A8}" type="presParOf" srcId="{22731939-9361-4E86-A527-962AF1FC3EE9}" destId="{E6260D61-F480-4472-BD94-70F62DAEADA9}" srcOrd="1" destOrd="0" presId="urn:microsoft.com/office/officeart/2005/8/layout/hList1"/>
    <dgm:cxn modelId="{577081F4-80D1-469D-B816-9527D244724F}" type="presParOf" srcId="{31E15360-0A32-42DD-89CE-62BF5FA9854D}" destId="{2A3DB049-ADB2-44D4-808B-3896938275EE}" srcOrd="1" destOrd="0" presId="urn:microsoft.com/office/officeart/2005/8/layout/hList1"/>
    <dgm:cxn modelId="{C6582CCB-DABF-4F6D-9BCE-E8DB7097DB47}" type="presParOf" srcId="{31E15360-0A32-42DD-89CE-62BF5FA9854D}" destId="{ACF267FF-001D-4EAD-B8DC-A781790EE83E}" srcOrd="2" destOrd="0" presId="urn:microsoft.com/office/officeart/2005/8/layout/hList1"/>
    <dgm:cxn modelId="{5555676C-0569-419F-8978-D0A56D913793}" type="presParOf" srcId="{ACF267FF-001D-4EAD-B8DC-A781790EE83E}" destId="{9F285A1A-6DA8-4BB5-9344-CE0B688E57AC}" srcOrd="0" destOrd="0" presId="urn:microsoft.com/office/officeart/2005/8/layout/hList1"/>
    <dgm:cxn modelId="{D4C4A0D2-808F-4C8A-A76D-40A1A6F5B84D}" type="presParOf" srcId="{ACF267FF-001D-4EAD-B8DC-A781790EE83E}" destId="{6A374A8C-7C69-49F1-8E83-EA384B6572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21030-669E-437C-BFCF-AB6B5C628D54}">
      <dsp:nvSpPr>
        <dsp:cNvPr id="0" name=""/>
        <dsp:cNvSpPr/>
      </dsp:nvSpPr>
      <dsp:spPr>
        <a:xfrm>
          <a:off x="66" y="48613"/>
          <a:ext cx="6359207" cy="103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提示显示</a:t>
          </a:r>
        </a:p>
      </dsp:txBody>
      <dsp:txXfrm>
        <a:off x="66" y="48613"/>
        <a:ext cx="6359207" cy="1036800"/>
      </dsp:txXfrm>
    </dsp:sp>
    <dsp:sp modelId="{04CCB56D-816B-44B3-800B-E212B24FE91A}">
      <dsp:nvSpPr>
        <dsp:cNvPr id="0" name=""/>
        <dsp:cNvSpPr/>
      </dsp:nvSpPr>
      <dsp:spPr>
        <a:xfrm>
          <a:off x="66" y="1085413"/>
          <a:ext cx="6359207" cy="29151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实时时间</a:t>
          </a: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日期显示</a:t>
          </a: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值日生</a:t>
          </a: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其他提示</a:t>
          </a:r>
        </a:p>
      </dsp:txBody>
      <dsp:txXfrm>
        <a:off x="66" y="1085413"/>
        <a:ext cx="6359207" cy="2915189"/>
      </dsp:txXfrm>
    </dsp:sp>
    <dsp:sp modelId="{63AF1120-705F-4135-81F3-53B2FF258C8A}">
      <dsp:nvSpPr>
        <dsp:cNvPr id="0" name=""/>
        <dsp:cNvSpPr/>
      </dsp:nvSpPr>
      <dsp:spPr>
        <a:xfrm>
          <a:off x="7249562" y="48613"/>
          <a:ext cx="6359207" cy="1036800"/>
        </a:xfrm>
        <a:prstGeom prst="rect">
          <a:avLst/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 w="25400" cap="flat" cmpd="sng" algn="ctr">
          <a:solidFill>
            <a:schemeClr val="accent5">
              <a:hueOff val="-3039673"/>
              <a:satOff val="3213"/>
              <a:lumOff val="-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模式切换</a:t>
          </a:r>
        </a:p>
      </dsp:txBody>
      <dsp:txXfrm>
        <a:off x="7249562" y="48613"/>
        <a:ext cx="6359207" cy="1036800"/>
      </dsp:txXfrm>
    </dsp:sp>
    <dsp:sp modelId="{54BF562C-83BC-4067-BB5D-BC1EB49FB84A}">
      <dsp:nvSpPr>
        <dsp:cNvPr id="0" name=""/>
        <dsp:cNvSpPr/>
      </dsp:nvSpPr>
      <dsp:spPr>
        <a:xfrm>
          <a:off x="7249562" y="1085413"/>
          <a:ext cx="6359207" cy="2915189"/>
        </a:xfrm>
        <a:prstGeom prst="rect">
          <a:avLst/>
        </a:prstGeom>
        <a:solidFill>
          <a:schemeClr val="accent5">
            <a:tint val="40000"/>
            <a:alpha val="90000"/>
            <a:hueOff val="-2687239"/>
            <a:satOff val="2559"/>
            <a:lumOff val="-8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687239"/>
              <a:satOff val="2559"/>
              <a:lumOff val="-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课程表</a:t>
          </a: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最新作业</a:t>
          </a: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手动切换</a:t>
          </a: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定时自动</a:t>
          </a:r>
        </a:p>
      </dsp:txBody>
      <dsp:txXfrm>
        <a:off x="7249562" y="1085413"/>
        <a:ext cx="6359207" cy="2915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0CA04-4193-450B-8F9D-4BAEC2F29BF7}">
      <dsp:nvSpPr>
        <dsp:cNvPr id="0" name=""/>
        <dsp:cNvSpPr/>
      </dsp:nvSpPr>
      <dsp:spPr>
        <a:xfrm>
          <a:off x="66" y="7581"/>
          <a:ext cx="6359207" cy="103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作业录入</a:t>
          </a:r>
        </a:p>
      </dsp:txBody>
      <dsp:txXfrm>
        <a:off x="66" y="7581"/>
        <a:ext cx="6359207" cy="1036800"/>
      </dsp:txXfrm>
    </dsp:sp>
    <dsp:sp modelId="{E6260D61-F480-4472-BD94-70F62DAEADA9}">
      <dsp:nvSpPr>
        <dsp:cNvPr id="0" name=""/>
        <dsp:cNvSpPr/>
      </dsp:nvSpPr>
      <dsp:spPr>
        <a:xfrm>
          <a:off x="66" y="1044381"/>
          <a:ext cx="6359207" cy="35528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3600" kern="1200" dirty="0">
            <a:latin typeface="幼圆" panose="02010509060101010101" pitchFamily="49" charset="-122"/>
            <a:ea typeface="幼圆" panose="02010509060101010101" pitchFamily="49" charset="-122"/>
          </a:endParaRP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科目选择</a:t>
          </a: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录入提示</a:t>
          </a: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多次修改</a:t>
          </a:r>
        </a:p>
      </dsp:txBody>
      <dsp:txXfrm>
        <a:off x="66" y="1044381"/>
        <a:ext cx="6359207" cy="3552887"/>
      </dsp:txXfrm>
    </dsp:sp>
    <dsp:sp modelId="{9F285A1A-6DA8-4BB5-9344-CE0B688E57AC}">
      <dsp:nvSpPr>
        <dsp:cNvPr id="0" name=""/>
        <dsp:cNvSpPr/>
      </dsp:nvSpPr>
      <dsp:spPr>
        <a:xfrm>
          <a:off x="7249562" y="7581"/>
          <a:ext cx="6359207" cy="1036800"/>
        </a:xfrm>
        <a:prstGeom prst="rect">
          <a:avLst/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 w="25400" cap="flat" cmpd="sng" algn="ctr">
          <a:solidFill>
            <a:schemeClr val="accent5">
              <a:hueOff val="-3039673"/>
              <a:satOff val="3213"/>
              <a:lumOff val="-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数据处理</a:t>
          </a:r>
        </a:p>
      </dsp:txBody>
      <dsp:txXfrm>
        <a:off x="7249562" y="7581"/>
        <a:ext cx="6359207" cy="1036800"/>
      </dsp:txXfrm>
    </dsp:sp>
    <dsp:sp modelId="{6A374A8C-7C69-49F1-8E83-EA384B657250}">
      <dsp:nvSpPr>
        <dsp:cNvPr id="0" name=""/>
        <dsp:cNvSpPr/>
      </dsp:nvSpPr>
      <dsp:spPr>
        <a:xfrm>
          <a:off x="7249562" y="1044381"/>
          <a:ext cx="6359207" cy="3552887"/>
        </a:xfrm>
        <a:prstGeom prst="rect">
          <a:avLst/>
        </a:prstGeom>
        <a:solidFill>
          <a:schemeClr val="accent5">
            <a:tint val="40000"/>
            <a:alpha val="90000"/>
            <a:hueOff val="-2687239"/>
            <a:satOff val="2559"/>
            <a:lumOff val="-8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687239"/>
              <a:satOff val="2559"/>
              <a:lumOff val="-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数据表显示</a:t>
          </a: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数据表切换</a:t>
          </a: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>
              <a:latin typeface="幼圆" panose="02010509060101010101" pitchFamily="49" charset="-122"/>
              <a:ea typeface="幼圆" panose="02010509060101010101" pitchFamily="49" charset="-122"/>
            </a:rPr>
            <a:t>筛选</a:t>
          </a:r>
          <a:r>
            <a:rPr lang="en-US" altLang="zh-CN" sz="3600" kern="1200">
              <a:latin typeface="幼圆" panose="02010509060101010101" pitchFamily="49" charset="-122"/>
              <a:ea typeface="幼圆" panose="02010509060101010101" pitchFamily="49" charset="-122"/>
            </a:rPr>
            <a:t>/</a:t>
          </a:r>
          <a:r>
            <a:rPr lang="zh-CN" altLang="en-US" sz="3600" kern="1200">
              <a:latin typeface="幼圆" panose="02010509060101010101" pitchFamily="49" charset="-122"/>
              <a:ea typeface="幼圆" panose="02010509060101010101" pitchFamily="49" charset="-122"/>
            </a:rPr>
            <a:t>恢复</a:t>
          </a:r>
          <a:endParaRPr lang="zh-CN" altLang="en-US" sz="3600" kern="1200" dirty="0">
            <a:latin typeface="幼圆" panose="02010509060101010101" pitchFamily="49" charset="-122"/>
            <a:ea typeface="幼圆" panose="02010509060101010101" pitchFamily="49" charset="-122"/>
          </a:endParaRP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添加</a:t>
          </a:r>
          <a:r>
            <a:rPr lang="en-US" altLang="zh-CN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/</a:t>
          </a: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取消</a:t>
          </a:r>
        </a:p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修改</a:t>
          </a:r>
          <a:r>
            <a:rPr lang="en-US" altLang="zh-CN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/</a:t>
          </a:r>
          <a:r>
            <a:rPr lang="zh-CN" altLang="en-US" sz="3600" kern="1200" dirty="0">
              <a:latin typeface="幼圆" panose="02010509060101010101" pitchFamily="49" charset="-122"/>
              <a:ea typeface="幼圆" panose="02010509060101010101" pitchFamily="49" charset="-122"/>
            </a:rPr>
            <a:t>删除</a:t>
          </a:r>
        </a:p>
      </dsp:txBody>
      <dsp:txXfrm>
        <a:off x="7249562" y="1044381"/>
        <a:ext cx="6359207" cy="3552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0786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253615" algn="l" defTabSz="450786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507865" algn="l" defTabSz="450786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6761480" algn="l" defTabSz="450786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9015095" algn="l" defTabSz="450786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1269345" algn="l" defTabSz="450786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3522960" algn="l" defTabSz="450786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5776575" algn="l" defTabSz="450786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8030825" algn="l" defTabSz="450786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0388" y="7656185"/>
            <a:ext cx="14441097" cy="102813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720090">
              <a:buNone/>
              <a:defRPr sz="3600"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26210" indent="-548640">
              <a:defRPr sz="2430">
                <a:latin typeface="Trebuchet MS" panose="020B0603020202020204" pitchFamily="34" charset="0"/>
              </a:defRPr>
            </a:lvl2pPr>
            <a:lvl3pPr marL="1974850" indent="-548640">
              <a:defRPr sz="2430">
                <a:latin typeface="Trebuchet MS" panose="020B0603020202020204" pitchFamily="34" charset="0"/>
              </a:defRPr>
            </a:lvl3pPr>
            <a:lvl4pPr marL="2578735" indent="-603885">
              <a:defRPr sz="2430">
                <a:latin typeface="Trebuchet MS" panose="020B0603020202020204" pitchFamily="34" charset="0"/>
              </a:defRPr>
            </a:lvl4pPr>
            <a:lvl5pPr marL="3017520" indent="-438785">
              <a:defRPr sz="243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3044" y="6927481"/>
            <a:ext cx="14428441" cy="74365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600" b="1" u="sng"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43042" y="18640212"/>
            <a:ext cx="14428444" cy="74365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defRPr lang="en-US" sz="3600" b="1" u="sng" kern="1200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lvl="0" indent="0" algn="ctr" defTabSz="4213860" rtl="0" eaLnBrk="1" latinLnBrk="0" hangingPunct="1">
              <a:spcBef>
                <a:spcPts val="90"/>
              </a:spcBef>
              <a:buFont typeface="Arial" panose="020B0604020202020204" pitchFamily="34" charset="0"/>
              <a:buNone/>
            </a:pPr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30388" y="33753661"/>
            <a:ext cx="14441097" cy="74365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defRPr lang="en-US" sz="3600" b="1" u="sng" kern="1200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lvl="0" indent="0" algn="ctr" defTabSz="4213860" rtl="0" eaLnBrk="1" latinLnBrk="0" hangingPunct="1">
              <a:spcBef>
                <a:spcPts val="90"/>
              </a:spcBef>
              <a:buFont typeface="Arial" panose="020B0604020202020204" pitchFamily="34" charset="0"/>
              <a:buNone/>
            </a:pPr>
            <a:r>
              <a:rPr lang="en-US" dirty="0"/>
              <a:t>(click to edit)  RESEARCH METHOD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518187" y="18706388"/>
            <a:ext cx="14437130" cy="74365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 defTabSz="4213860" rtl="0" eaLnBrk="1" latinLnBrk="0" hangingPunct="1">
              <a:spcBef>
                <a:spcPts val="90"/>
              </a:spcBef>
              <a:buFont typeface="Arial" panose="020B0604020202020204" pitchFamily="34" charset="0"/>
              <a:buNone/>
              <a:defRPr lang="en-US" sz="3600" b="1" u="sng" kern="1200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lvl="0" indent="0" algn="ctr" defTabSz="4213860" rtl="0" eaLnBrk="1" latinLnBrk="0" hangingPunct="1">
              <a:spcBef>
                <a:spcPts val="90"/>
              </a:spcBef>
              <a:buFont typeface="Arial" panose="020B0604020202020204" pitchFamily="34" charset="0"/>
              <a:buNone/>
            </a:pPr>
            <a:r>
              <a:rPr lang="en-US" dirty="0"/>
              <a:t>(click to edit) </a:t>
            </a:r>
            <a:r>
              <a:rPr lang="en-US" altLang="zh-CN" dirty="0"/>
              <a:t>CONCLUSIONS and DISCUSSIONS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156710" y="4906010"/>
            <a:ext cx="22286595" cy="1259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FontTx/>
              <a:buNone/>
              <a:defRPr sz="6730"/>
            </a:lvl2pPr>
            <a:lvl3pPr>
              <a:buFontTx/>
              <a:buNone/>
              <a:defRPr sz="6730"/>
            </a:lvl3pPr>
            <a:lvl4pPr>
              <a:buFontTx/>
              <a:buNone/>
              <a:defRPr sz="6730"/>
            </a:lvl4pPr>
            <a:lvl5pPr>
              <a:buFontTx/>
              <a:buNone/>
              <a:defRPr sz="673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156512" y="2914527"/>
            <a:ext cx="22287273" cy="188547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FontTx/>
              <a:buNone/>
              <a:defRPr sz="6730"/>
            </a:lvl2pPr>
            <a:lvl3pPr>
              <a:buFontTx/>
              <a:buNone/>
              <a:defRPr sz="6730"/>
            </a:lvl3pPr>
            <a:lvl4pPr>
              <a:buFontTx/>
              <a:buNone/>
              <a:defRPr sz="6730"/>
            </a:lvl4pPr>
            <a:lvl5pPr>
              <a:buFontTx/>
              <a:buNone/>
              <a:defRPr sz="673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156512" y="571098"/>
            <a:ext cx="22287273" cy="2343428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7200" b="1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FontTx/>
              <a:buNone/>
              <a:defRPr sz="6730"/>
            </a:lvl2pPr>
            <a:lvl3pPr>
              <a:buFontTx/>
              <a:buNone/>
              <a:defRPr sz="6730"/>
            </a:lvl3pPr>
            <a:lvl4pPr>
              <a:buFontTx/>
              <a:buNone/>
              <a:defRPr sz="6730"/>
            </a:lvl4pPr>
            <a:lvl5pPr>
              <a:buFontTx/>
              <a:buNone/>
              <a:defRPr sz="673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4" hasCustomPrompt="1"/>
          </p:nvPr>
        </p:nvSpPr>
        <p:spPr>
          <a:xfrm>
            <a:off x="26358017" y="5330207"/>
            <a:ext cx="3740162" cy="105000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3600" kern="1200" baseline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lvl="0" indent="0" algn="ctr" defTabSz="4213860" rtl="0" eaLnBrk="1" latinLnBrk="0" hangingPunct="1">
              <a:spcBef>
                <a:spcPts val="90"/>
              </a:spcBef>
              <a:buFontTx/>
              <a:buNone/>
            </a:pPr>
            <a:r>
              <a:rPr lang="zh-CN" altLang="en-US" dirty="0"/>
              <a:t>编辑母版文本样式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55"/>
          </p:nvPr>
        </p:nvSpPr>
        <p:spPr>
          <a:xfrm>
            <a:off x="26443305" y="571097"/>
            <a:ext cx="3654874" cy="47459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6" hasCustomPrompt="1"/>
          </p:nvPr>
        </p:nvSpPr>
        <p:spPr>
          <a:xfrm>
            <a:off x="643044" y="19550905"/>
            <a:ext cx="14428441" cy="102813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720090">
              <a:buNone/>
              <a:defRPr sz="3600"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26210" indent="-548640">
              <a:defRPr sz="2430">
                <a:latin typeface="Trebuchet MS" panose="020B0603020202020204" pitchFamily="34" charset="0"/>
              </a:defRPr>
            </a:lvl2pPr>
            <a:lvl3pPr marL="1974850" indent="-548640">
              <a:defRPr sz="2430">
                <a:latin typeface="Trebuchet MS" panose="020B0603020202020204" pitchFamily="34" charset="0"/>
              </a:defRPr>
            </a:lvl3pPr>
            <a:lvl4pPr marL="2578735" indent="-603885">
              <a:defRPr sz="2430">
                <a:latin typeface="Trebuchet MS" panose="020B0603020202020204" pitchFamily="34" charset="0"/>
              </a:defRPr>
            </a:lvl4pPr>
            <a:lvl5pPr marL="3017520" indent="-438785">
              <a:defRPr sz="243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7" hasCustomPrompt="1"/>
          </p:nvPr>
        </p:nvSpPr>
        <p:spPr>
          <a:xfrm>
            <a:off x="15529381" y="19549414"/>
            <a:ext cx="14418753" cy="102813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720090">
              <a:buNone/>
              <a:defRPr sz="3600"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26210" indent="-548640">
              <a:defRPr sz="2430">
                <a:latin typeface="Trebuchet MS" panose="020B0603020202020204" pitchFamily="34" charset="0"/>
              </a:defRPr>
            </a:lvl2pPr>
            <a:lvl3pPr marL="1974850" indent="-548640">
              <a:defRPr sz="2430">
                <a:latin typeface="Trebuchet MS" panose="020B0603020202020204" pitchFamily="34" charset="0"/>
              </a:defRPr>
            </a:lvl3pPr>
            <a:lvl4pPr marL="2578735" indent="-603885">
              <a:defRPr sz="2430">
                <a:latin typeface="Trebuchet MS" panose="020B0603020202020204" pitchFamily="34" charset="0"/>
              </a:defRPr>
            </a:lvl4pPr>
            <a:lvl5pPr marL="3017520" indent="-438785">
              <a:defRPr sz="243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8" hasCustomPrompt="1"/>
          </p:nvPr>
        </p:nvSpPr>
        <p:spPr>
          <a:xfrm>
            <a:off x="15529381" y="34520812"/>
            <a:ext cx="14418753" cy="102813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720090">
              <a:buNone/>
              <a:defRPr sz="3600"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26210" indent="-548640">
              <a:defRPr sz="2430">
                <a:latin typeface="Trebuchet MS" panose="020B0603020202020204" pitchFamily="34" charset="0"/>
              </a:defRPr>
            </a:lvl2pPr>
            <a:lvl3pPr marL="1974850" indent="-548640">
              <a:defRPr sz="2430">
                <a:latin typeface="Trebuchet MS" panose="020B0603020202020204" pitchFamily="34" charset="0"/>
              </a:defRPr>
            </a:lvl3pPr>
            <a:lvl4pPr marL="2578735" indent="-603885">
              <a:defRPr sz="2430">
                <a:latin typeface="Trebuchet MS" panose="020B0603020202020204" pitchFamily="34" charset="0"/>
              </a:defRPr>
            </a:lvl4pPr>
            <a:lvl5pPr marL="3017520" indent="-438785">
              <a:defRPr sz="243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9" hasCustomPrompt="1"/>
          </p:nvPr>
        </p:nvSpPr>
        <p:spPr>
          <a:xfrm>
            <a:off x="15529381" y="7656185"/>
            <a:ext cx="14425936" cy="105802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720090">
              <a:buNone/>
              <a:defRPr sz="3600"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26210" indent="-548640">
              <a:defRPr sz="2430">
                <a:latin typeface="Trebuchet MS" panose="020B0603020202020204" pitchFamily="34" charset="0"/>
              </a:defRPr>
            </a:lvl2pPr>
            <a:lvl3pPr marL="1974850" indent="-548640">
              <a:defRPr sz="2430">
                <a:latin typeface="Trebuchet MS" panose="020B0603020202020204" pitchFamily="34" charset="0"/>
              </a:defRPr>
            </a:lvl3pPr>
            <a:lvl4pPr marL="2578735" indent="-603885">
              <a:defRPr sz="2430">
                <a:latin typeface="Trebuchet MS" panose="020B0603020202020204" pitchFamily="34" charset="0"/>
              </a:defRPr>
            </a:lvl4pPr>
            <a:lvl5pPr marL="3017520" indent="-438785">
              <a:defRPr sz="243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0" hasCustomPrompt="1"/>
          </p:nvPr>
        </p:nvSpPr>
        <p:spPr>
          <a:xfrm>
            <a:off x="15511004" y="33753661"/>
            <a:ext cx="14437130" cy="74365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defRPr lang="en-US" sz="3600" b="1" u="sng" kern="1200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lvl="0" indent="0" algn="ctr" defTabSz="4213860" rtl="0" eaLnBrk="1" latinLnBrk="0" hangingPunct="1">
              <a:spcBef>
                <a:spcPts val="90"/>
              </a:spcBef>
              <a:buFont typeface="Arial" panose="020B0604020202020204" pitchFamily="34" charset="0"/>
              <a:buNone/>
            </a:pPr>
            <a:r>
              <a:rPr lang="en-US" dirty="0"/>
              <a:t>(click to edit)  REFERENCES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61" hasCustomPrompt="1"/>
          </p:nvPr>
        </p:nvSpPr>
        <p:spPr>
          <a:xfrm>
            <a:off x="15552285" y="6973055"/>
            <a:ext cx="14403032" cy="74365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algn="ctr">
              <a:defRPr lang="en-US" sz="3600" b="1" u="sng" kern="1200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lvl="0" indent="0" algn="ctr" defTabSz="4213860" rtl="0" eaLnBrk="1" latinLnBrk="0" hangingPunct="1">
              <a:spcBef>
                <a:spcPts val="90"/>
              </a:spcBef>
              <a:buFont typeface="Arial" panose="020B0604020202020204" pitchFamily="34" charset="0"/>
              <a:buNone/>
            </a:pPr>
            <a:r>
              <a:rPr lang="en-US" dirty="0"/>
              <a:t>(click to edit)  DATA ANALYSIS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2" hasCustomPrompt="1"/>
          </p:nvPr>
        </p:nvSpPr>
        <p:spPr>
          <a:xfrm>
            <a:off x="631636" y="34520812"/>
            <a:ext cx="14452692" cy="1028131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720090">
              <a:buNone/>
              <a:defRPr sz="3600"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26210" indent="-548640">
              <a:defRPr sz="2430">
                <a:latin typeface="Trebuchet MS" panose="020B0603020202020204" pitchFamily="34" charset="0"/>
              </a:defRPr>
            </a:lvl2pPr>
            <a:lvl3pPr marL="1974850" indent="-548640">
              <a:defRPr sz="2430">
                <a:latin typeface="Trebuchet MS" panose="020B0603020202020204" pitchFamily="34" charset="0"/>
              </a:defRPr>
            </a:lvl3pPr>
            <a:lvl4pPr marL="2578735" indent="-603885">
              <a:defRPr sz="2430">
                <a:latin typeface="Trebuchet MS" panose="020B0603020202020204" pitchFamily="34" charset="0"/>
              </a:defRPr>
            </a:lvl4pPr>
            <a:lvl5pPr marL="3017520" indent="-438785">
              <a:defRPr sz="243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 userDrawn="1"/>
        </p:nvSpPr>
        <p:spPr bwMode="auto">
          <a:xfrm>
            <a:off x="0" y="6350"/>
            <a:ext cx="30600297" cy="63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87783" tIns="43890" rIns="87783" bIns="43890" anchor="ctr"/>
          <a:lstStyle/>
          <a:p>
            <a:pPr>
              <a:defRPr/>
            </a:pPr>
            <a:endParaRPr lang="en-US" sz="8320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0" y="6306253"/>
            <a:ext cx="30600297" cy="199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</a:ln>
          <a:effectLst/>
        </p:spPr>
        <p:txBody>
          <a:bodyPr wrap="none" lIns="87783" tIns="43890" rIns="87783" bIns="43890" anchor="ctr"/>
          <a:lstStyle/>
          <a:p>
            <a:pPr>
              <a:defRPr/>
            </a:pPr>
            <a:endParaRPr lang="en-US" sz="8320" dirty="0"/>
          </a:p>
        </p:txBody>
      </p:sp>
      <p:sp>
        <p:nvSpPr>
          <p:cNvPr id="16" name="Rectangle 33"/>
          <p:cNvSpPr>
            <a:spLocks noChangeArrowheads="1"/>
          </p:cNvSpPr>
          <p:nvPr userDrawn="1"/>
        </p:nvSpPr>
        <p:spPr bwMode="auto">
          <a:xfrm>
            <a:off x="643041" y="6892173"/>
            <a:ext cx="14444606" cy="35099998"/>
          </a:xfrm>
          <a:prstGeom prst="roundRect">
            <a:avLst>
              <a:gd name="adj" fmla="val 409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</a:ln>
          <a:effectLst/>
        </p:spPr>
        <p:txBody>
          <a:bodyPr wrap="none" lIns="87783" tIns="43890" rIns="87783" bIns="43890" anchor="ctr"/>
          <a:lstStyle/>
          <a:p>
            <a:pPr>
              <a:defRPr/>
            </a:pPr>
            <a:endParaRPr lang="en-US" sz="8320" dirty="0"/>
          </a:p>
        </p:txBody>
      </p: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15516113" y="6892173"/>
            <a:ext cx="14444606" cy="35099998"/>
          </a:xfrm>
          <a:prstGeom prst="roundRect">
            <a:avLst>
              <a:gd name="adj" fmla="val 409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</a:ln>
          <a:effectLst/>
        </p:spPr>
        <p:txBody>
          <a:bodyPr wrap="none" lIns="87783" tIns="43890" rIns="87783" bIns="43890" anchor="ctr"/>
          <a:lstStyle/>
          <a:p>
            <a:pPr>
              <a:defRPr/>
            </a:pPr>
            <a:endParaRPr lang="en-US" sz="83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213860" rtl="0" eaLnBrk="1" latinLnBrk="0" hangingPunct="1">
        <a:spcBef>
          <a:spcPct val="0"/>
        </a:spcBef>
        <a:buNone/>
        <a:defRPr sz="8415" kern="120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0" indent="0" algn="l" defTabSz="4213860" rtl="0" eaLnBrk="1" latinLnBrk="0" hangingPunct="1">
        <a:spcBef>
          <a:spcPts val="9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3423920" indent="-1316355" algn="l" defTabSz="4213860" rtl="0" eaLnBrk="1" latinLnBrk="0" hangingPunct="1">
        <a:spcBef>
          <a:spcPts val="90"/>
        </a:spcBef>
        <a:buFont typeface="Arial" panose="020B0604020202020204" pitchFamily="34" charset="0"/>
        <a:buChar char="–"/>
        <a:defRPr sz="12995" kern="1200">
          <a:solidFill>
            <a:schemeClr val="tx1"/>
          </a:solidFill>
          <a:latin typeface="+mn-lt"/>
          <a:ea typeface="+mn-ea"/>
          <a:cs typeface="+mn-cs"/>
        </a:defRPr>
      </a:lvl2pPr>
      <a:lvl3pPr marL="5266690" indent="-1053465" algn="l" defTabSz="4213860" rtl="0" eaLnBrk="1" latinLnBrk="0" hangingPunct="1">
        <a:spcBef>
          <a:spcPts val="90"/>
        </a:spcBef>
        <a:buFont typeface="Arial" panose="020B0604020202020204" pitchFamily="34" charset="0"/>
        <a:buChar char="•"/>
        <a:defRPr sz="11125" kern="1200">
          <a:solidFill>
            <a:schemeClr val="tx1"/>
          </a:solidFill>
          <a:latin typeface="+mn-lt"/>
          <a:ea typeface="+mn-ea"/>
          <a:cs typeface="+mn-cs"/>
        </a:defRPr>
      </a:lvl3pPr>
      <a:lvl4pPr marL="7374255" indent="-1053465" algn="l" defTabSz="4213860" rtl="0" eaLnBrk="1" latinLnBrk="0" hangingPunct="1">
        <a:spcBef>
          <a:spcPts val="90"/>
        </a:spcBef>
        <a:buFont typeface="Arial" panose="020B0604020202020204" pitchFamily="34" charset="0"/>
        <a:buChar char="–"/>
        <a:defRPr sz="9255" kern="1200">
          <a:solidFill>
            <a:schemeClr val="tx1"/>
          </a:solidFill>
          <a:latin typeface="+mn-lt"/>
          <a:ea typeface="+mn-ea"/>
          <a:cs typeface="+mn-cs"/>
        </a:defRPr>
      </a:lvl4pPr>
      <a:lvl5pPr marL="9480550" indent="-1053465" algn="l" defTabSz="4213860" rtl="0" eaLnBrk="1" latinLnBrk="0" hangingPunct="1">
        <a:spcBef>
          <a:spcPts val="90"/>
        </a:spcBef>
        <a:buFont typeface="Arial" panose="020B0604020202020204" pitchFamily="34" charset="0"/>
        <a:buChar char="»"/>
        <a:defRPr sz="9255" kern="1200">
          <a:solidFill>
            <a:schemeClr val="tx1"/>
          </a:solidFill>
          <a:latin typeface="+mn-lt"/>
          <a:ea typeface="+mn-ea"/>
          <a:cs typeface="+mn-cs"/>
        </a:defRPr>
      </a:lvl5pPr>
      <a:lvl6pPr marL="11587480" indent="-1053465" algn="l" defTabSz="4213860" rtl="0" eaLnBrk="1" latinLnBrk="0" hangingPunct="1">
        <a:spcBef>
          <a:spcPts val="90"/>
        </a:spcBef>
        <a:buFont typeface="Arial" panose="020B0604020202020204" pitchFamily="34" charset="0"/>
        <a:buChar char="•"/>
        <a:defRPr sz="9255" kern="1200">
          <a:solidFill>
            <a:schemeClr val="tx1"/>
          </a:solidFill>
          <a:latin typeface="+mn-lt"/>
          <a:ea typeface="+mn-ea"/>
          <a:cs typeface="+mn-cs"/>
        </a:defRPr>
      </a:lvl6pPr>
      <a:lvl7pPr marL="13694410" indent="-1053465" algn="l" defTabSz="4213860" rtl="0" eaLnBrk="1" latinLnBrk="0" hangingPunct="1">
        <a:spcBef>
          <a:spcPts val="90"/>
        </a:spcBef>
        <a:buFont typeface="Arial" panose="020B0604020202020204" pitchFamily="34" charset="0"/>
        <a:buChar char="•"/>
        <a:defRPr sz="9255" kern="1200">
          <a:solidFill>
            <a:schemeClr val="tx1"/>
          </a:solidFill>
          <a:latin typeface="+mn-lt"/>
          <a:ea typeface="+mn-ea"/>
          <a:cs typeface="+mn-cs"/>
        </a:defRPr>
      </a:lvl7pPr>
      <a:lvl8pPr marL="15800705" indent="-1053465" algn="l" defTabSz="4213860" rtl="0" eaLnBrk="1" latinLnBrk="0" hangingPunct="1">
        <a:spcBef>
          <a:spcPts val="90"/>
        </a:spcBef>
        <a:buFont typeface="Arial" panose="020B0604020202020204" pitchFamily="34" charset="0"/>
        <a:buChar char="•"/>
        <a:defRPr sz="9255" kern="1200">
          <a:solidFill>
            <a:schemeClr val="tx1"/>
          </a:solidFill>
          <a:latin typeface="+mn-lt"/>
          <a:ea typeface="+mn-ea"/>
          <a:cs typeface="+mn-cs"/>
        </a:defRPr>
      </a:lvl8pPr>
      <a:lvl9pPr marL="17907635" indent="-1053465" algn="l" defTabSz="4213860" rtl="0" eaLnBrk="1" latinLnBrk="0" hangingPunct="1">
        <a:spcBef>
          <a:spcPts val="90"/>
        </a:spcBef>
        <a:buFont typeface="Arial" panose="020B0604020202020204" pitchFamily="34" charset="0"/>
        <a:buChar char="•"/>
        <a:defRPr sz="92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13860" rtl="0" eaLnBrk="1" latinLnBrk="0" hangingPunct="1">
        <a:defRPr sz="8320" kern="1200">
          <a:solidFill>
            <a:schemeClr val="tx1"/>
          </a:solidFill>
          <a:latin typeface="+mn-lt"/>
          <a:ea typeface="+mn-ea"/>
          <a:cs typeface="+mn-cs"/>
        </a:defRPr>
      </a:lvl1pPr>
      <a:lvl2pPr marL="2106295" algn="l" defTabSz="4213860" rtl="0" eaLnBrk="1" latinLnBrk="0" hangingPunct="1">
        <a:defRPr sz="8320" kern="1200">
          <a:solidFill>
            <a:schemeClr val="tx1"/>
          </a:solidFill>
          <a:latin typeface="+mn-lt"/>
          <a:ea typeface="+mn-ea"/>
          <a:cs typeface="+mn-cs"/>
        </a:defRPr>
      </a:lvl2pPr>
      <a:lvl3pPr marL="4213860" algn="l" defTabSz="4213860" rtl="0" eaLnBrk="1" latinLnBrk="0" hangingPunct="1">
        <a:defRPr sz="8320" kern="1200">
          <a:solidFill>
            <a:schemeClr val="tx1"/>
          </a:solidFill>
          <a:latin typeface="+mn-lt"/>
          <a:ea typeface="+mn-ea"/>
          <a:cs typeface="+mn-cs"/>
        </a:defRPr>
      </a:lvl3pPr>
      <a:lvl4pPr marL="6320155" algn="l" defTabSz="4213860" rtl="0" eaLnBrk="1" latinLnBrk="0" hangingPunct="1">
        <a:defRPr sz="8320" kern="1200">
          <a:solidFill>
            <a:schemeClr val="tx1"/>
          </a:solidFill>
          <a:latin typeface="+mn-lt"/>
          <a:ea typeface="+mn-ea"/>
          <a:cs typeface="+mn-cs"/>
        </a:defRPr>
      </a:lvl4pPr>
      <a:lvl5pPr marL="8427085" algn="l" defTabSz="4213860" rtl="0" eaLnBrk="1" latinLnBrk="0" hangingPunct="1">
        <a:defRPr sz="8320" kern="1200">
          <a:solidFill>
            <a:schemeClr val="tx1"/>
          </a:solidFill>
          <a:latin typeface="+mn-lt"/>
          <a:ea typeface="+mn-ea"/>
          <a:cs typeface="+mn-cs"/>
        </a:defRPr>
      </a:lvl5pPr>
      <a:lvl6pPr marL="10534015" algn="l" defTabSz="4213860" rtl="0" eaLnBrk="1" latinLnBrk="0" hangingPunct="1">
        <a:defRPr sz="8320" kern="1200">
          <a:solidFill>
            <a:schemeClr val="tx1"/>
          </a:solidFill>
          <a:latin typeface="+mn-lt"/>
          <a:ea typeface="+mn-ea"/>
          <a:cs typeface="+mn-cs"/>
        </a:defRPr>
      </a:lvl6pPr>
      <a:lvl7pPr marL="12640945" algn="l" defTabSz="4213860" rtl="0" eaLnBrk="1" latinLnBrk="0" hangingPunct="1">
        <a:defRPr sz="8320" kern="1200">
          <a:solidFill>
            <a:schemeClr val="tx1"/>
          </a:solidFill>
          <a:latin typeface="+mn-lt"/>
          <a:ea typeface="+mn-ea"/>
          <a:cs typeface="+mn-cs"/>
        </a:defRPr>
      </a:lvl7pPr>
      <a:lvl8pPr marL="14747240" algn="l" defTabSz="4213860" rtl="0" eaLnBrk="1" latinLnBrk="0" hangingPunct="1">
        <a:defRPr sz="8320" kern="1200">
          <a:solidFill>
            <a:schemeClr val="tx1"/>
          </a:solidFill>
          <a:latin typeface="+mn-lt"/>
          <a:ea typeface="+mn-ea"/>
          <a:cs typeface="+mn-cs"/>
        </a:defRPr>
      </a:lvl8pPr>
      <a:lvl9pPr marL="16854805" algn="l" defTabSz="4213860" rtl="0" eaLnBrk="1" latinLnBrk="0" hangingPunct="1">
        <a:defRPr sz="8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Colors" Target="../diagrams/colors1.xml"/><Relationship Id="rId1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21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diagramQuickStyle" Target="../diagrams/quickStyle1.xml"/><Relationship Id="rId1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2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3.png"/><Relationship Id="rId15" Type="http://schemas.openxmlformats.org/officeDocument/2006/relationships/diagramData" Target="../diagrams/data2.xml"/><Relationship Id="rId10" Type="http://schemas.openxmlformats.org/officeDocument/2006/relationships/diagramData" Target="../diagrams/data1.xml"/><Relationship Id="rId19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占位符 301"/>
          <p:cNvSpPr>
            <a:spLocks noGrp="1"/>
          </p:cNvSpPr>
          <p:nvPr>
            <p:ph type="body" sz="quarter" idx="10"/>
          </p:nvPr>
        </p:nvSpPr>
        <p:spPr>
          <a:xfrm>
            <a:off x="955911" y="17333823"/>
            <a:ext cx="14094313" cy="544985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/>
              <a:t>本作品旨在让更多中小学生体验信息化管理，培养自主管理能力</a:t>
            </a:r>
            <a:endParaRPr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/>
              <a:t>用户可自定义个性化背景图片</a:t>
            </a:r>
            <a:endParaRPr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/>
              <a:t>在程序中以表格形式操作数据库，简便易用</a:t>
            </a:r>
            <a:endParaRPr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/>
              <a:t>表格操作对于低年级学生有学习意义，可作为信息技术课教学辅助（例如每人各自录入自己信息等）</a:t>
            </a:r>
            <a:endParaRPr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/>
              <a:t>考虑到在教室一体机上使用的情况，使用频率较多的按钮主要位于界面下方，以适应低年级学生身高</a:t>
            </a:r>
            <a:endParaRPr lang="en-US" altLang="zh-CN" sz="4000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1"/>
          </p:nvPr>
        </p:nvSpPr>
        <p:spPr>
          <a:xfrm>
            <a:off x="788848" y="7323505"/>
            <a:ext cx="14428441" cy="743652"/>
          </a:xfrm>
        </p:spPr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248" name="文本占位符 247"/>
          <p:cNvSpPr>
            <a:spLocks noGrp="1"/>
          </p:cNvSpPr>
          <p:nvPr>
            <p:ph type="body" sz="quarter" idx="20"/>
          </p:nvPr>
        </p:nvSpPr>
        <p:spPr>
          <a:xfrm>
            <a:off x="15552285" y="18762336"/>
            <a:ext cx="14428444" cy="743652"/>
          </a:xfrm>
        </p:spPr>
        <p:txBody>
          <a:bodyPr/>
          <a:lstStyle/>
          <a:p>
            <a:r>
              <a:rPr lang="zh-CN" altLang="en-US" dirty="0"/>
              <a:t>成品展示</a:t>
            </a:r>
          </a:p>
        </p:txBody>
      </p:sp>
      <p:sp>
        <p:nvSpPr>
          <p:cNvPr id="293" name="Text Placeholder 292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r>
              <a:rPr lang="zh-CN" altLang="en-US" dirty="0"/>
              <a:t>（南开大学化学学院）</a:t>
            </a:r>
          </a:p>
        </p:txBody>
      </p:sp>
      <p:sp>
        <p:nvSpPr>
          <p:cNvPr id="294" name="Text Placeholder 293"/>
          <p:cNvSpPr>
            <a:spLocks noGrp="1"/>
          </p:cNvSpPr>
          <p:nvPr>
            <p:ph type="body" sz="quarter" idx="151"/>
          </p:nvPr>
        </p:nvSpPr>
        <p:spPr/>
        <p:txBody>
          <a:bodyPr/>
          <a:lstStyle/>
          <a:p>
            <a:r>
              <a:rPr lang="zh-CN" altLang="en-US" dirty="0"/>
              <a:t>莫玮，陆泽宇，卢宇，杜瑾</a:t>
            </a:r>
            <a:endParaRPr lang="en-US" altLang="zh-CN" dirty="0"/>
          </a:p>
          <a:p>
            <a:r>
              <a:rPr lang="zh-CN" altLang="en-US" dirty="0"/>
              <a:t>指导教师：王刚</a:t>
            </a:r>
            <a:endParaRPr lang="en-US" altLang="zh-CN" dirty="0"/>
          </a:p>
        </p:txBody>
      </p:sp>
      <p:sp>
        <p:nvSpPr>
          <p:cNvPr id="295" name="Text Placeholder 294"/>
          <p:cNvSpPr>
            <a:spLocks noGrp="1"/>
          </p:cNvSpPr>
          <p:nvPr>
            <p:ph type="body" sz="quarter" idx="153"/>
          </p:nvPr>
        </p:nvSpPr>
        <p:spPr>
          <a:xfrm>
            <a:off x="4156512" y="897519"/>
            <a:ext cx="22287273" cy="2343428"/>
          </a:xfrm>
        </p:spPr>
        <p:txBody>
          <a:bodyPr/>
          <a:lstStyle/>
          <a:p>
            <a:r>
              <a:rPr lang="zh-CN" altLang="en-US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中小学班级自主管理系统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4"/>
          </p:nvPr>
        </p:nvSpPr>
        <p:spPr>
          <a:xfrm>
            <a:off x="24022950" y="5342270"/>
            <a:ext cx="6276887" cy="743653"/>
          </a:xfrm>
        </p:spPr>
        <p:txBody>
          <a:bodyPr/>
          <a:lstStyle/>
          <a:p>
            <a:r>
              <a:rPr lang="en-US" altLang="zh-CN" dirty="0"/>
              <a:t>1910669@mail.nankai.edu.cn</a:t>
            </a:r>
          </a:p>
        </p:txBody>
      </p:sp>
      <p:pic>
        <p:nvPicPr>
          <p:cNvPr id="238" name="图片占位符 237"/>
          <p:cNvPicPr>
            <a:picLocks noGrp="1" noChangeAspect="1"/>
          </p:cNvPicPr>
          <p:nvPr>
            <p:ph type="pic" sz="quarter" idx="15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205" y="571097"/>
            <a:ext cx="4163929" cy="4121253"/>
          </a:xfrm>
        </p:spPr>
      </p:pic>
      <p:sp>
        <p:nvSpPr>
          <p:cNvPr id="606" name="文本占位符 605"/>
          <p:cNvSpPr>
            <a:spLocks noGrp="1"/>
          </p:cNvSpPr>
          <p:nvPr>
            <p:ph type="body" sz="quarter" idx="157"/>
          </p:nvPr>
        </p:nvSpPr>
        <p:spPr>
          <a:xfrm>
            <a:off x="15299531" y="37834886"/>
            <a:ext cx="15278186" cy="1594953"/>
          </a:xfrm>
        </p:spPr>
        <p:txBody>
          <a:bodyPr/>
          <a:lstStyle/>
          <a:p>
            <a:r>
              <a:rPr lang="zh-CN" altLang="en-US" dirty="0"/>
              <a:t>项目下载地址：</a:t>
            </a:r>
            <a:r>
              <a:rPr lang="en-US" altLang="zh-CN" dirty="0"/>
              <a:t>https://github.com/ALongTail/Class-Managing-System </a:t>
            </a:r>
            <a:endParaRPr lang="zh-CN" altLang="en-US" dirty="0"/>
          </a:p>
        </p:txBody>
      </p:sp>
      <p:sp>
        <p:nvSpPr>
          <p:cNvPr id="520" name="文本占位符 519"/>
          <p:cNvSpPr>
            <a:spLocks noGrp="1"/>
          </p:cNvSpPr>
          <p:nvPr>
            <p:ph type="body" sz="quarter" idx="158"/>
          </p:nvPr>
        </p:nvSpPr>
        <p:spPr>
          <a:xfrm>
            <a:off x="661421" y="34773113"/>
            <a:ext cx="14418753" cy="4390590"/>
          </a:xfrm>
        </p:spPr>
        <p:txBody>
          <a:bodyPr/>
          <a:lstStyle/>
          <a:p>
            <a:r>
              <a:rPr lang="en-US" altLang="zh-CN" dirty="0"/>
              <a:t>[1] </a:t>
            </a:r>
            <a:r>
              <a:rPr lang="zh-CN" altLang="en-US" dirty="0"/>
              <a:t>褚洪访</a:t>
            </a:r>
            <a:r>
              <a:rPr lang="en-US" altLang="zh-CN" dirty="0"/>
              <a:t>.</a:t>
            </a:r>
            <a:r>
              <a:rPr lang="zh-CN" altLang="en-US" dirty="0"/>
              <a:t>中学班级管理系统的开发与研究</a:t>
            </a:r>
            <a:r>
              <a:rPr lang="en-US" altLang="zh-CN" dirty="0"/>
              <a:t>[</a:t>
            </a:r>
            <a:r>
              <a:rPr lang="zh-CN" altLang="en-US" dirty="0"/>
              <a:t>硕士学位论文</a:t>
            </a:r>
            <a:r>
              <a:rPr lang="en-US" altLang="zh-CN" dirty="0"/>
              <a:t>].</a:t>
            </a:r>
            <a:r>
              <a:rPr lang="zh-CN" altLang="en-US" dirty="0"/>
              <a:t>山东师范大学，山东，</a:t>
            </a:r>
            <a:r>
              <a:rPr lang="en-US" altLang="zh-CN" dirty="0"/>
              <a:t>2011 </a:t>
            </a:r>
          </a:p>
          <a:p>
            <a:r>
              <a:rPr lang="en-US" altLang="zh-CN" dirty="0"/>
              <a:t>[2] </a:t>
            </a:r>
            <a:r>
              <a:rPr lang="en-US" altLang="zh-CN" dirty="0" err="1"/>
              <a:t>pyuxing</a:t>
            </a:r>
            <a:r>
              <a:rPr lang="en-US" altLang="zh-CN" dirty="0"/>
              <a:t>/QT-Information-Management-System</a:t>
            </a:r>
            <a:r>
              <a:rPr lang="zh-CN" altLang="en-US" dirty="0"/>
              <a:t>，</a:t>
            </a:r>
            <a:r>
              <a:rPr lang="en-US" altLang="zh-CN" dirty="0"/>
              <a:t>https://github.com/pyuxing/QT-Information-Management-System </a:t>
            </a:r>
          </a:p>
          <a:p>
            <a:r>
              <a:rPr lang="en-US" altLang="zh-CN" dirty="0"/>
              <a:t>[2] </a:t>
            </a:r>
            <a:r>
              <a:rPr lang="zh-CN" altLang="en-US" dirty="0"/>
              <a:t>王瑞霞</a:t>
            </a:r>
            <a:r>
              <a:rPr lang="en-US" altLang="zh-CN" dirty="0"/>
              <a:t>,</a:t>
            </a:r>
            <a:r>
              <a:rPr lang="zh-CN" altLang="en-US" dirty="0"/>
              <a:t>付连德</a:t>
            </a:r>
            <a:r>
              <a:rPr lang="en-US" altLang="zh-CN" dirty="0"/>
              <a:t>.</a:t>
            </a:r>
            <a:r>
              <a:rPr lang="zh-CN" altLang="en-US" dirty="0"/>
              <a:t>信息技术在中学班级管理中的应用研究</a:t>
            </a:r>
            <a:r>
              <a:rPr lang="en-US" altLang="zh-CN" dirty="0"/>
              <a:t>[J].</a:t>
            </a:r>
            <a:r>
              <a:rPr lang="zh-CN" altLang="en-US" dirty="0"/>
              <a:t>中国信息技术教育</a:t>
            </a:r>
            <a:r>
              <a:rPr lang="en-US" altLang="zh-CN" dirty="0"/>
              <a:t>,2014(20):142. </a:t>
            </a:r>
          </a:p>
          <a:p>
            <a:r>
              <a:rPr lang="en-US" altLang="zh-CN" dirty="0"/>
              <a:t>[3] QSqlQuery</a:t>
            </a:r>
            <a:r>
              <a:rPr lang="zh-CN" altLang="en-US" dirty="0"/>
              <a:t>内存问题， </a:t>
            </a:r>
            <a:r>
              <a:rPr lang="en-US" altLang="zh-CN" dirty="0"/>
              <a:t>https://oomake.com/question/1711060 </a:t>
            </a:r>
          </a:p>
        </p:txBody>
      </p:sp>
      <p:sp>
        <p:nvSpPr>
          <p:cNvPr id="522" name="文本占位符 521"/>
          <p:cNvSpPr>
            <a:spLocks noGrp="1"/>
          </p:cNvSpPr>
          <p:nvPr>
            <p:ph type="body" sz="quarter" idx="160"/>
          </p:nvPr>
        </p:nvSpPr>
        <p:spPr>
          <a:xfrm>
            <a:off x="643044" y="34007583"/>
            <a:ext cx="14437130" cy="740410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608" name="文本占位符 607"/>
          <p:cNvSpPr>
            <a:spLocks noGrp="1"/>
          </p:cNvSpPr>
          <p:nvPr>
            <p:ph type="body" sz="quarter" idx="161"/>
          </p:nvPr>
        </p:nvSpPr>
        <p:spPr>
          <a:xfrm>
            <a:off x="15381774" y="7281513"/>
            <a:ext cx="14403032" cy="743652"/>
          </a:xfrm>
        </p:spPr>
        <p:txBody>
          <a:bodyPr/>
          <a:lstStyle/>
          <a:p>
            <a:r>
              <a:rPr lang="zh-CN" altLang="en-US" dirty="0"/>
              <a:t>功能介绍</a:t>
            </a:r>
          </a:p>
        </p:txBody>
      </p:sp>
      <p:pic>
        <p:nvPicPr>
          <p:cNvPr id="21" name="图片 20" descr="1">
            <a:extLst>
              <a:ext uri="{FF2B5EF4-FFF2-40B4-BE49-F238E27FC236}">
                <a16:creationId xmlns:a16="http://schemas.microsoft.com/office/drawing/2014/main" id="{BD04B4EC-5970-4D36-A1E3-FB609D063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7340" y="19727452"/>
            <a:ext cx="7029210" cy="53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78252D-6B42-4932-904A-C0802881DB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t="698" r="1559" b="2107"/>
          <a:stretch/>
        </p:blipFill>
        <p:spPr>
          <a:xfrm>
            <a:off x="15737340" y="31172478"/>
            <a:ext cx="7029210" cy="5550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46C165-4493-43FF-9ECC-5016BF19D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340" y="25461892"/>
            <a:ext cx="7029211" cy="5308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D47B8B-2DC8-4351-A549-E855815F88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519" y="25461892"/>
            <a:ext cx="7029211" cy="5308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85D7E0-70B6-4837-B6B4-443B71C78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519" y="19727452"/>
            <a:ext cx="7029210" cy="53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3D944D0-3058-4E64-AEE0-44EB5E4FFE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265" y="31172478"/>
            <a:ext cx="7045464" cy="5550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4C82678B-6350-4869-95FE-F9E957032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104518"/>
              </p:ext>
            </p:extLst>
          </p:nvPr>
        </p:nvGraphicFramePr>
        <p:xfrm>
          <a:off x="15877442" y="8212632"/>
          <a:ext cx="13608836" cy="4049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43" name="图示 42">
            <a:extLst>
              <a:ext uri="{FF2B5EF4-FFF2-40B4-BE49-F238E27FC236}">
                <a16:creationId xmlns:a16="http://schemas.microsoft.com/office/drawing/2014/main" id="{62AD1BF7-6896-42F0-87B5-604FF8C02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0780460"/>
              </p:ext>
            </p:extLst>
          </p:nvPr>
        </p:nvGraphicFramePr>
        <p:xfrm>
          <a:off x="15877442" y="12751553"/>
          <a:ext cx="13608836" cy="460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ECB5EE19-E78F-488D-AEA5-03A9E1B4B46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1539" y="8206530"/>
            <a:ext cx="14252634" cy="82497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52B2432-856A-4AF8-B50C-1BB2FE6C0C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70989" y="23999125"/>
            <a:ext cx="13147817" cy="83104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Presentations.com-91CMx122CM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PosterPresentations.com-91CMx122CM</Template>
  <TotalTime>82</TotalTime>
  <Words>257</Words>
  <Application>Microsoft Office PowerPoint</Application>
  <PresentationFormat>自定义</PresentationFormat>
  <Paragraphs>40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幼圆</vt:lpstr>
      <vt:lpstr>Arial</vt:lpstr>
      <vt:lpstr>Calibri</vt:lpstr>
      <vt:lpstr>Times New Roman</vt:lpstr>
      <vt:lpstr>Trebuchet MS</vt:lpstr>
      <vt:lpstr>PosterPresentations.com-91CMx122CM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Mo Wei</cp:lastModifiedBy>
  <cp:revision>73</cp:revision>
  <dcterms:created xsi:type="dcterms:W3CDTF">2012-02-10T00:16:00Z</dcterms:created>
  <dcterms:modified xsi:type="dcterms:W3CDTF">2020-06-16T12:05:46Z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