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E073F-645D-4845-9819-FE7D4906D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043116-56AB-46FB-B496-01CD9E8D8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C224B-0E6F-4400-AFA0-6ACD5D02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ECEA-D922-4BFD-A9DA-6AA5A25EA1B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C63DE2-3043-417E-A5ED-05437093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3863B-F1FB-41C4-ADF6-B2F8CD66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CA8-D610-4F30-81DB-DA3F04486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45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BB9C9-4E45-4FF3-AE1A-8F25B472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841A8C-4F0D-49DC-B23E-852263B9B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0079B-74BA-4AD8-B64B-F7A20BF8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ECEA-D922-4BFD-A9DA-6AA5A25EA1B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41EB6-169C-4A9A-BE4A-56DC94B0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10268-AA59-41C3-8384-85260622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CA8-D610-4F30-81DB-DA3F04486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70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E4F02E-B977-436C-BAC1-CB4E64CE7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9EB180-B761-4D90-9B55-89A2E89F2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25DB9-B9D6-466E-BF9A-D7E73A70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ECEA-D922-4BFD-A9DA-6AA5A25EA1B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8ACE0-B147-43AD-88B1-2764D43E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5C370-995D-4A79-858A-AEDEF510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CA8-D610-4F30-81DB-DA3F04486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1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99A0A-46A3-451E-9994-8D19C529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38C2D-3B2B-4E58-82DE-056A88B8F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DE63D-E7FD-4466-A354-47765596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ECEA-D922-4BFD-A9DA-6AA5A25EA1B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A9CF54-39C7-4C2F-8EB7-15159899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BC75B-B233-4CCF-8E37-A2A4C581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CA8-D610-4F30-81DB-DA3F04486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51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5E980-046C-4E9D-8EE5-B38AD793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9FEA4F-827C-4B0A-B32D-4B95D52C2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083058-031E-4DB8-AA3A-6A18270D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ECEA-D922-4BFD-A9DA-6AA5A25EA1B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11947-6169-44B1-A6CE-4F59E921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7263E-2D00-44F5-9208-6502C9E7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CA8-D610-4F30-81DB-DA3F04486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81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F81BE-04FA-4313-ABFF-4D8413FD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A0F33-B6A3-4FD0-B2CB-416237252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8E35E0-4613-4703-882F-9329B4E5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79D88A-1BBF-47CC-8D6E-CFBF0C5D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ECEA-D922-4BFD-A9DA-6AA5A25EA1B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A0C66-0D44-4AD5-BC8C-C287F542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765C5E-4A5D-46F0-A764-6E05F87E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CA8-D610-4F30-81DB-DA3F04486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67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23EC0-1ABC-47AA-9BD2-7889AE1B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F5D95-5A71-4E0B-A5E7-C450AEBA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D9ACE2-71E8-4A82-85C3-9619CBC4B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28EC98-A71D-40D0-AF1F-6BCD83B06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5F3500-6242-49D5-9830-987CCE139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A9D924-C842-4EEC-8FC4-22DD6D33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ECEA-D922-4BFD-A9DA-6AA5A25EA1B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C708F9-DC3B-48D5-AB8A-ED1B7DD1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43C018-F887-4704-97C1-3FD4BA36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CA8-D610-4F30-81DB-DA3F04486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55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79365-2B9B-4105-BB1A-CDF60291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10AEDE-F33E-4D9B-8F4E-C9BE6A3A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ECEA-D922-4BFD-A9DA-6AA5A25EA1B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E5FF87-F72A-4E64-ADBF-4899BEA8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81D4B6-674D-46A6-A61C-44D801DD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CA8-D610-4F30-81DB-DA3F04486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55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B39108-38A9-4CFC-B4D6-0EA2E398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ECEA-D922-4BFD-A9DA-6AA5A25EA1B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F91FE9-56AF-4310-B1B7-D7794436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3F12C-9412-4912-B127-41C9D01D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CA8-D610-4F30-81DB-DA3F04486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0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6EF74-656C-4D4A-9CFE-96D44E8D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E85A2-AC00-4E0E-A976-C876E18C9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B653F1-DAE6-4DF7-9F90-B74127F39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8F9D43-3F37-4D8D-B0BE-9DD9F015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ECEA-D922-4BFD-A9DA-6AA5A25EA1B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431CF3-93F6-479B-9811-C9FAA3F3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7BBC41-8A26-4F51-B6C4-269D83BE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CA8-D610-4F30-81DB-DA3F04486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85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E10BE-1DAA-41DF-B66E-7D5A9034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F4AC48-3CB4-46CD-92AD-60EE0B9D4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AA13DC-D7D4-4EF0-9217-C6C830CE0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F1DD8B-74D5-477F-9AA9-F25ECC3E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ECEA-D922-4BFD-A9DA-6AA5A25EA1B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02D415-9D91-4F89-91F5-82EDAF42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42BB9-D7EB-45CD-9D87-E2E0FD85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DCA8-D610-4F30-81DB-DA3F04486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82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5B75EE-505C-48F0-9F20-EB8B7A21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265059-C33A-4E5C-AB6B-2ADE8C703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C3B53-984F-4A2D-A297-810EA3D7D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ECEA-D922-4BFD-A9DA-6AA5A25EA1B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16A99-8716-4925-86AA-468D3C591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A18AF-E0E6-4204-8BCA-599F43270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FDCA8-D610-4F30-81DB-DA3F04486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30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45739-DC5E-4A73-A04F-D4A40BD84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中小学班级管理系统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F88A2E-424B-4E29-8F86-CAF41D497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4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5846F-66C6-4611-A90A-2B280EBB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2DB4E-0074-4896-B5F0-690CCF747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开学统一录入，不同学期存放在不同表单</a:t>
            </a:r>
            <a:r>
              <a:rPr lang="en-US" altLang="zh-CN" dirty="0"/>
              <a:t>/</a:t>
            </a:r>
            <a:r>
              <a:rPr lang="zh-CN" altLang="en-US" dirty="0"/>
              <a:t>覆盖（考虑一下？）</a:t>
            </a:r>
            <a:endParaRPr lang="en-US" altLang="zh-CN" dirty="0"/>
          </a:p>
          <a:p>
            <a:r>
              <a:rPr lang="zh-CN" altLang="en-US" dirty="0"/>
              <a:t>数据库读取</a:t>
            </a:r>
          </a:p>
        </p:txBody>
      </p:sp>
    </p:spTree>
    <p:extLst>
      <p:ext uri="{BB962C8B-B14F-4D97-AF65-F5344CB8AC3E}">
        <p14:creationId xmlns:p14="http://schemas.microsoft.com/office/powerpoint/2010/main" val="83994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DF66D-419C-402B-86C2-6D595CAE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+</a:t>
            </a:r>
            <a:r>
              <a:rPr lang="zh-CN" altLang="en-US" dirty="0"/>
              <a:t>值日生表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D598FC-2325-406D-AB4E-E53113A61D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CB4EEA6-5534-40C2-A62C-A82F5B5D99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时钟 数字</a:t>
            </a:r>
            <a:r>
              <a:rPr lang="en-US" altLang="zh-CN" dirty="0"/>
              <a:t>+</a:t>
            </a:r>
            <a:r>
              <a:rPr lang="zh-CN" altLang="en-US" dirty="0"/>
              <a:t>模拟</a:t>
            </a:r>
            <a:endParaRPr lang="en-US" altLang="zh-CN" dirty="0"/>
          </a:p>
          <a:p>
            <a:r>
              <a:rPr lang="zh-CN" altLang="en-US" dirty="0"/>
              <a:t>日期 星期</a:t>
            </a:r>
            <a:endParaRPr lang="en-US" altLang="zh-CN" dirty="0"/>
          </a:p>
          <a:p>
            <a:r>
              <a:rPr lang="zh-CN" altLang="en-US" dirty="0"/>
              <a:t>科目标题下作业条目 上交时限为明天的标黄</a:t>
            </a:r>
            <a:endParaRPr lang="en-US" altLang="zh-CN" dirty="0"/>
          </a:p>
          <a:p>
            <a:r>
              <a:rPr lang="zh-CN" altLang="en-US" dirty="0"/>
              <a:t>定点公布 每日存储</a:t>
            </a:r>
            <a:endParaRPr lang="en-US" alt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5310885-1D60-4554-A2E4-106C8B25A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值日生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2DC3B6B-31A6-4B4C-822D-B944C0D6CB0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读取数据库</a:t>
            </a:r>
          </a:p>
        </p:txBody>
      </p:sp>
    </p:spTree>
    <p:extLst>
      <p:ext uri="{BB962C8B-B14F-4D97-AF65-F5344CB8AC3E}">
        <p14:creationId xmlns:p14="http://schemas.microsoft.com/office/powerpoint/2010/main" val="119104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51281-40DF-4940-907F-70F46BCB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联系老师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EE253E-CF11-4B2F-9F18-BF6671ED4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局域网 老师登录</a:t>
            </a:r>
            <a:endParaRPr lang="en-US" altLang="zh-CN" dirty="0"/>
          </a:p>
          <a:p>
            <a:r>
              <a:rPr lang="zh-CN" altLang="en-US" dirty="0"/>
              <a:t>向数据库写入作业条目</a:t>
            </a:r>
            <a:endParaRPr lang="en-US" altLang="zh-CN" dirty="0"/>
          </a:p>
          <a:p>
            <a:r>
              <a:rPr lang="zh-CN" altLang="en-US" dirty="0"/>
              <a:t>上传课件（直接通过路由器放进去）</a:t>
            </a:r>
          </a:p>
        </p:txBody>
      </p:sp>
    </p:spTree>
    <p:extLst>
      <p:ext uri="{BB962C8B-B14F-4D97-AF65-F5344CB8AC3E}">
        <p14:creationId xmlns:p14="http://schemas.microsoft.com/office/powerpoint/2010/main" val="375795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F223B-6037-41C4-B73E-9BD4711E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定时开关机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B69A2-E312-43C5-9914-7F57874B7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上午 </a:t>
            </a:r>
            <a:r>
              <a:rPr lang="en-US" altLang="zh-CN" dirty="0"/>
              <a:t>7:00</a:t>
            </a:r>
            <a:r>
              <a:rPr lang="zh-CN" altLang="en-US" dirty="0"/>
              <a:t>开机，显示课程表</a:t>
            </a:r>
            <a:endParaRPr lang="en-US" altLang="zh-CN" dirty="0"/>
          </a:p>
          <a:p>
            <a:r>
              <a:rPr lang="zh-CN" altLang="en-US" dirty="0"/>
              <a:t>活动课、自修课显示作业界面</a:t>
            </a:r>
            <a:endParaRPr lang="en-US" altLang="zh-CN" dirty="0"/>
          </a:p>
          <a:p>
            <a:r>
              <a:rPr lang="zh-CN" altLang="en-US" dirty="0"/>
              <a:t>下午 </a:t>
            </a:r>
            <a:r>
              <a:rPr lang="en-US" altLang="zh-CN" dirty="0"/>
              <a:t>17:00</a:t>
            </a:r>
            <a:r>
              <a:rPr lang="zh-CN" altLang="en-US" dirty="0"/>
              <a:t>切换至作业界面</a:t>
            </a:r>
            <a:endParaRPr lang="en-US" altLang="zh-CN" dirty="0"/>
          </a:p>
          <a:p>
            <a:r>
              <a:rPr lang="zh-CN" altLang="en-US" dirty="0"/>
              <a:t>晚上 </a:t>
            </a:r>
            <a:r>
              <a:rPr lang="en-US" altLang="zh-CN" dirty="0"/>
              <a:t>21:30</a:t>
            </a:r>
            <a:r>
              <a:rPr lang="zh-CN" altLang="en-US" dirty="0"/>
              <a:t>关机</a:t>
            </a:r>
            <a:endParaRPr lang="en-US" altLang="zh-CN" dirty="0"/>
          </a:p>
          <a:p>
            <a:r>
              <a:rPr lang="zh-CN" altLang="en-US" dirty="0"/>
              <a:t>具体时间可设置，这默认时间我就写来爽爽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17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E9ED3-2C2A-44D0-9201-6DA451F8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4495F-C90F-4C6B-BA74-B8B6B334D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界面外观设计</a:t>
            </a:r>
            <a:endParaRPr lang="en-US" altLang="zh-CN" dirty="0"/>
          </a:p>
          <a:p>
            <a:r>
              <a:rPr lang="zh-CN" altLang="en-US" dirty="0"/>
              <a:t>图片收集处理</a:t>
            </a:r>
            <a:endParaRPr lang="en-US" altLang="zh-CN" dirty="0"/>
          </a:p>
          <a:p>
            <a:r>
              <a:rPr lang="zh-CN" altLang="en-US" dirty="0"/>
              <a:t>数据库水</a:t>
            </a:r>
            <a:r>
              <a:rPr lang="en-US" altLang="zh-CN" dirty="0"/>
              <a:t>50</a:t>
            </a:r>
            <a:r>
              <a:rPr lang="zh-CN" altLang="en-US" dirty="0"/>
              <a:t>个学生数据、</a:t>
            </a:r>
            <a:r>
              <a:rPr lang="en-US" altLang="zh-CN" dirty="0"/>
              <a:t>10</a:t>
            </a:r>
            <a:r>
              <a:rPr lang="zh-CN" altLang="en-US" dirty="0"/>
              <a:t>个教师数据</a:t>
            </a:r>
            <a:endParaRPr lang="en-US" altLang="zh-CN" dirty="0"/>
          </a:p>
          <a:p>
            <a:r>
              <a:rPr lang="zh-CN" altLang="en-US" dirty="0"/>
              <a:t>教师端（也可以用网上邻居共享文件大法）</a:t>
            </a:r>
            <a:endParaRPr lang="en-US" altLang="zh-CN" dirty="0"/>
          </a:p>
          <a:p>
            <a:r>
              <a:rPr lang="zh-CN" altLang="en-US" dirty="0"/>
              <a:t>学生端 查找算法设计 系统操作</a:t>
            </a:r>
            <a:endParaRPr lang="en-US" altLang="zh-CN" dirty="0"/>
          </a:p>
          <a:p>
            <a:r>
              <a:rPr lang="zh-CN" altLang="en-US" dirty="0"/>
              <a:t>不同界面可随时独立打开 不一定依靠跳转（系统时间可能不正确）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944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166</Words>
  <Application>Microsoft Office PowerPoint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中小学班级管理系统</vt:lpstr>
      <vt:lpstr>课程表</vt:lpstr>
      <vt:lpstr>作业+值日生表</vt:lpstr>
      <vt:lpstr>联系老师</vt:lpstr>
      <vt:lpstr>定时开关机</vt:lpstr>
      <vt:lpstr>工作内容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中小学班级管理系统</dc:title>
  <dc:creator>Mo Wei</dc:creator>
  <cp:lastModifiedBy>Mo Wei</cp:lastModifiedBy>
  <cp:revision>17</cp:revision>
  <dcterms:created xsi:type="dcterms:W3CDTF">2020-03-31T00:01:38Z</dcterms:created>
  <dcterms:modified xsi:type="dcterms:W3CDTF">2020-03-31T03:17:19Z</dcterms:modified>
</cp:coreProperties>
</file>