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Uncial Antiqua"/>
      <p:regular r:id="rId15"/>
    </p:embeddedFont>
    <p:embeddedFont>
      <p:font typeface="Bebas Neue"/>
      <p:regular r:id="rId16"/>
    </p:embeddedFont>
    <p:embeddedFont>
      <p:font typeface="Actor"/>
      <p:regular r:id="rId17"/>
    </p:embeddedFont>
    <p:embeddedFont>
      <p:font typeface="PT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italic.fntdata"/><Relationship Id="rId21" Type="http://schemas.openxmlformats.org/officeDocument/2006/relationships/font" Target="fonts/PT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UncialAntiqua-regular.fntdata"/><Relationship Id="rId14" Type="http://schemas.openxmlformats.org/officeDocument/2006/relationships/slide" Target="slides/slide9.xml"/><Relationship Id="rId17" Type="http://schemas.openxmlformats.org/officeDocument/2006/relationships/font" Target="fonts/Actor-regular.fntdata"/><Relationship Id="rId16" Type="http://schemas.openxmlformats.org/officeDocument/2006/relationships/font" Target="fonts/BebasNeue-regular.fntdata"/><Relationship Id="rId19" Type="http://schemas.openxmlformats.org/officeDocument/2006/relationships/font" Target="fonts/PTSans-bold.fntdata"/><Relationship Id="rId18" Type="http://schemas.openxmlformats.org/officeDocument/2006/relationships/font" Target="fonts/PT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6" name="Google Shape;14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/>
              <a:t>owo uwu awoo</a:t>
            </a:r>
            <a:endParaRPr baseline="30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ffc8385f1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" name="Google Shape;1432;gffc8385f1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ffc8385f1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ffc8385f1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ffc8385f1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ffc8385f1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Izzie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ffc8385f1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ffc8385f1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Izzie!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ffc8385f1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ffc8385f1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Izzie!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16e1a02f32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5" name="Google Shape;1475;g16e1a02f32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Cody yes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1694a4c380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1694a4c380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1694a4c380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1694a4c380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"/>
              <a:t>small </a:t>
            </a:r>
            <a:r>
              <a:rPr lang="en"/>
              <a:t>Man Cody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6492343" y="209133"/>
            <a:ext cx="359055" cy="660531"/>
            <a:chOff x="3355935" y="1976820"/>
            <a:chExt cx="246892" cy="454223"/>
          </a:xfrm>
        </p:grpSpPr>
        <p:sp>
          <p:nvSpPr>
            <p:cNvPr id="11" name="Google Shape;11;p2"/>
            <p:cNvSpPr/>
            <p:nvPr/>
          </p:nvSpPr>
          <p:spPr>
            <a:xfrm>
              <a:off x="3355935" y="1976820"/>
              <a:ext cx="246892" cy="454223"/>
            </a:xfrm>
            <a:custGeom>
              <a:rect b="b" l="l" r="r" t="t"/>
              <a:pathLst>
                <a:path extrusionOk="0" h="8347" w="4537">
                  <a:moveTo>
                    <a:pt x="1604" y="151"/>
                  </a:moveTo>
                  <a:lnTo>
                    <a:pt x="4411" y="2882"/>
                  </a:lnTo>
                  <a:lnTo>
                    <a:pt x="3309" y="8171"/>
                  </a:lnTo>
                  <a:lnTo>
                    <a:pt x="126" y="3785"/>
                  </a:lnTo>
                  <a:lnTo>
                    <a:pt x="1604" y="151"/>
                  </a:lnTo>
                  <a:close/>
                  <a:moveTo>
                    <a:pt x="1554" y="0"/>
                  </a:moveTo>
                  <a:cubicBezTo>
                    <a:pt x="1554" y="25"/>
                    <a:pt x="1529" y="25"/>
                    <a:pt x="1529" y="50"/>
                  </a:cubicBezTo>
                  <a:lnTo>
                    <a:pt x="25" y="3785"/>
                  </a:lnTo>
                  <a:cubicBezTo>
                    <a:pt x="0" y="3785"/>
                    <a:pt x="0" y="3810"/>
                    <a:pt x="25" y="3835"/>
                  </a:cubicBezTo>
                  <a:lnTo>
                    <a:pt x="3284" y="8321"/>
                  </a:lnTo>
                  <a:cubicBezTo>
                    <a:pt x="3284" y="8346"/>
                    <a:pt x="3309" y="8346"/>
                    <a:pt x="3334" y="8346"/>
                  </a:cubicBezTo>
                  <a:cubicBezTo>
                    <a:pt x="3359" y="8346"/>
                    <a:pt x="3384" y="8321"/>
                    <a:pt x="3384" y="8296"/>
                  </a:cubicBezTo>
                  <a:lnTo>
                    <a:pt x="4537" y="2857"/>
                  </a:lnTo>
                  <a:cubicBezTo>
                    <a:pt x="4537" y="2857"/>
                    <a:pt x="4537" y="2832"/>
                    <a:pt x="4512" y="2807"/>
                  </a:cubicBezTo>
                  <a:lnTo>
                    <a:pt x="1604" y="25"/>
                  </a:lnTo>
                  <a:cubicBezTo>
                    <a:pt x="1604" y="0"/>
                    <a:pt x="1579" y="0"/>
                    <a:pt x="15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355935" y="2129569"/>
              <a:ext cx="246892" cy="87340"/>
            </a:xfrm>
            <a:custGeom>
              <a:rect b="b" l="l" r="r" t="t"/>
              <a:pathLst>
                <a:path extrusionOk="0" h="1605" w="4537">
                  <a:moveTo>
                    <a:pt x="4436" y="0"/>
                  </a:moveTo>
                  <a:lnTo>
                    <a:pt x="3409" y="1028"/>
                  </a:lnTo>
                  <a:lnTo>
                    <a:pt x="1579" y="1504"/>
                  </a:lnTo>
                  <a:lnTo>
                    <a:pt x="75" y="928"/>
                  </a:lnTo>
                  <a:cubicBezTo>
                    <a:pt x="50" y="928"/>
                    <a:pt x="25" y="928"/>
                    <a:pt x="25" y="978"/>
                  </a:cubicBezTo>
                  <a:cubicBezTo>
                    <a:pt x="0" y="1003"/>
                    <a:pt x="25" y="1028"/>
                    <a:pt x="50" y="1028"/>
                  </a:cubicBezTo>
                  <a:lnTo>
                    <a:pt x="1554" y="1604"/>
                  </a:lnTo>
                  <a:lnTo>
                    <a:pt x="1579" y="1604"/>
                  </a:lnTo>
                  <a:lnTo>
                    <a:pt x="3459" y="1128"/>
                  </a:lnTo>
                  <a:lnTo>
                    <a:pt x="3484" y="1128"/>
                  </a:lnTo>
                  <a:lnTo>
                    <a:pt x="4512" y="100"/>
                  </a:lnTo>
                  <a:cubicBezTo>
                    <a:pt x="4537" y="75"/>
                    <a:pt x="4537" y="25"/>
                    <a:pt x="4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439138" y="1976820"/>
              <a:ext cx="107801" cy="454223"/>
            </a:xfrm>
            <a:custGeom>
              <a:rect b="b" l="l" r="r" t="t"/>
              <a:pathLst>
                <a:path extrusionOk="0" h="8347" w="1981">
                  <a:moveTo>
                    <a:pt x="100" y="301"/>
                  </a:moveTo>
                  <a:lnTo>
                    <a:pt x="1855" y="3910"/>
                  </a:lnTo>
                  <a:lnTo>
                    <a:pt x="1755" y="8045"/>
                  </a:lnTo>
                  <a:lnTo>
                    <a:pt x="100" y="4361"/>
                  </a:lnTo>
                  <a:lnTo>
                    <a:pt x="100" y="301"/>
                  </a:lnTo>
                  <a:close/>
                  <a:moveTo>
                    <a:pt x="25" y="0"/>
                  </a:moveTo>
                  <a:cubicBezTo>
                    <a:pt x="0" y="25"/>
                    <a:pt x="0" y="25"/>
                    <a:pt x="0" y="50"/>
                  </a:cubicBezTo>
                  <a:lnTo>
                    <a:pt x="0" y="4361"/>
                  </a:lnTo>
                  <a:cubicBezTo>
                    <a:pt x="0" y="4386"/>
                    <a:pt x="0" y="4386"/>
                    <a:pt x="0" y="4386"/>
                  </a:cubicBezTo>
                  <a:lnTo>
                    <a:pt x="1755" y="8321"/>
                  </a:lnTo>
                  <a:cubicBezTo>
                    <a:pt x="1755" y="8346"/>
                    <a:pt x="1780" y="8346"/>
                    <a:pt x="1805" y="8346"/>
                  </a:cubicBezTo>
                  <a:cubicBezTo>
                    <a:pt x="1830" y="8346"/>
                    <a:pt x="1855" y="8321"/>
                    <a:pt x="1855" y="8296"/>
                  </a:cubicBezTo>
                  <a:lnTo>
                    <a:pt x="1980" y="3885"/>
                  </a:lnTo>
                  <a:cubicBezTo>
                    <a:pt x="1980" y="3885"/>
                    <a:pt x="1980" y="3885"/>
                    <a:pt x="1955" y="3860"/>
                  </a:cubicBezTo>
                  <a:lnTo>
                    <a:pt x="100" y="50"/>
                  </a:lnTo>
                  <a:cubicBezTo>
                    <a:pt x="75" y="25"/>
                    <a:pt x="50" y="0"/>
                    <a:pt x="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360016" y="1979541"/>
              <a:ext cx="81898" cy="234648"/>
            </a:xfrm>
            <a:custGeom>
              <a:rect b="b" l="l" r="r" t="t"/>
              <a:pathLst>
                <a:path extrusionOk="0" h="4312" w="1505">
                  <a:moveTo>
                    <a:pt x="1504" y="0"/>
                  </a:moveTo>
                  <a:lnTo>
                    <a:pt x="0" y="3735"/>
                  </a:lnTo>
                  <a:lnTo>
                    <a:pt x="1504" y="4311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37307" y="2132290"/>
              <a:ext cx="62798" cy="295977"/>
            </a:xfrm>
            <a:custGeom>
              <a:rect b="b" l="l" r="r" t="t"/>
              <a:pathLst>
                <a:path extrusionOk="0" h="5439" w="1154">
                  <a:moveTo>
                    <a:pt x="1154" y="0"/>
                  </a:moveTo>
                  <a:lnTo>
                    <a:pt x="126" y="1028"/>
                  </a:lnTo>
                  <a:lnTo>
                    <a:pt x="1" y="5439"/>
                  </a:lnTo>
                  <a:lnTo>
                    <a:pt x="1154" y="0"/>
                  </a:lnTo>
                  <a:close/>
                  <a:moveTo>
                    <a:pt x="1" y="5439"/>
                  </a:moveTo>
                  <a:lnTo>
                    <a:pt x="1" y="5439"/>
                  </a:lnTo>
                  <a:lnTo>
                    <a:pt x="1" y="54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5302273" y="4345634"/>
            <a:ext cx="359036" cy="516944"/>
            <a:chOff x="5268040" y="2478709"/>
            <a:chExt cx="282372" cy="406498"/>
          </a:xfrm>
        </p:grpSpPr>
        <p:sp>
          <p:nvSpPr>
            <p:cNvPr id="17" name="Google Shape;17;p2"/>
            <p:cNvSpPr/>
            <p:nvPr/>
          </p:nvSpPr>
          <p:spPr>
            <a:xfrm>
              <a:off x="5268040" y="2479035"/>
              <a:ext cx="148723" cy="183822"/>
            </a:xfrm>
            <a:custGeom>
              <a:rect b="b" l="l" r="r" t="t"/>
              <a:pathLst>
                <a:path extrusionOk="0" h="3378" w="2733">
                  <a:moveTo>
                    <a:pt x="2482" y="145"/>
                  </a:moveTo>
                  <a:lnTo>
                    <a:pt x="2607" y="1072"/>
                  </a:lnTo>
                  <a:lnTo>
                    <a:pt x="1178" y="3227"/>
                  </a:lnTo>
                  <a:lnTo>
                    <a:pt x="126" y="1849"/>
                  </a:lnTo>
                  <a:lnTo>
                    <a:pt x="2482" y="145"/>
                  </a:lnTo>
                  <a:close/>
                  <a:moveTo>
                    <a:pt x="2522" y="1"/>
                  </a:moveTo>
                  <a:cubicBezTo>
                    <a:pt x="2513" y="1"/>
                    <a:pt x="2507" y="7"/>
                    <a:pt x="2507" y="19"/>
                  </a:cubicBezTo>
                  <a:lnTo>
                    <a:pt x="25" y="1799"/>
                  </a:lnTo>
                  <a:cubicBezTo>
                    <a:pt x="0" y="1799"/>
                    <a:pt x="0" y="1824"/>
                    <a:pt x="0" y="1849"/>
                  </a:cubicBezTo>
                  <a:cubicBezTo>
                    <a:pt x="0" y="1849"/>
                    <a:pt x="0" y="1874"/>
                    <a:pt x="0" y="1874"/>
                  </a:cubicBezTo>
                  <a:lnTo>
                    <a:pt x="1153" y="3353"/>
                  </a:lnTo>
                  <a:cubicBezTo>
                    <a:pt x="1153" y="3353"/>
                    <a:pt x="1178" y="3378"/>
                    <a:pt x="1203" y="3378"/>
                  </a:cubicBezTo>
                  <a:cubicBezTo>
                    <a:pt x="1203" y="3378"/>
                    <a:pt x="1228" y="3353"/>
                    <a:pt x="1228" y="3353"/>
                  </a:cubicBezTo>
                  <a:lnTo>
                    <a:pt x="2707" y="1122"/>
                  </a:lnTo>
                  <a:cubicBezTo>
                    <a:pt x="2732" y="1122"/>
                    <a:pt x="2732" y="1097"/>
                    <a:pt x="2732" y="1072"/>
                  </a:cubicBezTo>
                  <a:lnTo>
                    <a:pt x="2582" y="44"/>
                  </a:lnTo>
                  <a:cubicBezTo>
                    <a:pt x="2582" y="19"/>
                    <a:pt x="2557" y="19"/>
                    <a:pt x="2557" y="19"/>
                  </a:cubicBezTo>
                  <a:cubicBezTo>
                    <a:pt x="2544" y="7"/>
                    <a:pt x="2532" y="1"/>
                    <a:pt x="2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329423" y="2478709"/>
              <a:ext cx="220989" cy="223710"/>
            </a:xfrm>
            <a:custGeom>
              <a:rect b="b" l="l" r="r" t="t"/>
              <a:pathLst>
                <a:path extrusionOk="0" h="4111" w="4061">
                  <a:moveTo>
                    <a:pt x="1454" y="151"/>
                  </a:moveTo>
                  <a:lnTo>
                    <a:pt x="3283" y="777"/>
                  </a:lnTo>
                  <a:lnTo>
                    <a:pt x="3935" y="3735"/>
                  </a:lnTo>
                  <a:lnTo>
                    <a:pt x="2206" y="4010"/>
                  </a:lnTo>
                  <a:lnTo>
                    <a:pt x="151" y="3284"/>
                  </a:lnTo>
                  <a:lnTo>
                    <a:pt x="1579" y="1128"/>
                  </a:lnTo>
                  <a:cubicBezTo>
                    <a:pt x="1604" y="1128"/>
                    <a:pt x="1604" y="1103"/>
                    <a:pt x="1604" y="1078"/>
                  </a:cubicBezTo>
                  <a:lnTo>
                    <a:pt x="1454" y="151"/>
                  </a:lnTo>
                  <a:close/>
                  <a:moveTo>
                    <a:pt x="1429" y="0"/>
                  </a:moveTo>
                  <a:cubicBezTo>
                    <a:pt x="1404" y="0"/>
                    <a:pt x="1379" y="0"/>
                    <a:pt x="1354" y="25"/>
                  </a:cubicBezTo>
                  <a:cubicBezTo>
                    <a:pt x="1354" y="25"/>
                    <a:pt x="1354" y="50"/>
                    <a:pt x="1354" y="75"/>
                  </a:cubicBezTo>
                  <a:lnTo>
                    <a:pt x="1479" y="1078"/>
                  </a:lnTo>
                  <a:lnTo>
                    <a:pt x="25" y="3284"/>
                  </a:lnTo>
                  <a:cubicBezTo>
                    <a:pt x="0" y="3309"/>
                    <a:pt x="0" y="3309"/>
                    <a:pt x="0" y="3334"/>
                  </a:cubicBezTo>
                  <a:cubicBezTo>
                    <a:pt x="25" y="3359"/>
                    <a:pt x="25" y="3359"/>
                    <a:pt x="50" y="3359"/>
                  </a:cubicBezTo>
                  <a:lnTo>
                    <a:pt x="2181" y="4111"/>
                  </a:lnTo>
                  <a:lnTo>
                    <a:pt x="2206" y="4111"/>
                  </a:lnTo>
                  <a:lnTo>
                    <a:pt x="4010" y="3835"/>
                  </a:lnTo>
                  <a:cubicBezTo>
                    <a:pt x="4035" y="3835"/>
                    <a:pt x="4035" y="3835"/>
                    <a:pt x="4035" y="3810"/>
                  </a:cubicBezTo>
                  <a:cubicBezTo>
                    <a:pt x="4060" y="3810"/>
                    <a:pt x="4060" y="3785"/>
                    <a:pt x="4060" y="3785"/>
                  </a:cubicBezTo>
                  <a:lnTo>
                    <a:pt x="3384" y="727"/>
                  </a:lnTo>
                  <a:cubicBezTo>
                    <a:pt x="3384" y="702"/>
                    <a:pt x="3359" y="702"/>
                    <a:pt x="3359" y="677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409851" y="2515876"/>
              <a:ext cx="103720" cy="43316"/>
            </a:xfrm>
            <a:custGeom>
              <a:rect b="b" l="l" r="r" t="t"/>
              <a:pathLst>
                <a:path extrusionOk="0" h="796" w="1906">
                  <a:moveTo>
                    <a:pt x="1859" y="0"/>
                  </a:moveTo>
                  <a:cubicBezTo>
                    <a:pt x="1843" y="0"/>
                    <a:pt x="1830" y="7"/>
                    <a:pt x="1830" y="19"/>
                  </a:cubicBezTo>
                  <a:lnTo>
                    <a:pt x="1003" y="696"/>
                  </a:lnTo>
                  <a:lnTo>
                    <a:pt x="76" y="370"/>
                  </a:lnTo>
                  <a:cubicBezTo>
                    <a:pt x="69" y="363"/>
                    <a:pt x="61" y="360"/>
                    <a:pt x="54" y="360"/>
                  </a:cubicBezTo>
                  <a:cubicBezTo>
                    <a:pt x="36" y="360"/>
                    <a:pt x="19" y="377"/>
                    <a:pt x="1" y="395"/>
                  </a:cubicBezTo>
                  <a:cubicBezTo>
                    <a:pt x="1" y="420"/>
                    <a:pt x="26" y="445"/>
                    <a:pt x="51" y="470"/>
                  </a:cubicBezTo>
                  <a:lnTo>
                    <a:pt x="1003" y="796"/>
                  </a:lnTo>
                  <a:lnTo>
                    <a:pt x="1054" y="796"/>
                  </a:lnTo>
                  <a:lnTo>
                    <a:pt x="1881" y="94"/>
                  </a:lnTo>
                  <a:cubicBezTo>
                    <a:pt x="1906" y="69"/>
                    <a:pt x="1906" y="44"/>
                    <a:pt x="1906" y="19"/>
                  </a:cubicBezTo>
                  <a:cubicBezTo>
                    <a:pt x="1893" y="7"/>
                    <a:pt x="1874" y="0"/>
                    <a:pt x="1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314404" y="2681902"/>
              <a:ext cx="236009" cy="203304"/>
            </a:xfrm>
            <a:custGeom>
              <a:rect b="b" l="l" r="r" t="t"/>
              <a:pathLst>
                <a:path extrusionOk="0" h="3736" w="4337">
                  <a:moveTo>
                    <a:pt x="4086" y="126"/>
                  </a:moveTo>
                  <a:lnTo>
                    <a:pt x="376" y="3359"/>
                  </a:lnTo>
                  <a:lnTo>
                    <a:pt x="2507" y="377"/>
                  </a:lnTo>
                  <a:lnTo>
                    <a:pt x="4086" y="126"/>
                  </a:lnTo>
                  <a:close/>
                  <a:moveTo>
                    <a:pt x="4261" y="1"/>
                  </a:moveTo>
                  <a:lnTo>
                    <a:pt x="2457" y="276"/>
                  </a:lnTo>
                  <a:cubicBezTo>
                    <a:pt x="2432" y="276"/>
                    <a:pt x="2432" y="276"/>
                    <a:pt x="2432" y="301"/>
                  </a:cubicBezTo>
                  <a:lnTo>
                    <a:pt x="26" y="3660"/>
                  </a:lnTo>
                  <a:cubicBezTo>
                    <a:pt x="0" y="3685"/>
                    <a:pt x="0" y="3710"/>
                    <a:pt x="26" y="3735"/>
                  </a:cubicBezTo>
                  <a:lnTo>
                    <a:pt x="101" y="3735"/>
                  </a:lnTo>
                  <a:lnTo>
                    <a:pt x="4311" y="101"/>
                  </a:lnTo>
                  <a:cubicBezTo>
                    <a:pt x="4336" y="76"/>
                    <a:pt x="4336" y="51"/>
                    <a:pt x="4336" y="26"/>
                  </a:cubicBezTo>
                  <a:cubicBezTo>
                    <a:pt x="4311" y="1"/>
                    <a:pt x="4286" y="1"/>
                    <a:pt x="42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268040" y="2576877"/>
              <a:ext cx="53220" cy="308330"/>
            </a:xfrm>
            <a:custGeom>
              <a:rect b="b" l="l" r="r" t="t"/>
              <a:pathLst>
                <a:path extrusionOk="0" h="5666" w="978">
                  <a:moveTo>
                    <a:pt x="50" y="1"/>
                  </a:moveTo>
                  <a:cubicBezTo>
                    <a:pt x="25" y="1"/>
                    <a:pt x="0" y="26"/>
                    <a:pt x="0" y="51"/>
                  </a:cubicBezTo>
                  <a:lnTo>
                    <a:pt x="852" y="5615"/>
                  </a:lnTo>
                  <a:cubicBezTo>
                    <a:pt x="852" y="5640"/>
                    <a:pt x="878" y="5665"/>
                    <a:pt x="903" y="5665"/>
                  </a:cubicBezTo>
                  <a:lnTo>
                    <a:pt x="928" y="5665"/>
                  </a:lnTo>
                  <a:cubicBezTo>
                    <a:pt x="953" y="5665"/>
                    <a:pt x="978" y="5640"/>
                    <a:pt x="978" y="5615"/>
                  </a:cubicBezTo>
                  <a:lnTo>
                    <a:pt x="101" y="51"/>
                  </a:lnTo>
                  <a:cubicBezTo>
                    <a:pt x="101" y="1"/>
                    <a:pt x="76" y="1"/>
                    <a:pt x="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45331" y="2553696"/>
              <a:ext cx="23236" cy="148723"/>
            </a:xfrm>
            <a:custGeom>
              <a:rect b="b" l="l" r="r" t="t"/>
              <a:pathLst>
                <a:path extrusionOk="0" h="2733" w="427">
                  <a:moveTo>
                    <a:pt x="376" y="1"/>
                  </a:moveTo>
                  <a:cubicBezTo>
                    <a:pt x="326" y="1"/>
                    <a:pt x="301" y="26"/>
                    <a:pt x="301" y="51"/>
                  </a:cubicBezTo>
                  <a:lnTo>
                    <a:pt x="1" y="2682"/>
                  </a:lnTo>
                  <a:cubicBezTo>
                    <a:pt x="1" y="2708"/>
                    <a:pt x="26" y="2733"/>
                    <a:pt x="51" y="2733"/>
                  </a:cubicBezTo>
                  <a:cubicBezTo>
                    <a:pt x="76" y="2733"/>
                    <a:pt x="101" y="2708"/>
                    <a:pt x="126" y="2682"/>
                  </a:cubicBezTo>
                  <a:lnTo>
                    <a:pt x="427" y="51"/>
                  </a:lnTo>
                  <a:cubicBezTo>
                    <a:pt x="427" y="26"/>
                    <a:pt x="402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14404" y="2656000"/>
              <a:ext cx="21876" cy="229207"/>
            </a:xfrm>
            <a:custGeom>
              <a:rect b="b" l="l" r="r" t="t"/>
              <a:pathLst>
                <a:path extrusionOk="0" h="4212" w="402">
                  <a:moveTo>
                    <a:pt x="351" y="0"/>
                  </a:moveTo>
                  <a:cubicBezTo>
                    <a:pt x="301" y="0"/>
                    <a:pt x="276" y="26"/>
                    <a:pt x="276" y="51"/>
                  </a:cubicBezTo>
                  <a:lnTo>
                    <a:pt x="0" y="4161"/>
                  </a:lnTo>
                  <a:cubicBezTo>
                    <a:pt x="0" y="4186"/>
                    <a:pt x="26" y="4211"/>
                    <a:pt x="51" y="4211"/>
                  </a:cubicBezTo>
                  <a:cubicBezTo>
                    <a:pt x="101" y="4211"/>
                    <a:pt x="101" y="4186"/>
                    <a:pt x="126" y="4161"/>
                  </a:cubicBezTo>
                  <a:lnTo>
                    <a:pt x="401" y="51"/>
                  </a:lnTo>
                  <a:cubicBezTo>
                    <a:pt x="401" y="26"/>
                    <a:pt x="376" y="0"/>
                    <a:pt x="3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270761" y="2482790"/>
              <a:ext cx="141866" cy="175986"/>
            </a:xfrm>
            <a:custGeom>
              <a:rect b="b" l="l" r="r" t="t"/>
              <a:pathLst>
                <a:path extrusionOk="0" h="3234" w="2607">
                  <a:moveTo>
                    <a:pt x="2482" y="0"/>
                  </a:moveTo>
                  <a:lnTo>
                    <a:pt x="0" y="1780"/>
                  </a:lnTo>
                  <a:lnTo>
                    <a:pt x="1153" y="3234"/>
                  </a:lnTo>
                  <a:lnTo>
                    <a:pt x="2607" y="1028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317125" y="2684623"/>
              <a:ext cx="230567" cy="197808"/>
            </a:xfrm>
            <a:custGeom>
              <a:rect b="b" l="l" r="r" t="t"/>
              <a:pathLst>
                <a:path extrusionOk="0" h="3635" w="4237">
                  <a:moveTo>
                    <a:pt x="4236" y="1"/>
                  </a:moveTo>
                  <a:lnTo>
                    <a:pt x="2407" y="276"/>
                  </a:lnTo>
                  <a:lnTo>
                    <a:pt x="1" y="3635"/>
                  </a:lnTo>
                  <a:lnTo>
                    <a:pt x="42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305876" y="301894"/>
            <a:ext cx="324824" cy="542181"/>
            <a:chOff x="305876" y="301894"/>
            <a:chExt cx="324824" cy="542181"/>
          </a:xfrm>
        </p:grpSpPr>
        <p:grpSp>
          <p:nvGrpSpPr>
            <p:cNvPr id="27" name="Google Shape;27;p2"/>
            <p:cNvGrpSpPr/>
            <p:nvPr/>
          </p:nvGrpSpPr>
          <p:grpSpPr>
            <a:xfrm>
              <a:off x="469351" y="636648"/>
              <a:ext cx="161349" cy="207428"/>
              <a:chOff x="3340915" y="2702363"/>
              <a:chExt cx="85980" cy="110522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305876" y="301894"/>
              <a:ext cx="110475" cy="142021"/>
              <a:chOff x="3340915" y="2702363"/>
              <a:chExt cx="85980" cy="110522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588459" y="4527377"/>
            <a:ext cx="495930" cy="376132"/>
            <a:chOff x="588459" y="4527377"/>
            <a:chExt cx="495930" cy="376132"/>
          </a:xfrm>
        </p:grpSpPr>
        <p:grpSp>
          <p:nvGrpSpPr>
            <p:cNvPr id="34" name="Google Shape;34;p2"/>
            <p:cNvGrpSpPr/>
            <p:nvPr/>
          </p:nvGrpSpPr>
          <p:grpSpPr>
            <a:xfrm>
              <a:off x="923041" y="4527377"/>
              <a:ext cx="161348" cy="142025"/>
              <a:chOff x="4635225" y="2316383"/>
              <a:chExt cx="79123" cy="69654"/>
            </a:xfrm>
          </p:grpSpPr>
          <p:sp>
            <p:nvSpPr>
              <p:cNvPr id="35" name="Google Shape;35;p2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" name="Google Shape;37;p2"/>
            <p:cNvGrpSpPr/>
            <p:nvPr/>
          </p:nvGrpSpPr>
          <p:grpSpPr>
            <a:xfrm rot="10800000">
              <a:off x="588459" y="4806264"/>
              <a:ext cx="110472" cy="97245"/>
              <a:chOff x="4635225" y="2316383"/>
              <a:chExt cx="79123" cy="69654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" name="Google Shape;40;p2"/>
          <p:cNvGrpSpPr/>
          <p:nvPr/>
        </p:nvGrpSpPr>
        <p:grpSpPr>
          <a:xfrm rot="8410670">
            <a:off x="2197236" y="-134341"/>
            <a:ext cx="499349" cy="719000"/>
            <a:chOff x="5268040" y="2478709"/>
            <a:chExt cx="282372" cy="406498"/>
          </a:xfrm>
        </p:grpSpPr>
        <p:sp>
          <p:nvSpPr>
            <p:cNvPr id="41" name="Google Shape;41;p2"/>
            <p:cNvSpPr/>
            <p:nvPr/>
          </p:nvSpPr>
          <p:spPr>
            <a:xfrm>
              <a:off x="5268040" y="2479035"/>
              <a:ext cx="148723" cy="183822"/>
            </a:xfrm>
            <a:custGeom>
              <a:rect b="b" l="l" r="r" t="t"/>
              <a:pathLst>
                <a:path extrusionOk="0" h="3378" w="2733">
                  <a:moveTo>
                    <a:pt x="2482" y="145"/>
                  </a:moveTo>
                  <a:lnTo>
                    <a:pt x="2607" y="1072"/>
                  </a:lnTo>
                  <a:lnTo>
                    <a:pt x="1178" y="3227"/>
                  </a:lnTo>
                  <a:lnTo>
                    <a:pt x="126" y="1849"/>
                  </a:lnTo>
                  <a:lnTo>
                    <a:pt x="2482" y="145"/>
                  </a:lnTo>
                  <a:close/>
                  <a:moveTo>
                    <a:pt x="2522" y="1"/>
                  </a:moveTo>
                  <a:cubicBezTo>
                    <a:pt x="2513" y="1"/>
                    <a:pt x="2507" y="7"/>
                    <a:pt x="2507" y="19"/>
                  </a:cubicBezTo>
                  <a:lnTo>
                    <a:pt x="25" y="1799"/>
                  </a:lnTo>
                  <a:cubicBezTo>
                    <a:pt x="0" y="1799"/>
                    <a:pt x="0" y="1824"/>
                    <a:pt x="0" y="1849"/>
                  </a:cubicBezTo>
                  <a:cubicBezTo>
                    <a:pt x="0" y="1849"/>
                    <a:pt x="0" y="1874"/>
                    <a:pt x="0" y="1874"/>
                  </a:cubicBezTo>
                  <a:lnTo>
                    <a:pt x="1153" y="3353"/>
                  </a:lnTo>
                  <a:cubicBezTo>
                    <a:pt x="1153" y="3353"/>
                    <a:pt x="1178" y="3378"/>
                    <a:pt x="1203" y="3378"/>
                  </a:cubicBezTo>
                  <a:cubicBezTo>
                    <a:pt x="1203" y="3378"/>
                    <a:pt x="1228" y="3353"/>
                    <a:pt x="1228" y="3353"/>
                  </a:cubicBezTo>
                  <a:lnTo>
                    <a:pt x="2707" y="1122"/>
                  </a:lnTo>
                  <a:cubicBezTo>
                    <a:pt x="2732" y="1122"/>
                    <a:pt x="2732" y="1097"/>
                    <a:pt x="2732" y="1072"/>
                  </a:cubicBezTo>
                  <a:lnTo>
                    <a:pt x="2582" y="44"/>
                  </a:lnTo>
                  <a:cubicBezTo>
                    <a:pt x="2582" y="19"/>
                    <a:pt x="2557" y="19"/>
                    <a:pt x="2557" y="19"/>
                  </a:cubicBezTo>
                  <a:cubicBezTo>
                    <a:pt x="2544" y="7"/>
                    <a:pt x="2532" y="1"/>
                    <a:pt x="25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29423" y="2478709"/>
              <a:ext cx="220989" cy="223710"/>
            </a:xfrm>
            <a:custGeom>
              <a:rect b="b" l="l" r="r" t="t"/>
              <a:pathLst>
                <a:path extrusionOk="0" h="4111" w="4061">
                  <a:moveTo>
                    <a:pt x="1454" y="151"/>
                  </a:moveTo>
                  <a:lnTo>
                    <a:pt x="3283" y="777"/>
                  </a:lnTo>
                  <a:lnTo>
                    <a:pt x="3935" y="3735"/>
                  </a:lnTo>
                  <a:lnTo>
                    <a:pt x="2206" y="4010"/>
                  </a:lnTo>
                  <a:lnTo>
                    <a:pt x="151" y="3284"/>
                  </a:lnTo>
                  <a:lnTo>
                    <a:pt x="1579" y="1128"/>
                  </a:lnTo>
                  <a:cubicBezTo>
                    <a:pt x="1604" y="1128"/>
                    <a:pt x="1604" y="1103"/>
                    <a:pt x="1604" y="1078"/>
                  </a:cubicBezTo>
                  <a:lnTo>
                    <a:pt x="1454" y="151"/>
                  </a:lnTo>
                  <a:close/>
                  <a:moveTo>
                    <a:pt x="1429" y="0"/>
                  </a:moveTo>
                  <a:cubicBezTo>
                    <a:pt x="1404" y="0"/>
                    <a:pt x="1379" y="0"/>
                    <a:pt x="1354" y="25"/>
                  </a:cubicBezTo>
                  <a:cubicBezTo>
                    <a:pt x="1354" y="25"/>
                    <a:pt x="1354" y="50"/>
                    <a:pt x="1354" y="75"/>
                  </a:cubicBezTo>
                  <a:lnTo>
                    <a:pt x="1479" y="1078"/>
                  </a:lnTo>
                  <a:lnTo>
                    <a:pt x="25" y="3284"/>
                  </a:lnTo>
                  <a:cubicBezTo>
                    <a:pt x="0" y="3309"/>
                    <a:pt x="0" y="3309"/>
                    <a:pt x="0" y="3334"/>
                  </a:cubicBezTo>
                  <a:cubicBezTo>
                    <a:pt x="25" y="3359"/>
                    <a:pt x="25" y="3359"/>
                    <a:pt x="50" y="3359"/>
                  </a:cubicBezTo>
                  <a:lnTo>
                    <a:pt x="2181" y="4111"/>
                  </a:lnTo>
                  <a:lnTo>
                    <a:pt x="2206" y="4111"/>
                  </a:lnTo>
                  <a:lnTo>
                    <a:pt x="4010" y="3835"/>
                  </a:lnTo>
                  <a:cubicBezTo>
                    <a:pt x="4035" y="3835"/>
                    <a:pt x="4035" y="3835"/>
                    <a:pt x="4035" y="3810"/>
                  </a:cubicBezTo>
                  <a:cubicBezTo>
                    <a:pt x="4060" y="3810"/>
                    <a:pt x="4060" y="3785"/>
                    <a:pt x="4060" y="3785"/>
                  </a:cubicBezTo>
                  <a:lnTo>
                    <a:pt x="3384" y="727"/>
                  </a:lnTo>
                  <a:cubicBezTo>
                    <a:pt x="3384" y="702"/>
                    <a:pt x="3359" y="702"/>
                    <a:pt x="3359" y="677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409851" y="2515876"/>
              <a:ext cx="103720" cy="43316"/>
            </a:xfrm>
            <a:custGeom>
              <a:rect b="b" l="l" r="r" t="t"/>
              <a:pathLst>
                <a:path extrusionOk="0" h="796" w="1906">
                  <a:moveTo>
                    <a:pt x="1859" y="0"/>
                  </a:moveTo>
                  <a:cubicBezTo>
                    <a:pt x="1843" y="0"/>
                    <a:pt x="1830" y="7"/>
                    <a:pt x="1830" y="19"/>
                  </a:cubicBezTo>
                  <a:lnTo>
                    <a:pt x="1003" y="696"/>
                  </a:lnTo>
                  <a:lnTo>
                    <a:pt x="76" y="370"/>
                  </a:lnTo>
                  <a:cubicBezTo>
                    <a:pt x="69" y="363"/>
                    <a:pt x="61" y="360"/>
                    <a:pt x="54" y="360"/>
                  </a:cubicBezTo>
                  <a:cubicBezTo>
                    <a:pt x="36" y="360"/>
                    <a:pt x="19" y="377"/>
                    <a:pt x="1" y="395"/>
                  </a:cubicBezTo>
                  <a:cubicBezTo>
                    <a:pt x="1" y="420"/>
                    <a:pt x="26" y="445"/>
                    <a:pt x="51" y="470"/>
                  </a:cubicBezTo>
                  <a:lnTo>
                    <a:pt x="1003" y="796"/>
                  </a:lnTo>
                  <a:lnTo>
                    <a:pt x="1054" y="796"/>
                  </a:lnTo>
                  <a:lnTo>
                    <a:pt x="1881" y="94"/>
                  </a:lnTo>
                  <a:cubicBezTo>
                    <a:pt x="1906" y="69"/>
                    <a:pt x="1906" y="44"/>
                    <a:pt x="1906" y="19"/>
                  </a:cubicBezTo>
                  <a:cubicBezTo>
                    <a:pt x="1893" y="7"/>
                    <a:pt x="1874" y="0"/>
                    <a:pt x="18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14404" y="2681902"/>
              <a:ext cx="236009" cy="203304"/>
            </a:xfrm>
            <a:custGeom>
              <a:rect b="b" l="l" r="r" t="t"/>
              <a:pathLst>
                <a:path extrusionOk="0" h="3736" w="4337">
                  <a:moveTo>
                    <a:pt x="4086" y="126"/>
                  </a:moveTo>
                  <a:lnTo>
                    <a:pt x="376" y="3359"/>
                  </a:lnTo>
                  <a:lnTo>
                    <a:pt x="2507" y="377"/>
                  </a:lnTo>
                  <a:lnTo>
                    <a:pt x="4086" y="126"/>
                  </a:lnTo>
                  <a:close/>
                  <a:moveTo>
                    <a:pt x="4261" y="1"/>
                  </a:moveTo>
                  <a:lnTo>
                    <a:pt x="2457" y="276"/>
                  </a:lnTo>
                  <a:cubicBezTo>
                    <a:pt x="2432" y="276"/>
                    <a:pt x="2432" y="276"/>
                    <a:pt x="2432" y="301"/>
                  </a:cubicBezTo>
                  <a:lnTo>
                    <a:pt x="26" y="3660"/>
                  </a:lnTo>
                  <a:cubicBezTo>
                    <a:pt x="0" y="3685"/>
                    <a:pt x="0" y="3710"/>
                    <a:pt x="26" y="3735"/>
                  </a:cubicBezTo>
                  <a:lnTo>
                    <a:pt x="101" y="3735"/>
                  </a:lnTo>
                  <a:lnTo>
                    <a:pt x="4311" y="101"/>
                  </a:lnTo>
                  <a:cubicBezTo>
                    <a:pt x="4336" y="76"/>
                    <a:pt x="4336" y="51"/>
                    <a:pt x="4336" y="26"/>
                  </a:cubicBezTo>
                  <a:cubicBezTo>
                    <a:pt x="4311" y="1"/>
                    <a:pt x="4286" y="1"/>
                    <a:pt x="4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268040" y="2576877"/>
              <a:ext cx="53220" cy="308330"/>
            </a:xfrm>
            <a:custGeom>
              <a:rect b="b" l="l" r="r" t="t"/>
              <a:pathLst>
                <a:path extrusionOk="0" h="5666" w="978">
                  <a:moveTo>
                    <a:pt x="50" y="1"/>
                  </a:moveTo>
                  <a:cubicBezTo>
                    <a:pt x="25" y="1"/>
                    <a:pt x="0" y="26"/>
                    <a:pt x="0" y="51"/>
                  </a:cubicBezTo>
                  <a:lnTo>
                    <a:pt x="852" y="5615"/>
                  </a:lnTo>
                  <a:cubicBezTo>
                    <a:pt x="852" y="5640"/>
                    <a:pt x="878" y="5665"/>
                    <a:pt x="903" y="5665"/>
                  </a:cubicBezTo>
                  <a:lnTo>
                    <a:pt x="928" y="5665"/>
                  </a:lnTo>
                  <a:cubicBezTo>
                    <a:pt x="953" y="5665"/>
                    <a:pt x="978" y="5640"/>
                    <a:pt x="978" y="5615"/>
                  </a:cubicBezTo>
                  <a:lnTo>
                    <a:pt x="101" y="51"/>
                  </a:lnTo>
                  <a:cubicBezTo>
                    <a:pt x="101" y="1"/>
                    <a:pt x="76" y="1"/>
                    <a:pt x="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45331" y="2553696"/>
              <a:ext cx="23236" cy="148723"/>
            </a:xfrm>
            <a:custGeom>
              <a:rect b="b" l="l" r="r" t="t"/>
              <a:pathLst>
                <a:path extrusionOk="0" h="2733" w="427">
                  <a:moveTo>
                    <a:pt x="376" y="1"/>
                  </a:moveTo>
                  <a:cubicBezTo>
                    <a:pt x="326" y="1"/>
                    <a:pt x="301" y="26"/>
                    <a:pt x="301" y="51"/>
                  </a:cubicBezTo>
                  <a:lnTo>
                    <a:pt x="1" y="2682"/>
                  </a:lnTo>
                  <a:cubicBezTo>
                    <a:pt x="1" y="2708"/>
                    <a:pt x="26" y="2733"/>
                    <a:pt x="51" y="2733"/>
                  </a:cubicBezTo>
                  <a:cubicBezTo>
                    <a:pt x="76" y="2733"/>
                    <a:pt x="101" y="2708"/>
                    <a:pt x="126" y="2682"/>
                  </a:cubicBezTo>
                  <a:lnTo>
                    <a:pt x="427" y="51"/>
                  </a:lnTo>
                  <a:cubicBezTo>
                    <a:pt x="427" y="26"/>
                    <a:pt x="402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314404" y="2656000"/>
              <a:ext cx="21876" cy="229207"/>
            </a:xfrm>
            <a:custGeom>
              <a:rect b="b" l="l" r="r" t="t"/>
              <a:pathLst>
                <a:path extrusionOk="0" h="4212" w="402">
                  <a:moveTo>
                    <a:pt x="351" y="0"/>
                  </a:moveTo>
                  <a:cubicBezTo>
                    <a:pt x="301" y="0"/>
                    <a:pt x="276" y="26"/>
                    <a:pt x="276" y="51"/>
                  </a:cubicBezTo>
                  <a:lnTo>
                    <a:pt x="0" y="4161"/>
                  </a:lnTo>
                  <a:cubicBezTo>
                    <a:pt x="0" y="4186"/>
                    <a:pt x="26" y="4211"/>
                    <a:pt x="51" y="4211"/>
                  </a:cubicBezTo>
                  <a:cubicBezTo>
                    <a:pt x="101" y="4211"/>
                    <a:pt x="101" y="4186"/>
                    <a:pt x="126" y="4161"/>
                  </a:cubicBezTo>
                  <a:lnTo>
                    <a:pt x="401" y="51"/>
                  </a:lnTo>
                  <a:cubicBezTo>
                    <a:pt x="401" y="26"/>
                    <a:pt x="376" y="0"/>
                    <a:pt x="3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270761" y="2482790"/>
              <a:ext cx="141866" cy="175986"/>
            </a:xfrm>
            <a:custGeom>
              <a:rect b="b" l="l" r="r" t="t"/>
              <a:pathLst>
                <a:path extrusionOk="0" h="3234" w="2607">
                  <a:moveTo>
                    <a:pt x="2482" y="0"/>
                  </a:moveTo>
                  <a:lnTo>
                    <a:pt x="0" y="1780"/>
                  </a:lnTo>
                  <a:lnTo>
                    <a:pt x="1153" y="3234"/>
                  </a:lnTo>
                  <a:lnTo>
                    <a:pt x="2607" y="1028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317125" y="2684623"/>
              <a:ext cx="230567" cy="197808"/>
            </a:xfrm>
            <a:custGeom>
              <a:rect b="b" l="l" r="r" t="t"/>
              <a:pathLst>
                <a:path extrusionOk="0" h="3635" w="4237">
                  <a:moveTo>
                    <a:pt x="4236" y="1"/>
                  </a:moveTo>
                  <a:lnTo>
                    <a:pt x="2407" y="276"/>
                  </a:lnTo>
                  <a:lnTo>
                    <a:pt x="1" y="3635"/>
                  </a:lnTo>
                  <a:lnTo>
                    <a:pt x="42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" name="Google Shape;50;p2"/>
          <p:cNvSpPr txBox="1"/>
          <p:nvPr>
            <p:ph type="ctrTitle"/>
          </p:nvPr>
        </p:nvSpPr>
        <p:spPr>
          <a:xfrm>
            <a:off x="713100" y="1057200"/>
            <a:ext cx="5095500" cy="25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b="0"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2"/>
          <p:cNvSpPr txBox="1"/>
          <p:nvPr>
            <p:ph idx="1" type="subTitle"/>
          </p:nvPr>
        </p:nvSpPr>
        <p:spPr>
          <a:xfrm>
            <a:off x="713100" y="3610500"/>
            <a:ext cx="50955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11"/>
          <p:cNvSpPr txBox="1"/>
          <p:nvPr>
            <p:ph hasCustomPrompt="1" type="title"/>
          </p:nvPr>
        </p:nvSpPr>
        <p:spPr>
          <a:xfrm>
            <a:off x="1284000" y="1535775"/>
            <a:ext cx="6576000" cy="15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75" name="Google Shape;475;p11"/>
          <p:cNvSpPr txBox="1"/>
          <p:nvPr>
            <p:ph idx="1" type="subTitle"/>
          </p:nvPr>
        </p:nvSpPr>
        <p:spPr>
          <a:xfrm>
            <a:off x="1284000" y="3110625"/>
            <a:ext cx="65760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76" name="Google Shape;476;p11"/>
          <p:cNvGrpSpPr/>
          <p:nvPr/>
        </p:nvGrpSpPr>
        <p:grpSpPr>
          <a:xfrm flipH="1" rot="-7914541">
            <a:off x="2414297" y="4273795"/>
            <a:ext cx="359056" cy="660513"/>
            <a:chOff x="3355935" y="1976820"/>
            <a:chExt cx="246892" cy="454223"/>
          </a:xfrm>
        </p:grpSpPr>
        <p:sp>
          <p:nvSpPr>
            <p:cNvPr id="477" name="Google Shape;477;p11"/>
            <p:cNvSpPr/>
            <p:nvPr/>
          </p:nvSpPr>
          <p:spPr>
            <a:xfrm>
              <a:off x="3355935" y="1976820"/>
              <a:ext cx="246892" cy="454223"/>
            </a:xfrm>
            <a:custGeom>
              <a:rect b="b" l="l" r="r" t="t"/>
              <a:pathLst>
                <a:path extrusionOk="0" h="8347" w="4537">
                  <a:moveTo>
                    <a:pt x="1604" y="151"/>
                  </a:moveTo>
                  <a:lnTo>
                    <a:pt x="4411" y="2882"/>
                  </a:lnTo>
                  <a:lnTo>
                    <a:pt x="3309" y="8171"/>
                  </a:lnTo>
                  <a:lnTo>
                    <a:pt x="126" y="3785"/>
                  </a:lnTo>
                  <a:lnTo>
                    <a:pt x="1604" y="151"/>
                  </a:lnTo>
                  <a:close/>
                  <a:moveTo>
                    <a:pt x="1554" y="0"/>
                  </a:moveTo>
                  <a:cubicBezTo>
                    <a:pt x="1554" y="25"/>
                    <a:pt x="1529" y="25"/>
                    <a:pt x="1529" y="50"/>
                  </a:cubicBezTo>
                  <a:lnTo>
                    <a:pt x="25" y="3785"/>
                  </a:lnTo>
                  <a:cubicBezTo>
                    <a:pt x="0" y="3785"/>
                    <a:pt x="0" y="3810"/>
                    <a:pt x="25" y="3835"/>
                  </a:cubicBezTo>
                  <a:lnTo>
                    <a:pt x="3284" y="8321"/>
                  </a:lnTo>
                  <a:cubicBezTo>
                    <a:pt x="3284" y="8346"/>
                    <a:pt x="3309" y="8346"/>
                    <a:pt x="3334" y="8346"/>
                  </a:cubicBezTo>
                  <a:cubicBezTo>
                    <a:pt x="3359" y="8346"/>
                    <a:pt x="3384" y="8321"/>
                    <a:pt x="3384" y="8296"/>
                  </a:cubicBezTo>
                  <a:lnTo>
                    <a:pt x="4537" y="2857"/>
                  </a:lnTo>
                  <a:cubicBezTo>
                    <a:pt x="4537" y="2857"/>
                    <a:pt x="4537" y="2832"/>
                    <a:pt x="4512" y="2807"/>
                  </a:cubicBezTo>
                  <a:lnTo>
                    <a:pt x="1604" y="25"/>
                  </a:lnTo>
                  <a:cubicBezTo>
                    <a:pt x="1604" y="0"/>
                    <a:pt x="1579" y="0"/>
                    <a:pt x="1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1"/>
            <p:cNvSpPr/>
            <p:nvPr/>
          </p:nvSpPr>
          <p:spPr>
            <a:xfrm>
              <a:off x="3355935" y="2129569"/>
              <a:ext cx="246892" cy="87340"/>
            </a:xfrm>
            <a:custGeom>
              <a:rect b="b" l="l" r="r" t="t"/>
              <a:pathLst>
                <a:path extrusionOk="0" h="1605" w="4537">
                  <a:moveTo>
                    <a:pt x="4436" y="0"/>
                  </a:moveTo>
                  <a:lnTo>
                    <a:pt x="3409" y="1028"/>
                  </a:lnTo>
                  <a:lnTo>
                    <a:pt x="1579" y="1504"/>
                  </a:lnTo>
                  <a:lnTo>
                    <a:pt x="75" y="928"/>
                  </a:lnTo>
                  <a:cubicBezTo>
                    <a:pt x="50" y="928"/>
                    <a:pt x="25" y="928"/>
                    <a:pt x="25" y="978"/>
                  </a:cubicBezTo>
                  <a:cubicBezTo>
                    <a:pt x="0" y="1003"/>
                    <a:pt x="25" y="1028"/>
                    <a:pt x="50" y="1028"/>
                  </a:cubicBezTo>
                  <a:lnTo>
                    <a:pt x="1554" y="1604"/>
                  </a:lnTo>
                  <a:lnTo>
                    <a:pt x="1579" y="1604"/>
                  </a:lnTo>
                  <a:lnTo>
                    <a:pt x="3459" y="1128"/>
                  </a:lnTo>
                  <a:lnTo>
                    <a:pt x="3484" y="1128"/>
                  </a:lnTo>
                  <a:lnTo>
                    <a:pt x="4512" y="100"/>
                  </a:lnTo>
                  <a:cubicBezTo>
                    <a:pt x="4537" y="75"/>
                    <a:pt x="4537" y="25"/>
                    <a:pt x="4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1"/>
            <p:cNvSpPr/>
            <p:nvPr/>
          </p:nvSpPr>
          <p:spPr>
            <a:xfrm>
              <a:off x="3439138" y="1976820"/>
              <a:ext cx="107801" cy="454223"/>
            </a:xfrm>
            <a:custGeom>
              <a:rect b="b" l="l" r="r" t="t"/>
              <a:pathLst>
                <a:path extrusionOk="0" h="8347" w="1981">
                  <a:moveTo>
                    <a:pt x="100" y="301"/>
                  </a:moveTo>
                  <a:lnTo>
                    <a:pt x="1855" y="3910"/>
                  </a:lnTo>
                  <a:lnTo>
                    <a:pt x="1755" y="8045"/>
                  </a:lnTo>
                  <a:lnTo>
                    <a:pt x="100" y="4361"/>
                  </a:lnTo>
                  <a:lnTo>
                    <a:pt x="100" y="301"/>
                  </a:lnTo>
                  <a:close/>
                  <a:moveTo>
                    <a:pt x="25" y="0"/>
                  </a:moveTo>
                  <a:cubicBezTo>
                    <a:pt x="0" y="25"/>
                    <a:pt x="0" y="25"/>
                    <a:pt x="0" y="50"/>
                  </a:cubicBezTo>
                  <a:lnTo>
                    <a:pt x="0" y="4361"/>
                  </a:lnTo>
                  <a:cubicBezTo>
                    <a:pt x="0" y="4386"/>
                    <a:pt x="0" y="4386"/>
                    <a:pt x="0" y="4386"/>
                  </a:cubicBezTo>
                  <a:lnTo>
                    <a:pt x="1755" y="8321"/>
                  </a:lnTo>
                  <a:cubicBezTo>
                    <a:pt x="1755" y="8346"/>
                    <a:pt x="1780" y="8346"/>
                    <a:pt x="1805" y="8346"/>
                  </a:cubicBezTo>
                  <a:cubicBezTo>
                    <a:pt x="1830" y="8346"/>
                    <a:pt x="1855" y="8321"/>
                    <a:pt x="1855" y="8296"/>
                  </a:cubicBezTo>
                  <a:lnTo>
                    <a:pt x="1980" y="3885"/>
                  </a:lnTo>
                  <a:cubicBezTo>
                    <a:pt x="1980" y="3885"/>
                    <a:pt x="1980" y="3885"/>
                    <a:pt x="1955" y="3860"/>
                  </a:cubicBezTo>
                  <a:lnTo>
                    <a:pt x="100" y="50"/>
                  </a:lnTo>
                  <a:cubicBezTo>
                    <a:pt x="75" y="25"/>
                    <a:pt x="50" y="0"/>
                    <a:pt x="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1"/>
            <p:cNvSpPr/>
            <p:nvPr/>
          </p:nvSpPr>
          <p:spPr>
            <a:xfrm>
              <a:off x="3360016" y="1979541"/>
              <a:ext cx="81898" cy="234648"/>
            </a:xfrm>
            <a:custGeom>
              <a:rect b="b" l="l" r="r" t="t"/>
              <a:pathLst>
                <a:path extrusionOk="0" h="4312" w="1505">
                  <a:moveTo>
                    <a:pt x="1504" y="0"/>
                  </a:moveTo>
                  <a:lnTo>
                    <a:pt x="0" y="3735"/>
                  </a:lnTo>
                  <a:lnTo>
                    <a:pt x="1504" y="4311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1"/>
            <p:cNvSpPr/>
            <p:nvPr/>
          </p:nvSpPr>
          <p:spPr>
            <a:xfrm>
              <a:off x="3537307" y="2132290"/>
              <a:ext cx="62798" cy="295977"/>
            </a:xfrm>
            <a:custGeom>
              <a:rect b="b" l="l" r="r" t="t"/>
              <a:pathLst>
                <a:path extrusionOk="0" h="5439" w="1154">
                  <a:moveTo>
                    <a:pt x="1154" y="0"/>
                  </a:moveTo>
                  <a:lnTo>
                    <a:pt x="126" y="1028"/>
                  </a:lnTo>
                  <a:lnTo>
                    <a:pt x="1" y="5439"/>
                  </a:lnTo>
                  <a:lnTo>
                    <a:pt x="1154" y="0"/>
                  </a:lnTo>
                  <a:close/>
                  <a:moveTo>
                    <a:pt x="1" y="5439"/>
                  </a:moveTo>
                  <a:lnTo>
                    <a:pt x="1" y="5439"/>
                  </a:lnTo>
                  <a:lnTo>
                    <a:pt x="1" y="54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11"/>
          <p:cNvGrpSpPr/>
          <p:nvPr/>
        </p:nvGrpSpPr>
        <p:grpSpPr>
          <a:xfrm>
            <a:off x="6604023" y="284772"/>
            <a:ext cx="359036" cy="516944"/>
            <a:chOff x="5268040" y="2478709"/>
            <a:chExt cx="282372" cy="406498"/>
          </a:xfrm>
        </p:grpSpPr>
        <p:sp>
          <p:nvSpPr>
            <p:cNvPr id="483" name="Google Shape;483;p11"/>
            <p:cNvSpPr/>
            <p:nvPr/>
          </p:nvSpPr>
          <p:spPr>
            <a:xfrm>
              <a:off x="5268040" y="2479035"/>
              <a:ext cx="148723" cy="183822"/>
            </a:xfrm>
            <a:custGeom>
              <a:rect b="b" l="l" r="r" t="t"/>
              <a:pathLst>
                <a:path extrusionOk="0" h="3378" w="2733">
                  <a:moveTo>
                    <a:pt x="2482" y="145"/>
                  </a:moveTo>
                  <a:lnTo>
                    <a:pt x="2607" y="1072"/>
                  </a:lnTo>
                  <a:lnTo>
                    <a:pt x="1178" y="3227"/>
                  </a:lnTo>
                  <a:lnTo>
                    <a:pt x="126" y="1849"/>
                  </a:lnTo>
                  <a:lnTo>
                    <a:pt x="2482" y="145"/>
                  </a:lnTo>
                  <a:close/>
                  <a:moveTo>
                    <a:pt x="2522" y="1"/>
                  </a:moveTo>
                  <a:cubicBezTo>
                    <a:pt x="2513" y="1"/>
                    <a:pt x="2507" y="7"/>
                    <a:pt x="2507" y="19"/>
                  </a:cubicBezTo>
                  <a:lnTo>
                    <a:pt x="25" y="1799"/>
                  </a:lnTo>
                  <a:cubicBezTo>
                    <a:pt x="0" y="1799"/>
                    <a:pt x="0" y="1824"/>
                    <a:pt x="0" y="1849"/>
                  </a:cubicBezTo>
                  <a:cubicBezTo>
                    <a:pt x="0" y="1849"/>
                    <a:pt x="0" y="1874"/>
                    <a:pt x="0" y="1874"/>
                  </a:cubicBezTo>
                  <a:lnTo>
                    <a:pt x="1153" y="3353"/>
                  </a:lnTo>
                  <a:cubicBezTo>
                    <a:pt x="1153" y="3353"/>
                    <a:pt x="1178" y="3378"/>
                    <a:pt x="1203" y="3378"/>
                  </a:cubicBezTo>
                  <a:cubicBezTo>
                    <a:pt x="1203" y="3378"/>
                    <a:pt x="1228" y="3353"/>
                    <a:pt x="1228" y="3353"/>
                  </a:cubicBezTo>
                  <a:lnTo>
                    <a:pt x="2707" y="1122"/>
                  </a:lnTo>
                  <a:cubicBezTo>
                    <a:pt x="2732" y="1122"/>
                    <a:pt x="2732" y="1097"/>
                    <a:pt x="2732" y="1072"/>
                  </a:cubicBezTo>
                  <a:lnTo>
                    <a:pt x="2582" y="44"/>
                  </a:lnTo>
                  <a:cubicBezTo>
                    <a:pt x="2582" y="19"/>
                    <a:pt x="2557" y="19"/>
                    <a:pt x="2557" y="19"/>
                  </a:cubicBezTo>
                  <a:cubicBezTo>
                    <a:pt x="2544" y="7"/>
                    <a:pt x="2532" y="1"/>
                    <a:pt x="2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1"/>
            <p:cNvSpPr/>
            <p:nvPr/>
          </p:nvSpPr>
          <p:spPr>
            <a:xfrm>
              <a:off x="5329423" y="2478709"/>
              <a:ext cx="220989" cy="223710"/>
            </a:xfrm>
            <a:custGeom>
              <a:rect b="b" l="l" r="r" t="t"/>
              <a:pathLst>
                <a:path extrusionOk="0" h="4111" w="4061">
                  <a:moveTo>
                    <a:pt x="1454" y="151"/>
                  </a:moveTo>
                  <a:lnTo>
                    <a:pt x="3283" y="777"/>
                  </a:lnTo>
                  <a:lnTo>
                    <a:pt x="3935" y="3735"/>
                  </a:lnTo>
                  <a:lnTo>
                    <a:pt x="2206" y="4010"/>
                  </a:lnTo>
                  <a:lnTo>
                    <a:pt x="151" y="3284"/>
                  </a:lnTo>
                  <a:lnTo>
                    <a:pt x="1579" y="1128"/>
                  </a:lnTo>
                  <a:cubicBezTo>
                    <a:pt x="1604" y="1128"/>
                    <a:pt x="1604" y="1103"/>
                    <a:pt x="1604" y="1078"/>
                  </a:cubicBezTo>
                  <a:lnTo>
                    <a:pt x="1454" y="151"/>
                  </a:lnTo>
                  <a:close/>
                  <a:moveTo>
                    <a:pt x="1429" y="0"/>
                  </a:moveTo>
                  <a:cubicBezTo>
                    <a:pt x="1404" y="0"/>
                    <a:pt x="1379" y="0"/>
                    <a:pt x="1354" y="25"/>
                  </a:cubicBezTo>
                  <a:cubicBezTo>
                    <a:pt x="1354" y="25"/>
                    <a:pt x="1354" y="50"/>
                    <a:pt x="1354" y="75"/>
                  </a:cubicBezTo>
                  <a:lnTo>
                    <a:pt x="1479" y="1078"/>
                  </a:lnTo>
                  <a:lnTo>
                    <a:pt x="25" y="3284"/>
                  </a:lnTo>
                  <a:cubicBezTo>
                    <a:pt x="0" y="3309"/>
                    <a:pt x="0" y="3309"/>
                    <a:pt x="0" y="3334"/>
                  </a:cubicBezTo>
                  <a:cubicBezTo>
                    <a:pt x="25" y="3359"/>
                    <a:pt x="25" y="3359"/>
                    <a:pt x="50" y="3359"/>
                  </a:cubicBezTo>
                  <a:lnTo>
                    <a:pt x="2181" y="4111"/>
                  </a:lnTo>
                  <a:lnTo>
                    <a:pt x="2206" y="4111"/>
                  </a:lnTo>
                  <a:lnTo>
                    <a:pt x="4010" y="3835"/>
                  </a:lnTo>
                  <a:cubicBezTo>
                    <a:pt x="4035" y="3835"/>
                    <a:pt x="4035" y="3835"/>
                    <a:pt x="4035" y="3810"/>
                  </a:cubicBezTo>
                  <a:cubicBezTo>
                    <a:pt x="4060" y="3810"/>
                    <a:pt x="4060" y="3785"/>
                    <a:pt x="4060" y="3785"/>
                  </a:cubicBezTo>
                  <a:lnTo>
                    <a:pt x="3384" y="727"/>
                  </a:lnTo>
                  <a:cubicBezTo>
                    <a:pt x="3384" y="702"/>
                    <a:pt x="3359" y="702"/>
                    <a:pt x="3359" y="677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1"/>
            <p:cNvSpPr/>
            <p:nvPr/>
          </p:nvSpPr>
          <p:spPr>
            <a:xfrm>
              <a:off x="5409851" y="2515876"/>
              <a:ext cx="103720" cy="43316"/>
            </a:xfrm>
            <a:custGeom>
              <a:rect b="b" l="l" r="r" t="t"/>
              <a:pathLst>
                <a:path extrusionOk="0" h="796" w="1906">
                  <a:moveTo>
                    <a:pt x="1859" y="0"/>
                  </a:moveTo>
                  <a:cubicBezTo>
                    <a:pt x="1843" y="0"/>
                    <a:pt x="1830" y="7"/>
                    <a:pt x="1830" y="19"/>
                  </a:cubicBezTo>
                  <a:lnTo>
                    <a:pt x="1003" y="696"/>
                  </a:lnTo>
                  <a:lnTo>
                    <a:pt x="76" y="370"/>
                  </a:lnTo>
                  <a:cubicBezTo>
                    <a:pt x="69" y="363"/>
                    <a:pt x="61" y="360"/>
                    <a:pt x="54" y="360"/>
                  </a:cubicBezTo>
                  <a:cubicBezTo>
                    <a:pt x="36" y="360"/>
                    <a:pt x="19" y="377"/>
                    <a:pt x="1" y="395"/>
                  </a:cubicBezTo>
                  <a:cubicBezTo>
                    <a:pt x="1" y="420"/>
                    <a:pt x="26" y="445"/>
                    <a:pt x="51" y="470"/>
                  </a:cubicBezTo>
                  <a:lnTo>
                    <a:pt x="1003" y="796"/>
                  </a:lnTo>
                  <a:lnTo>
                    <a:pt x="1054" y="796"/>
                  </a:lnTo>
                  <a:lnTo>
                    <a:pt x="1881" y="94"/>
                  </a:lnTo>
                  <a:cubicBezTo>
                    <a:pt x="1906" y="69"/>
                    <a:pt x="1906" y="44"/>
                    <a:pt x="1906" y="19"/>
                  </a:cubicBezTo>
                  <a:cubicBezTo>
                    <a:pt x="1893" y="7"/>
                    <a:pt x="1874" y="0"/>
                    <a:pt x="1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1"/>
            <p:cNvSpPr/>
            <p:nvPr/>
          </p:nvSpPr>
          <p:spPr>
            <a:xfrm>
              <a:off x="5314404" y="2681902"/>
              <a:ext cx="236009" cy="203304"/>
            </a:xfrm>
            <a:custGeom>
              <a:rect b="b" l="l" r="r" t="t"/>
              <a:pathLst>
                <a:path extrusionOk="0" h="3736" w="4337">
                  <a:moveTo>
                    <a:pt x="4086" y="126"/>
                  </a:moveTo>
                  <a:lnTo>
                    <a:pt x="376" y="3359"/>
                  </a:lnTo>
                  <a:lnTo>
                    <a:pt x="2507" y="377"/>
                  </a:lnTo>
                  <a:lnTo>
                    <a:pt x="4086" y="126"/>
                  </a:lnTo>
                  <a:close/>
                  <a:moveTo>
                    <a:pt x="4261" y="1"/>
                  </a:moveTo>
                  <a:lnTo>
                    <a:pt x="2457" y="276"/>
                  </a:lnTo>
                  <a:cubicBezTo>
                    <a:pt x="2432" y="276"/>
                    <a:pt x="2432" y="276"/>
                    <a:pt x="2432" y="301"/>
                  </a:cubicBezTo>
                  <a:lnTo>
                    <a:pt x="26" y="3660"/>
                  </a:lnTo>
                  <a:cubicBezTo>
                    <a:pt x="0" y="3685"/>
                    <a:pt x="0" y="3710"/>
                    <a:pt x="26" y="3735"/>
                  </a:cubicBezTo>
                  <a:lnTo>
                    <a:pt x="101" y="3735"/>
                  </a:lnTo>
                  <a:lnTo>
                    <a:pt x="4311" y="101"/>
                  </a:lnTo>
                  <a:cubicBezTo>
                    <a:pt x="4336" y="76"/>
                    <a:pt x="4336" y="51"/>
                    <a:pt x="4336" y="26"/>
                  </a:cubicBezTo>
                  <a:cubicBezTo>
                    <a:pt x="4311" y="1"/>
                    <a:pt x="4286" y="1"/>
                    <a:pt x="4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1"/>
            <p:cNvSpPr/>
            <p:nvPr/>
          </p:nvSpPr>
          <p:spPr>
            <a:xfrm>
              <a:off x="5268040" y="2576877"/>
              <a:ext cx="53220" cy="308330"/>
            </a:xfrm>
            <a:custGeom>
              <a:rect b="b" l="l" r="r" t="t"/>
              <a:pathLst>
                <a:path extrusionOk="0" h="5666" w="978">
                  <a:moveTo>
                    <a:pt x="50" y="1"/>
                  </a:moveTo>
                  <a:cubicBezTo>
                    <a:pt x="25" y="1"/>
                    <a:pt x="0" y="26"/>
                    <a:pt x="0" y="51"/>
                  </a:cubicBezTo>
                  <a:lnTo>
                    <a:pt x="852" y="5615"/>
                  </a:lnTo>
                  <a:cubicBezTo>
                    <a:pt x="852" y="5640"/>
                    <a:pt x="878" y="5665"/>
                    <a:pt x="903" y="5665"/>
                  </a:cubicBezTo>
                  <a:lnTo>
                    <a:pt x="928" y="5665"/>
                  </a:lnTo>
                  <a:cubicBezTo>
                    <a:pt x="953" y="5665"/>
                    <a:pt x="978" y="5640"/>
                    <a:pt x="978" y="5615"/>
                  </a:cubicBezTo>
                  <a:lnTo>
                    <a:pt x="101" y="51"/>
                  </a:lnTo>
                  <a:cubicBezTo>
                    <a:pt x="101" y="1"/>
                    <a:pt x="76" y="1"/>
                    <a:pt x="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1"/>
            <p:cNvSpPr/>
            <p:nvPr/>
          </p:nvSpPr>
          <p:spPr>
            <a:xfrm>
              <a:off x="5445331" y="2553696"/>
              <a:ext cx="23236" cy="148723"/>
            </a:xfrm>
            <a:custGeom>
              <a:rect b="b" l="l" r="r" t="t"/>
              <a:pathLst>
                <a:path extrusionOk="0" h="2733" w="427">
                  <a:moveTo>
                    <a:pt x="376" y="1"/>
                  </a:moveTo>
                  <a:cubicBezTo>
                    <a:pt x="326" y="1"/>
                    <a:pt x="301" y="26"/>
                    <a:pt x="301" y="51"/>
                  </a:cubicBezTo>
                  <a:lnTo>
                    <a:pt x="1" y="2682"/>
                  </a:lnTo>
                  <a:cubicBezTo>
                    <a:pt x="1" y="2708"/>
                    <a:pt x="26" y="2733"/>
                    <a:pt x="51" y="2733"/>
                  </a:cubicBezTo>
                  <a:cubicBezTo>
                    <a:pt x="76" y="2733"/>
                    <a:pt x="101" y="2708"/>
                    <a:pt x="126" y="2682"/>
                  </a:cubicBezTo>
                  <a:lnTo>
                    <a:pt x="427" y="51"/>
                  </a:lnTo>
                  <a:cubicBezTo>
                    <a:pt x="427" y="26"/>
                    <a:pt x="402" y="1"/>
                    <a:pt x="3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1"/>
            <p:cNvSpPr/>
            <p:nvPr/>
          </p:nvSpPr>
          <p:spPr>
            <a:xfrm>
              <a:off x="5314404" y="2656000"/>
              <a:ext cx="21876" cy="229207"/>
            </a:xfrm>
            <a:custGeom>
              <a:rect b="b" l="l" r="r" t="t"/>
              <a:pathLst>
                <a:path extrusionOk="0" h="4212" w="402">
                  <a:moveTo>
                    <a:pt x="351" y="0"/>
                  </a:moveTo>
                  <a:cubicBezTo>
                    <a:pt x="301" y="0"/>
                    <a:pt x="276" y="26"/>
                    <a:pt x="276" y="51"/>
                  </a:cubicBezTo>
                  <a:lnTo>
                    <a:pt x="0" y="4161"/>
                  </a:lnTo>
                  <a:cubicBezTo>
                    <a:pt x="0" y="4186"/>
                    <a:pt x="26" y="4211"/>
                    <a:pt x="51" y="4211"/>
                  </a:cubicBezTo>
                  <a:cubicBezTo>
                    <a:pt x="101" y="4211"/>
                    <a:pt x="101" y="4186"/>
                    <a:pt x="126" y="4161"/>
                  </a:cubicBezTo>
                  <a:lnTo>
                    <a:pt x="401" y="51"/>
                  </a:lnTo>
                  <a:cubicBezTo>
                    <a:pt x="401" y="26"/>
                    <a:pt x="376" y="0"/>
                    <a:pt x="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1"/>
            <p:cNvSpPr/>
            <p:nvPr/>
          </p:nvSpPr>
          <p:spPr>
            <a:xfrm>
              <a:off x="5270761" y="2482790"/>
              <a:ext cx="141866" cy="175986"/>
            </a:xfrm>
            <a:custGeom>
              <a:rect b="b" l="l" r="r" t="t"/>
              <a:pathLst>
                <a:path extrusionOk="0" h="3234" w="2607">
                  <a:moveTo>
                    <a:pt x="2482" y="0"/>
                  </a:moveTo>
                  <a:lnTo>
                    <a:pt x="0" y="1780"/>
                  </a:lnTo>
                  <a:lnTo>
                    <a:pt x="1153" y="3234"/>
                  </a:lnTo>
                  <a:lnTo>
                    <a:pt x="2607" y="1028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1"/>
            <p:cNvSpPr/>
            <p:nvPr/>
          </p:nvSpPr>
          <p:spPr>
            <a:xfrm>
              <a:off x="5317125" y="2684623"/>
              <a:ext cx="230567" cy="197808"/>
            </a:xfrm>
            <a:custGeom>
              <a:rect b="b" l="l" r="r" t="t"/>
              <a:pathLst>
                <a:path extrusionOk="0" h="3635" w="4237">
                  <a:moveTo>
                    <a:pt x="4236" y="1"/>
                  </a:moveTo>
                  <a:lnTo>
                    <a:pt x="2407" y="276"/>
                  </a:lnTo>
                  <a:lnTo>
                    <a:pt x="1" y="3635"/>
                  </a:lnTo>
                  <a:lnTo>
                    <a:pt x="42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11"/>
          <p:cNvGrpSpPr/>
          <p:nvPr/>
        </p:nvGrpSpPr>
        <p:grpSpPr>
          <a:xfrm>
            <a:off x="340667" y="3999433"/>
            <a:ext cx="393251" cy="479007"/>
            <a:chOff x="340667" y="3999433"/>
            <a:chExt cx="393251" cy="479007"/>
          </a:xfrm>
        </p:grpSpPr>
        <p:sp>
          <p:nvSpPr>
            <p:cNvPr id="493" name="Google Shape;493;p11"/>
            <p:cNvSpPr/>
            <p:nvPr/>
          </p:nvSpPr>
          <p:spPr>
            <a:xfrm flipH="1">
              <a:off x="582781" y="3999433"/>
              <a:ext cx="151138" cy="19466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4" name="Google Shape;494;p11"/>
            <p:cNvGrpSpPr/>
            <p:nvPr/>
          </p:nvGrpSpPr>
          <p:grpSpPr>
            <a:xfrm flipH="1">
              <a:off x="384876" y="4336419"/>
              <a:ext cx="110475" cy="142021"/>
              <a:chOff x="3340915" y="2702363"/>
              <a:chExt cx="85980" cy="110522"/>
            </a:xfrm>
          </p:grpSpPr>
          <p:sp>
            <p:nvSpPr>
              <p:cNvPr id="495" name="Google Shape;495;p11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1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7" name="Google Shape;497;p11"/>
            <p:cNvGrpSpPr/>
            <p:nvPr/>
          </p:nvGrpSpPr>
          <p:grpSpPr>
            <a:xfrm flipH="1">
              <a:off x="340667" y="4077263"/>
              <a:ext cx="69377" cy="89202"/>
              <a:chOff x="3340915" y="2702363"/>
              <a:chExt cx="85980" cy="110522"/>
            </a:xfrm>
          </p:grpSpPr>
          <p:sp>
            <p:nvSpPr>
              <p:cNvPr id="498" name="Google Shape;498;p11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1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00" name="Google Shape;500;p11"/>
          <p:cNvGrpSpPr/>
          <p:nvPr/>
        </p:nvGrpSpPr>
        <p:grpSpPr>
          <a:xfrm>
            <a:off x="8175836" y="1071018"/>
            <a:ext cx="510147" cy="788996"/>
            <a:chOff x="424386" y="4138068"/>
            <a:chExt cx="510147" cy="788996"/>
          </a:xfrm>
        </p:grpSpPr>
        <p:grpSp>
          <p:nvGrpSpPr>
            <p:cNvPr id="501" name="Google Shape;501;p11"/>
            <p:cNvGrpSpPr/>
            <p:nvPr/>
          </p:nvGrpSpPr>
          <p:grpSpPr>
            <a:xfrm>
              <a:off x="572279" y="4785039"/>
              <a:ext cx="161348" cy="142025"/>
              <a:chOff x="4635225" y="2316383"/>
              <a:chExt cx="79123" cy="69654"/>
            </a:xfrm>
          </p:grpSpPr>
          <p:sp>
            <p:nvSpPr>
              <p:cNvPr id="502" name="Google Shape;502;p11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1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4" name="Google Shape;504;p11"/>
            <p:cNvGrpSpPr/>
            <p:nvPr/>
          </p:nvGrpSpPr>
          <p:grpSpPr>
            <a:xfrm rot="10800000">
              <a:off x="824061" y="4433468"/>
              <a:ext cx="110472" cy="97245"/>
              <a:chOff x="4635225" y="2316383"/>
              <a:chExt cx="79123" cy="69654"/>
            </a:xfrm>
          </p:grpSpPr>
          <p:sp>
            <p:nvSpPr>
              <p:cNvPr id="505" name="Google Shape;505;p11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1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7" name="Google Shape;507;p11"/>
            <p:cNvGrpSpPr/>
            <p:nvPr/>
          </p:nvGrpSpPr>
          <p:grpSpPr>
            <a:xfrm rot="10800000">
              <a:off x="424386" y="4138068"/>
              <a:ext cx="110472" cy="97245"/>
              <a:chOff x="4635225" y="2316383"/>
              <a:chExt cx="79123" cy="69654"/>
            </a:xfrm>
          </p:grpSpPr>
          <p:sp>
            <p:nvSpPr>
              <p:cNvPr id="508" name="Google Shape;508;p11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1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0" name="Google Shape;510;p11"/>
          <p:cNvGrpSpPr/>
          <p:nvPr/>
        </p:nvGrpSpPr>
        <p:grpSpPr>
          <a:xfrm>
            <a:off x="3607492" y="338801"/>
            <a:ext cx="154684" cy="401176"/>
            <a:chOff x="3607492" y="338801"/>
            <a:chExt cx="154684" cy="401176"/>
          </a:xfrm>
        </p:grpSpPr>
        <p:grpSp>
          <p:nvGrpSpPr>
            <p:cNvPr id="511" name="Google Shape;511;p11"/>
            <p:cNvGrpSpPr/>
            <p:nvPr/>
          </p:nvGrpSpPr>
          <p:grpSpPr>
            <a:xfrm flipH="1">
              <a:off x="3651701" y="597957"/>
              <a:ext cx="110475" cy="142021"/>
              <a:chOff x="3340915" y="2702363"/>
              <a:chExt cx="85980" cy="110522"/>
            </a:xfrm>
          </p:grpSpPr>
          <p:sp>
            <p:nvSpPr>
              <p:cNvPr id="512" name="Google Shape;512;p11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1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4" name="Google Shape;514;p11"/>
            <p:cNvGrpSpPr/>
            <p:nvPr/>
          </p:nvGrpSpPr>
          <p:grpSpPr>
            <a:xfrm flipH="1">
              <a:off x="3607492" y="338801"/>
              <a:ext cx="69377" cy="89202"/>
              <a:chOff x="3340915" y="2702363"/>
              <a:chExt cx="85980" cy="110522"/>
            </a:xfrm>
          </p:grpSpPr>
          <p:sp>
            <p:nvSpPr>
              <p:cNvPr id="515" name="Google Shape;515;p11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1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7" name="Google Shape;517;p11"/>
          <p:cNvGrpSpPr/>
          <p:nvPr/>
        </p:nvGrpSpPr>
        <p:grpSpPr>
          <a:xfrm>
            <a:off x="6241779" y="4357243"/>
            <a:ext cx="362254" cy="493596"/>
            <a:chOff x="6241779" y="4357243"/>
            <a:chExt cx="362254" cy="493596"/>
          </a:xfrm>
        </p:grpSpPr>
        <p:grpSp>
          <p:nvGrpSpPr>
            <p:cNvPr id="518" name="Google Shape;518;p11"/>
            <p:cNvGrpSpPr/>
            <p:nvPr/>
          </p:nvGrpSpPr>
          <p:grpSpPr>
            <a:xfrm flipH="1" rot="10800000">
              <a:off x="6241779" y="4357243"/>
              <a:ext cx="161348" cy="142025"/>
              <a:chOff x="4635225" y="2316383"/>
              <a:chExt cx="79123" cy="69654"/>
            </a:xfrm>
          </p:grpSpPr>
          <p:sp>
            <p:nvSpPr>
              <p:cNvPr id="519" name="Google Shape;519;p11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1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1" name="Google Shape;521;p11"/>
            <p:cNvGrpSpPr/>
            <p:nvPr/>
          </p:nvGrpSpPr>
          <p:grpSpPr>
            <a:xfrm flipH="1">
              <a:off x="6493561" y="4753595"/>
              <a:ext cx="110472" cy="97245"/>
              <a:chOff x="4635225" y="2316383"/>
              <a:chExt cx="79123" cy="69654"/>
            </a:xfrm>
          </p:grpSpPr>
          <p:sp>
            <p:nvSpPr>
              <p:cNvPr id="522" name="Google Shape;522;p11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1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4" name="Google Shape;524;p11"/>
          <p:cNvGrpSpPr/>
          <p:nvPr/>
        </p:nvGrpSpPr>
        <p:grpSpPr>
          <a:xfrm flipH="1">
            <a:off x="7860003" y="2761262"/>
            <a:ext cx="1915600" cy="2651713"/>
            <a:chOff x="-420512" y="3110623"/>
            <a:chExt cx="1580659" cy="2188063"/>
          </a:xfrm>
        </p:grpSpPr>
        <p:sp>
          <p:nvSpPr>
            <p:cNvPr id="525" name="Google Shape;525;p11"/>
            <p:cNvSpPr/>
            <p:nvPr/>
          </p:nvSpPr>
          <p:spPr>
            <a:xfrm rot="-658477">
              <a:off x="-242140" y="3208914"/>
              <a:ext cx="1223915" cy="1991482"/>
            </a:xfrm>
            <a:custGeom>
              <a:rect b="b" l="l" r="r" t="t"/>
              <a:pathLst>
                <a:path extrusionOk="0" h="30792" w="18924">
                  <a:moveTo>
                    <a:pt x="7874" y="324"/>
                  </a:moveTo>
                  <a:cubicBezTo>
                    <a:pt x="7972" y="324"/>
                    <a:pt x="8071" y="327"/>
                    <a:pt x="8171" y="334"/>
                  </a:cubicBezTo>
                  <a:cubicBezTo>
                    <a:pt x="8575" y="363"/>
                    <a:pt x="8982" y="373"/>
                    <a:pt x="9390" y="373"/>
                  </a:cubicBezTo>
                  <a:cubicBezTo>
                    <a:pt x="10021" y="373"/>
                    <a:pt x="10655" y="349"/>
                    <a:pt x="11279" y="334"/>
                  </a:cubicBezTo>
                  <a:cubicBezTo>
                    <a:pt x="11530" y="334"/>
                    <a:pt x="11805" y="384"/>
                    <a:pt x="12056" y="434"/>
                  </a:cubicBezTo>
                  <a:cubicBezTo>
                    <a:pt x="12608" y="509"/>
                    <a:pt x="12708" y="760"/>
                    <a:pt x="12683" y="1361"/>
                  </a:cubicBezTo>
                  <a:cubicBezTo>
                    <a:pt x="12658" y="2013"/>
                    <a:pt x="12582" y="2664"/>
                    <a:pt x="12407" y="3316"/>
                  </a:cubicBezTo>
                  <a:cubicBezTo>
                    <a:pt x="11355" y="3333"/>
                    <a:pt x="10303" y="3396"/>
                    <a:pt x="9244" y="3396"/>
                  </a:cubicBezTo>
                  <a:cubicBezTo>
                    <a:pt x="8738" y="3396"/>
                    <a:pt x="8230" y="3382"/>
                    <a:pt x="7720" y="3341"/>
                  </a:cubicBezTo>
                  <a:cubicBezTo>
                    <a:pt x="7603" y="3333"/>
                    <a:pt x="7486" y="3330"/>
                    <a:pt x="7368" y="3330"/>
                  </a:cubicBezTo>
                  <a:cubicBezTo>
                    <a:pt x="7133" y="3330"/>
                    <a:pt x="6893" y="3341"/>
                    <a:pt x="6643" y="3341"/>
                  </a:cubicBezTo>
                  <a:cubicBezTo>
                    <a:pt x="6517" y="3341"/>
                    <a:pt x="6442" y="3291"/>
                    <a:pt x="6492" y="3116"/>
                  </a:cubicBezTo>
                  <a:lnTo>
                    <a:pt x="7445" y="3116"/>
                  </a:lnTo>
                  <a:cubicBezTo>
                    <a:pt x="7481" y="3116"/>
                    <a:pt x="7524" y="3122"/>
                    <a:pt x="7564" y="3122"/>
                  </a:cubicBezTo>
                  <a:cubicBezTo>
                    <a:pt x="7634" y="3122"/>
                    <a:pt x="7695" y="3102"/>
                    <a:pt x="7695" y="2990"/>
                  </a:cubicBezTo>
                  <a:cubicBezTo>
                    <a:pt x="7695" y="2865"/>
                    <a:pt x="7545" y="2865"/>
                    <a:pt x="7445" y="2865"/>
                  </a:cubicBezTo>
                  <a:cubicBezTo>
                    <a:pt x="7277" y="2865"/>
                    <a:pt x="7110" y="2854"/>
                    <a:pt x="6943" y="2854"/>
                  </a:cubicBezTo>
                  <a:cubicBezTo>
                    <a:pt x="6860" y="2854"/>
                    <a:pt x="6776" y="2857"/>
                    <a:pt x="6693" y="2865"/>
                  </a:cubicBezTo>
                  <a:cubicBezTo>
                    <a:pt x="6666" y="2867"/>
                    <a:pt x="6641" y="2869"/>
                    <a:pt x="6617" y="2869"/>
                  </a:cubicBezTo>
                  <a:cubicBezTo>
                    <a:pt x="6399" y="2869"/>
                    <a:pt x="6324" y="2760"/>
                    <a:pt x="6392" y="2489"/>
                  </a:cubicBezTo>
                  <a:lnTo>
                    <a:pt x="6392" y="2489"/>
                  </a:lnTo>
                  <a:cubicBezTo>
                    <a:pt x="7275" y="2576"/>
                    <a:pt x="8158" y="2602"/>
                    <a:pt x="9042" y="2602"/>
                  </a:cubicBezTo>
                  <a:cubicBezTo>
                    <a:pt x="9437" y="2602"/>
                    <a:pt x="9832" y="2597"/>
                    <a:pt x="10227" y="2589"/>
                  </a:cubicBezTo>
                  <a:cubicBezTo>
                    <a:pt x="10302" y="2414"/>
                    <a:pt x="10201" y="2389"/>
                    <a:pt x="10076" y="2389"/>
                  </a:cubicBezTo>
                  <a:cubicBezTo>
                    <a:pt x="9274" y="2364"/>
                    <a:pt x="8472" y="2364"/>
                    <a:pt x="7670" y="2339"/>
                  </a:cubicBezTo>
                  <a:cubicBezTo>
                    <a:pt x="7244" y="2314"/>
                    <a:pt x="6793" y="2288"/>
                    <a:pt x="6342" y="2213"/>
                  </a:cubicBezTo>
                  <a:cubicBezTo>
                    <a:pt x="6292" y="2063"/>
                    <a:pt x="6242" y="1913"/>
                    <a:pt x="6292" y="1687"/>
                  </a:cubicBezTo>
                  <a:cubicBezTo>
                    <a:pt x="6559" y="1687"/>
                    <a:pt x="6837" y="1698"/>
                    <a:pt x="7112" y="1698"/>
                  </a:cubicBezTo>
                  <a:cubicBezTo>
                    <a:pt x="7250" y="1698"/>
                    <a:pt x="7386" y="1695"/>
                    <a:pt x="7520" y="1687"/>
                  </a:cubicBezTo>
                  <a:cubicBezTo>
                    <a:pt x="7570" y="1687"/>
                    <a:pt x="7626" y="1693"/>
                    <a:pt x="7678" y="1693"/>
                  </a:cubicBezTo>
                  <a:cubicBezTo>
                    <a:pt x="7782" y="1693"/>
                    <a:pt x="7871" y="1670"/>
                    <a:pt x="7871" y="1537"/>
                  </a:cubicBezTo>
                  <a:cubicBezTo>
                    <a:pt x="7871" y="1442"/>
                    <a:pt x="7805" y="1420"/>
                    <a:pt x="7725" y="1420"/>
                  </a:cubicBezTo>
                  <a:cubicBezTo>
                    <a:pt x="7657" y="1420"/>
                    <a:pt x="7578" y="1436"/>
                    <a:pt x="7520" y="1436"/>
                  </a:cubicBezTo>
                  <a:cubicBezTo>
                    <a:pt x="7169" y="1436"/>
                    <a:pt x="6818" y="1436"/>
                    <a:pt x="6442" y="1461"/>
                  </a:cubicBezTo>
                  <a:cubicBezTo>
                    <a:pt x="6242" y="1461"/>
                    <a:pt x="6216" y="1386"/>
                    <a:pt x="6216" y="1211"/>
                  </a:cubicBezTo>
                  <a:cubicBezTo>
                    <a:pt x="6242" y="659"/>
                    <a:pt x="6467" y="434"/>
                    <a:pt x="7069" y="384"/>
                  </a:cubicBezTo>
                  <a:cubicBezTo>
                    <a:pt x="7344" y="347"/>
                    <a:pt x="7606" y="324"/>
                    <a:pt x="7874" y="324"/>
                  </a:cubicBezTo>
                  <a:close/>
                  <a:moveTo>
                    <a:pt x="12277" y="3637"/>
                  </a:moveTo>
                  <a:cubicBezTo>
                    <a:pt x="12573" y="3637"/>
                    <a:pt x="12870" y="3673"/>
                    <a:pt x="13159" y="3817"/>
                  </a:cubicBezTo>
                  <a:cubicBezTo>
                    <a:pt x="13359" y="3943"/>
                    <a:pt x="13560" y="4068"/>
                    <a:pt x="13535" y="4344"/>
                  </a:cubicBezTo>
                  <a:cubicBezTo>
                    <a:pt x="13510" y="4644"/>
                    <a:pt x="13284" y="4820"/>
                    <a:pt x="13034" y="4920"/>
                  </a:cubicBezTo>
                  <a:cubicBezTo>
                    <a:pt x="12833" y="4970"/>
                    <a:pt x="12633" y="5020"/>
                    <a:pt x="12432" y="5020"/>
                  </a:cubicBezTo>
                  <a:cubicBezTo>
                    <a:pt x="11723" y="5056"/>
                    <a:pt x="11014" y="5091"/>
                    <a:pt x="10314" y="5091"/>
                  </a:cubicBezTo>
                  <a:cubicBezTo>
                    <a:pt x="10024" y="5091"/>
                    <a:pt x="9736" y="5085"/>
                    <a:pt x="9450" y="5070"/>
                  </a:cubicBezTo>
                  <a:cubicBezTo>
                    <a:pt x="9156" y="5085"/>
                    <a:pt x="8864" y="5091"/>
                    <a:pt x="8575" y="5091"/>
                  </a:cubicBezTo>
                  <a:cubicBezTo>
                    <a:pt x="7875" y="5091"/>
                    <a:pt x="7183" y="5056"/>
                    <a:pt x="6492" y="5020"/>
                  </a:cubicBezTo>
                  <a:cubicBezTo>
                    <a:pt x="6166" y="4995"/>
                    <a:pt x="5815" y="4970"/>
                    <a:pt x="5565" y="4694"/>
                  </a:cubicBezTo>
                  <a:cubicBezTo>
                    <a:pt x="5314" y="4444"/>
                    <a:pt x="5314" y="4143"/>
                    <a:pt x="5615" y="3918"/>
                  </a:cubicBezTo>
                  <a:cubicBezTo>
                    <a:pt x="5863" y="3760"/>
                    <a:pt x="6130" y="3663"/>
                    <a:pt x="6400" y="3663"/>
                  </a:cubicBezTo>
                  <a:cubicBezTo>
                    <a:pt x="6431" y="3663"/>
                    <a:pt x="6461" y="3664"/>
                    <a:pt x="6492" y="3667"/>
                  </a:cubicBezTo>
                  <a:cubicBezTo>
                    <a:pt x="7369" y="3692"/>
                    <a:pt x="8247" y="3742"/>
                    <a:pt x="9099" y="3767"/>
                  </a:cubicBezTo>
                  <a:cubicBezTo>
                    <a:pt x="9291" y="3778"/>
                    <a:pt x="9482" y="3783"/>
                    <a:pt x="9672" y="3783"/>
                  </a:cubicBezTo>
                  <a:cubicBezTo>
                    <a:pt x="10325" y="3783"/>
                    <a:pt x="10970" y="3725"/>
                    <a:pt x="11630" y="3667"/>
                  </a:cubicBezTo>
                  <a:cubicBezTo>
                    <a:pt x="11843" y="3656"/>
                    <a:pt x="12060" y="3637"/>
                    <a:pt x="12277" y="3637"/>
                  </a:cubicBezTo>
                  <a:close/>
                  <a:moveTo>
                    <a:pt x="6943" y="5747"/>
                  </a:moveTo>
                  <a:lnTo>
                    <a:pt x="6943" y="5747"/>
                  </a:lnTo>
                  <a:cubicBezTo>
                    <a:pt x="7783" y="5760"/>
                    <a:pt x="8623" y="5766"/>
                    <a:pt x="9462" y="5766"/>
                  </a:cubicBezTo>
                  <a:cubicBezTo>
                    <a:pt x="10302" y="5766"/>
                    <a:pt x="11141" y="5760"/>
                    <a:pt x="11981" y="5747"/>
                  </a:cubicBezTo>
                  <a:lnTo>
                    <a:pt x="11981" y="5747"/>
                  </a:lnTo>
                  <a:cubicBezTo>
                    <a:pt x="11931" y="5897"/>
                    <a:pt x="11805" y="5948"/>
                    <a:pt x="11680" y="5973"/>
                  </a:cubicBezTo>
                  <a:cubicBezTo>
                    <a:pt x="11304" y="6073"/>
                    <a:pt x="10928" y="6123"/>
                    <a:pt x="10577" y="6123"/>
                  </a:cubicBezTo>
                  <a:cubicBezTo>
                    <a:pt x="10201" y="6136"/>
                    <a:pt x="9832" y="6142"/>
                    <a:pt x="9462" y="6142"/>
                  </a:cubicBezTo>
                  <a:cubicBezTo>
                    <a:pt x="9092" y="6142"/>
                    <a:pt x="8723" y="6136"/>
                    <a:pt x="8347" y="6123"/>
                  </a:cubicBezTo>
                  <a:cubicBezTo>
                    <a:pt x="7971" y="6123"/>
                    <a:pt x="7595" y="6073"/>
                    <a:pt x="7244" y="5973"/>
                  </a:cubicBezTo>
                  <a:cubicBezTo>
                    <a:pt x="7119" y="5948"/>
                    <a:pt x="6993" y="5897"/>
                    <a:pt x="6943" y="5747"/>
                  </a:cubicBezTo>
                  <a:close/>
                  <a:moveTo>
                    <a:pt x="14648" y="6917"/>
                  </a:moveTo>
                  <a:cubicBezTo>
                    <a:pt x="14914" y="6917"/>
                    <a:pt x="15005" y="7087"/>
                    <a:pt x="14938" y="7376"/>
                  </a:cubicBezTo>
                  <a:cubicBezTo>
                    <a:pt x="14838" y="7777"/>
                    <a:pt x="14613" y="8078"/>
                    <a:pt x="14362" y="8379"/>
                  </a:cubicBezTo>
                  <a:cubicBezTo>
                    <a:pt x="14303" y="8437"/>
                    <a:pt x="14244" y="8462"/>
                    <a:pt x="14186" y="8462"/>
                  </a:cubicBezTo>
                  <a:cubicBezTo>
                    <a:pt x="14144" y="8462"/>
                    <a:pt x="14103" y="8450"/>
                    <a:pt x="14061" y="8429"/>
                  </a:cubicBezTo>
                  <a:cubicBezTo>
                    <a:pt x="13635" y="8278"/>
                    <a:pt x="13359" y="8003"/>
                    <a:pt x="13159" y="7602"/>
                  </a:cubicBezTo>
                  <a:cubicBezTo>
                    <a:pt x="13585" y="7251"/>
                    <a:pt x="14036" y="7000"/>
                    <a:pt x="14537" y="6925"/>
                  </a:cubicBezTo>
                  <a:cubicBezTo>
                    <a:pt x="14577" y="6919"/>
                    <a:pt x="14614" y="6917"/>
                    <a:pt x="14648" y="6917"/>
                  </a:cubicBezTo>
                  <a:close/>
                  <a:moveTo>
                    <a:pt x="4684" y="7190"/>
                  </a:moveTo>
                  <a:cubicBezTo>
                    <a:pt x="4735" y="7190"/>
                    <a:pt x="4787" y="7193"/>
                    <a:pt x="4838" y="7201"/>
                  </a:cubicBezTo>
                  <a:cubicBezTo>
                    <a:pt x="5164" y="7276"/>
                    <a:pt x="5465" y="7376"/>
                    <a:pt x="5715" y="7652"/>
                  </a:cubicBezTo>
                  <a:cubicBezTo>
                    <a:pt x="5389" y="8354"/>
                    <a:pt x="4688" y="8554"/>
                    <a:pt x="4136" y="8554"/>
                  </a:cubicBezTo>
                  <a:cubicBezTo>
                    <a:pt x="4086" y="8554"/>
                    <a:pt x="4036" y="8554"/>
                    <a:pt x="3986" y="8479"/>
                  </a:cubicBezTo>
                  <a:cubicBezTo>
                    <a:pt x="3836" y="8253"/>
                    <a:pt x="3810" y="7752"/>
                    <a:pt x="3936" y="7527"/>
                  </a:cubicBezTo>
                  <a:cubicBezTo>
                    <a:pt x="4086" y="7313"/>
                    <a:pt x="4382" y="7190"/>
                    <a:pt x="4684" y="7190"/>
                  </a:cubicBezTo>
                  <a:close/>
                  <a:moveTo>
                    <a:pt x="12507" y="5346"/>
                  </a:moveTo>
                  <a:cubicBezTo>
                    <a:pt x="12507" y="5647"/>
                    <a:pt x="12482" y="5948"/>
                    <a:pt x="12507" y="6223"/>
                  </a:cubicBezTo>
                  <a:cubicBezTo>
                    <a:pt x="12532" y="6800"/>
                    <a:pt x="12608" y="7401"/>
                    <a:pt x="12908" y="7903"/>
                  </a:cubicBezTo>
                  <a:cubicBezTo>
                    <a:pt x="13134" y="8329"/>
                    <a:pt x="13460" y="8604"/>
                    <a:pt x="13911" y="8805"/>
                  </a:cubicBezTo>
                  <a:cubicBezTo>
                    <a:pt x="13735" y="9030"/>
                    <a:pt x="13485" y="9181"/>
                    <a:pt x="13259" y="9356"/>
                  </a:cubicBezTo>
                  <a:cubicBezTo>
                    <a:pt x="11984" y="10214"/>
                    <a:pt x="10614" y="10760"/>
                    <a:pt x="9077" y="10760"/>
                  </a:cubicBezTo>
                  <a:cubicBezTo>
                    <a:pt x="9042" y="10760"/>
                    <a:pt x="9008" y="10760"/>
                    <a:pt x="8973" y="10760"/>
                  </a:cubicBezTo>
                  <a:cubicBezTo>
                    <a:pt x="7545" y="10735"/>
                    <a:pt x="6141" y="10459"/>
                    <a:pt x="4938" y="9607"/>
                  </a:cubicBezTo>
                  <a:cubicBezTo>
                    <a:pt x="4688" y="9431"/>
                    <a:pt x="4462" y="9231"/>
                    <a:pt x="4287" y="8955"/>
                  </a:cubicBezTo>
                  <a:cubicBezTo>
                    <a:pt x="4462" y="8930"/>
                    <a:pt x="4638" y="8905"/>
                    <a:pt x="4813" y="8855"/>
                  </a:cubicBezTo>
                  <a:cubicBezTo>
                    <a:pt x="5715" y="8604"/>
                    <a:pt x="6141" y="7928"/>
                    <a:pt x="6317" y="7050"/>
                  </a:cubicBezTo>
                  <a:cubicBezTo>
                    <a:pt x="6442" y="6499"/>
                    <a:pt x="6417" y="5923"/>
                    <a:pt x="6492" y="5371"/>
                  </a:cubicBezTo>
                  <a:cubicBezTo>
                    <a:pt x="6492" y="5421"/>
                    <a:pt x="6517" y="5496"/>
                    <a:pt x="6517" y="5547"/>
                  </a:cubicBezTo>
                  <a:cubicBezTo>
                    <a:pt x="6617" y="6073"/>
                    <a:pt x="6768" y="6248"/>
                    <a:pt x="7294" y="6324"/>
                  </a:cubicBezTo>
                  <a:cubicBezTo>
                    <a:pt x="7984" y="6422"/>
                    <a:pt x="8689" y="6490"/>
                    <a:pt x="9386" y="6490"/>
                  </a:cubicBezTo>
                  <a:cubicBezTo>
                    <a:pt x="9575" y="6490"/>
                    <a:pt x="9763" y="6485"/>
                    <a:pt x="9951" y="6474"/>
                  </a:cubicBezTo>
                  <a:cubicBezTo>
                    <a:pt x="10502" y="6449"/>
                    <a:pt x="11029" y="6424"/>
                    <a:pt x="11555" y="6349"/>
                  </a:cubicBezTo>
                  <a:cubicBezTo>
                    <a:pt x="12106" y="6273"/>
                    <a:pt x="12307" y="6098"/>
                    <a:pt x="12407" y="5547"/>
                  </a:cubicBezTo>
                  <a:cubicBezTo>
                    <a:pt x="12407" y="5496"/>
                    <a:pt x="12407" y="5421"/>
                    <a:pt x="12507" y="5346"/>
                  </a:cubicBezTo>
                  <a:close/>
                  <a:moveTo>
                    <a:pt x="15064" y="8908"/>
                  </a:moveTo>
                  <a:cubicBezTo>
                    <a:pt x="15230" y="8908"/>
                    <a:pt x="15398" y="8918"/>
                    <a:pt x="15565" y="8930"/>
                  </a:cubicBezTo>
                  <a:cubicBezTo>
                    <a:pt x="16217" y="8980"/>
                    <a:pt x="16843" y="9156"/>
                    <a:pt x="17344" y="9632"/>
                  </a:cubicBezTo>
                  <a:cubicBezTo>
                    <a:pt x="17946" y="10183"/>
                    <a:pt x="18272" y="10860"/>
                    <a:pt x="18347" y="11687"/>
                  </a:cubicBezTo>
                  <a:cubicBezTo>
                    <a:pt x="18472" y="13065"/>
                    <a:pt x="18447" y="14469"/>
                    <a:pt x="18322" y="15872"/>
                  </a:cubicBezTo>
                  <a:cubicBezTo>
                    <a:pt x="18247" y="16750"/>
                    <a:pt x="18222" y="17652"/>
                    <a:pt x="18146" y="18554"/>
                  </a:cubicBezTo>
                  <a:cubicBezTo>
                    <a:pt x="18071" y="19281"/>
                    <a:pt x="17996" y="20008"/>
                    <a:pt x="17921" y="20735"/>
                  </a:cubicBezTo>
                  <a:cubicBezTo>
                    <a:pt x="17871" y="21261"/>
                    <a:pt x="17821" y="21787"/>
                    <a:pt x="17795" y="22314"/>
                  </a:cubicBezTo>
                  <a:cubicBezTo>
                    <a:pt x="17770" y="23316"/>
                    <a:pt x="17570" y="24294"/>
                    <a:pt x="17420" y="25271"/>
                  </a:cubicBezTo>
                  <a:cubicBezTo>
                    <a:pt x="17269" y="26148"/>
                    <a:pt x="17069" y="27000"/>
                    <a:pt x="16793" y="27878"/>
                  </a:cubicBezTo>
                  <a:cubicBezTo>
                    <a:pt x="16442" y="28955"/>
                    <a:pt x="15765" y="29632"/>
                    <a:pt x="14613" y="29832"/>
                  </a:cubicBezTo>
                  <a:cubicBezTo>
                    <a:pt x="13760" y="30008"/>
                    <a:pt x="12883" y="30108"/>
                    <a:pt x="12006" y="30208"/>
                  </a:cubicBezTo>
                  <a:cubicBezTo>
                    <a:pt x="11154" y="30284"/>
                    <a:pt x="10302" y="30309"/>
                    <a:pt x="9450" y="30309"/>
                  </a:cubicBezTo>
                  <a:cubicBezTo>
                    <a:pt x="8096" y="30309"/>
                    <a:pt x="6718" y="30208"/>
                    <a:pt x="5364" y="30008"/>
                  </a:cubicBezTo>
                  <a:cubicBezTo>
                    <a:pt x="4863" y="29933"/>
                    <a:pt x="4337" y="29858"/>
                    <a:pt x="3836" y="29732"/>
                  </a:cubicBezTo>
                  <a:cubicBezTo>
                    <a:pt x="3059" y="29507"/>
                    <a:pt x="2557" y="28955"/>
                    <a:pt x="2257" y="28203"/>
                  </a:cubicBezTo>
                  <a:cubicBezTo>
                    <a:pt x="1881" y="27276"/>
                    <a:pt x="1680" y="26299"/>
                    <a:pt x="1505" y="25321"/>
                  </a:cubicBezTo>
                  <a:cubicBezTo>
                    <a:pt x="1404" y="24569"/>
                    <a:pt x="1279" y="23842"/>
                    <a:pt x="1179" y="23116"/>
                  </a:cubicBezTo>
                  <a:cubicBezTo>
                    <a:pt x="1129" y="22715"/>
                    <a:pt x="1104" y="22339"/>
                    <a:pt x="1104" y="21938"/>
                  </a:cubicBezTo>
                  <a:cubicBezTo>
                    <a:pt x="1054" y="21035"/>
                    <a:pt x="953" y="20158"/>
                    <a:pt x="853" y="19256"/>
                  </a:cubicBezTo>
                  <a:cubicBezTo>
                    <a:pt x="778" y="18579"/>
                    <a:pt x="728" y="17928"/>
                    <a:pt x="678" y="17251"/>
                  </a:cubicBezTo>
                  <a:cubicBezTo>
                    <a:pt x="577" y="15597"/>
                    <a:pt x="452" y="13968"/>
                    <a:pt x="502" y="12314"/>
                  </a:cubicBezTo>
                  <a:cubicBezTo>
                    <a:pt x="552" y="11512"/>
                    <a:pt x="703" y="10760"/>
                    <a:pt x="1154" y="10083"/>
                  </a:cubicBezTo>
                  <a:cubicBezTo>
                    <a:pt x="1755" y="9217"/>
                    <a:pt x="2610" y="8929"/>
                    <a:pt x="3607" y="8929"/>
                  </a:cubicBezTo>
                  <a:cubicBezTo>
                    <a:pt x="3650" y="8929"/>
                    <a:pt x="3692" y="8929"/>
                    <a:pt x="3735" y="8930"/>
                  </a:cubicBezTo>
                  <a:cubicBezTo>
                    <a:pt x="3810" y="8930"/>
                    <a:pt x="3861" y="8980"/>
                    <a:pt x="3886" y="9030"/>
                  </a:cubicBezTo>
                  <a:cubicBezTo>
                    <a:pt x="4612" y="10083"/>
                    <a:pt x="5690" y="10534"/>
                    <a:pt x="6868" y="10835"/>
                  </a:cubicBezTo>
                  <a:cubicBezTo>
                    <a:pt x="7520" y="10985"/>
                    <a:pt x="8196" y="11085"/>
                    <a:pt x="8898" y="11111"/>
                  </a:cubicBezTo>
                  <a:cubicBezTo>
                    <a:pt x="10653" y="11111"/>
                    <a:pt x="12232" y="10534"/>
                    <a:pt x="13635" y="9532"/>
                  </a:cubicBezTo>
                  <a:cubicBezTo>
                    <a:pt x="14017" y="9016"/>
                    <a:pt x="14530" y="8908"/>
                    <a:pt x="15064" y="8908"/>
                  </a:cubicBezTo>
                  <a:close/>
                  <a:moveTo>
                    <a:pt x="8918" y="0"/>
                  </a:moveTo>
                  <a:cubicBezTo>
                    <a:pt x="8250" y="0"/>
                    <a:pt x="7584" y="18"/>
                    <a:pt x="6918" y="83"/>
                  </a:cubicBezTo>
                  <a:cubicBezTo>
                    <a:pt x="6292" y="133"/>
                    <a:pt x="5916" y="308"/>
                    <a:pt x="5866" y="1060"/>
                  </a:cubicBezTo>
                  <a:cubicBezTo>
                    <a:pt x="5866" y="1311"/>
                    <a:pt x="5891" y="1562"/>
                    <a:pt x="5916" y="1812"/>
                  </a:cubicBezTo>
                  <a:cubicBezTo>
                    <a:pt x="5991" y="2339"/>
                    <a:pt x="6066" y="2840"/>
                    <a:pt x="6116" y="3341"/>
                  </a:cubicBezTo>
                  <a:cubicBezTo>
                    <a:pt x="5665" y="3491"/>
                    <a:pt x="5139" y="3617"/>
                    <a:pt x="5064" y="4193"/>
                  </a:cubicBezTo>
                  <a:cubicBezTo>
                    <a:pt x="4963" y="4895"/>
                    <a:pt x="5490" y="5146"/>
                    <a:pt x="6066" y="5321"/>
                  </a:cubicBezTo>
                  <a:cubicBezTo>
                    <a:pt x="6041" y="5998"/>
                    <a:pt x="6041" y="6649"/>
                    <a:pt x="5866" y="7301"/>
                  </a:cubicBezTo>
                  <a:cubicBezTo>
                    <a:pt x="5468" y="7031"/>
                    <a:pt x="5070" y="6841"/>
                    <a:pt x="4666" y="6841"/>
                  </a:cubicBezTo>
                  <a:cubicBezTo>
                    <a:pt x="4434" y="6841"/>
                    <a:pt x="4199" y="6904"/>
                    <a:pt x="3961" y="7050"/>
                  </a:cubicBezTo>
                  <a:cubicBezTo>
                    <a:pt x="3359" y="7376"/>
                    <a:pt x="3485" y="7953"/>
                    <a:pt x="3610" y="8529"/>
                  </a:cubicBezTo>
                  <a:lnTo>
                    <a:pt x="3435" y="8529"/>
                  </a:lnTo>
                  <a:cubicBezTo>
                    <a:pt x="3412" y="8529"/>
                    <a:pt x="3390" y="8529"/>
                    <a:pt x="3369" y="8529"/>
                  </a:cubicBezTo>
                  <a:cubicBezTo>
                    <a:pt x="1776" y="8529"/>
                    <a:pt x="721" y="9427"/>
                    <a:pt x="252" y="10960"/>
                  </a:cubicBezTo>
                  <a:cubicBezTo>
                    <a:pt x="51" y="11562"/>
                    <a:pt x="76" y="12213"/>
                    <a:pt x="51" y="12865"/>
                  </a:cubicBezTo>
                  <a:cubicBezTo>
                    <a:pt x="1" y="14043"/>
                    <a:pt x="76" y="15246"/>
                    <a:pt x="151" y="16449"/>
                  </a:cubicBezTo>
                  <a:cubicBezTo>
                    <a:pt x="176" y="17025"/>
                    <a:pt x="201" y="17627"/>
                    <a:pt x="277" y="18203"/>
                  </a:cubicBezTo>
                  <a:cubicBezTo>
                    <a:pt x="352" y="19131"/>
                    <a:pt x="502" y="20058"/>
                    <a:pt x="552" y="21010"/>
                  </a:cubicBezTo>
                  <a:cubicBezTo>
                    <a:pt x="627" y="22339"/>
                    <a:pt x="678" y="23692"/>
                    <a:pt x="928" y="24995"/>
                  </a:cubicBezTo>
                  <a:cubicBezTo>
                    <a:pt x="1129" y="26098"/>
                    <a:pt x="1329" y="27201"/>
                    <a:pt x="1705" y="28253"/>
                  </a:cubicBezTo>
                  <a:cubicBezTo>
                    <a:pt x="2106" y="29306"/>
                    <a:pt x="2808" y="29983"/>
                    <a:pt x="3911" y="30233"/>
                  </a:cubicBezTo>
                  <a:cubicBezTo>
                    <a:pt x="4362" y="30334"/>
                    <a:pt x="4838" y="30409"/>
                    <a:pt x="5314" y="30484"/>
                  </a:cubicBezTo>
                  <a:cubicBezTo>
                    <a:pt x="6492" y="30660"/>
                    <a:pt x="7670" y="30760"/>
                    <a:pt x="8848" y="30785"/>
                  </a:cubicBezTo>
                  <a:cubicBezTo>
                    <a:pt x="9049" y="30789"/>
                    <a:pt x="9248" y="30791"/>
                    <a:pt x="9448" y="30791"/>
                  </a:cubicBezTo>
                  <a:cubicBezTo>
                    <a:pt x="10444" y="30791"/>
                    <a:pt x="11425" y="30739"/>
                    <a:pt x="12407" y="30634"/>
                  </a:cubicBezTo>
                  <a:cubicBezTo>
                    <a:pt x="13384" y="30509"/>
                    <a:pt x="14337" y="30434"/>
                    <a:pt x="15289" y="30158"/>
                  </a:cubicBezTo>
                  <a:cubicBezTo>
                    <a:pt x="15966" y="29933"/>
                    <a:pt x="16542" y="29557"/>
                    <a:pt x="16893" y="28905"/>
                  </a:cubicBezTo>
                  <a:cubicBezTo>
                    <a:pt x="17344" y="28078"/>
                    <a:pt x="17595" y="27176"/>
                    <a:pt x="17770" y="26274"/>
                  </a:cubicBezTo>
                  <a:cubicBezTo>
                    <a:pt x="17971" y="25196"/>
                    <a:pt x="18146" y="24118"/>
                    <a:pt x="18272" y="23015"/>
                  </a:cubicBezTo>
                  <a:cubicBezTo>
                    <a:pt x="18322" y="22564"/>
                    <a:pt x="18297" y="22088"/>
                    <a:pt x="18322" y="21637"/>
                  </a:cubicBezTo>
                  <a:cubicBezTo>
                    <a:pt x="18372" y="20785"/>
                    <a:pt x="18472" y="19958"/>
                    <a:pt x="18572" y="19106"/>
                  </a:cubicBezTo>
                  <a:cubicBezTo>
                    <a:pt x="18648" y="18329"/>
                    <a:pt x="18698" y="17527"/>
                    <a:pt x="18748" y="16725"/>
                  </a:cubicBezTo>
                  <a:cubicBezTo>
                    <a:pt x="18848" y="15396"/>
                    <a:pt x="18923" y="14068"/>
                    <a:pt x="18873" y="12715"/>
                  </a:cubicBezTo>
                  <a:cubicBezTo>
                    <a:pt x="18848" y="12213"/>
                    <a:pt x="18848" y="11687"/>
                    <a:pt x="18723" y="11186"/>
                  </a:cubicBezTo>
                  <a:cubicBezTo>
                    <a:pt x="18352" y="9634"/>
                    <a:pt x="17275" y="8532"/>
                    <a:pt x="15611" y="8532"/>
                  </a:cubicBezTo>
                  <a:cubicBezTo>
                    <a:pt x="15474" y="8532"/>
                    <a:pt x="15333" y="8539"/>
                    <a:pt x="15189" y="8554"/>
                  </a:cubicBezTo>
                  <a:lnTo>
                    <a:pt x="14713" y="8554"/>
                  </a:lnTo>
                  <a:cubicBezTo>
                    <a:pt x="14938" y="8203"/>
                    <a:pt x="15164" y="7903"/>
                    <a:pt x="15264" y="7527"/>
                  </a:cubicBezTo>
                  <a:cubicBezTo>
                    <a:pt x="15434" y="6945"/>
                    <a:pt x="15205" y="6598"/>
                    <a:pt x="14624" y="6598"/>
                  </a:cubicBezTo>
                  <a:cubicBezTo>
                    <a:pt x="14604" y="6598"/>
                    <a:pt x="14583" y="6598"/>
                    <a:pt x="14562" y="6599"/>
                  </a:cubicBezTo>
                  <a:cubicBezTo>
                    <a:pt x="14412" y="6599"/>
                    <a:pt x="14262" y="6649"/>
                    <a:pt x="14111" y="6699"/>
                  </a:cubicBezTo>
                  <a:cubicBezTo>
                    <a:pt x="13735" y="6825"/>
                    <a:pt x="13410" y="7050"/>
                    <a:pt x="13034" y="7251"/>
                  </a:cubicBezTo>
                  <a:cubicBezTo>
                    <a:pt x="12883" y="6599"/>
                    <a:pt x="12858" y="5948"/>
                    <a:pt x="12858" y="5296"/>
                  </a:cubicBezTo>
                  <a:cubicBezTo>
                    <a:pt x="13384" y="5146"/>
                    <a:pt x="13861" y="4970"/>
                    <a:pt x="13861" y="4319"/>
                  </a:cubicBezTo>
                  <a:cubicBezTo>
                    <a:pt x="13861" y="3642"/>
                    <a:pt x="13284" y="3517"/>
                    <a:pt x="12783" y="3341"/>
                  </a:cubicBezTo>
                  <a:cubicBezTo>
                    <a:pt x="12883" y="2664"/>
                    <a:pt x="13009" y="1988"/>
                    <a:pt x="13034" y="1311"/>
                  </a:cubicBezTo>
                  <a:cubicBezTo>
                    <a:pt x="13084" y="634"/>
                    <a:pt x="12883" y="233"/>
                    <a:pt x="12232" y="108"/>
                  </a:cubicBezTo>
                  <a:cubicBezTo>
                    <a:pt x="12037" y="86"/>
                    <a:pt x="11862" y="28"/>
                    <a:pt x="11689" y="28"/>
                  </a:cubicBezTo>
                  <a:cubicBezTo>
                    <a:pt x="11661" y="28"/>
                    <a:pt x="11633" y="29"/>
                    <a:pt x="11605" y="33"/>
                  </a:cubicBezTo>
                  <a:cubicBezTo>
                    <a:pt x="10703" y="33"/>
                    <a:pt x="9809" y="0"/>
                    <a:pt x="8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 rot="-658477">
              <a:off x="595212" y="3380669"/>
              <a:ext cx="243179" cy="211553"/>
            </a:xfrm>
            <a:custGeom>
              <a:rect b="b" l="l" r="r" t="t"/>
              <a:pathLst>
                <a:path extrusionOk="0" h="3271" w="3760">
                  <a:moveTo>
                    <a:pt x="2356" y="338"/>
                  </a:moveTo>
                  <a:cubicBezTo>
                    <a:pt x="2607" y="814"/>
                    <a:pt x="2983" y="1165"/>
                    <a:pt x="3284" y="1616"/>
                  </a:cubicBezTo>
                  <a:cubicBezTo>
                    <a:pt x="2507" y="2043"/>
                    <a:pt x="1780" y="2444"/>
                    <a:pt x="1003" y="2870"/>
                  </a:cubicBezTo>
                  <a:cubicBezTo>
                    <a:pt x="777" y="2569"/>
                    <a:pt x="627" y="2293"/>
                    <a:pt x="351" y="2043"/>
                  </a:cubicBezTo>
                  <a:cubicBezTo>
                    <a:pt x="1003" y="1466"/>
                    <a:pt x="1655" y="915"/>
                    <a:pt x="2356" y="338"/>
                  </a:cubicBezTo>
                  <a:close/>
                  <a:moveTo>
                    <a:pt x="2425" y="1"/>
                  </a:moveTo>
                  <a:cubicBezTo>
                    <a:pt x="2381" y="1"/>
                    <a:pt x="2333" y="21"/>
                    <a:pt x="2281" y="63"/>
                  </a:cubicBezTo>
                  <a:cubicBezTo>
                    <a:pt x="2081" y="213"/>
                    <a:pt x="1905" y="363"/>
                    <a:pt x="1705" y="514"/>
                  </a:cubicBezTo>
                  <a:cubicBezTo>
                    <a:pt x="1178" y="915"/>
                    <a:pt x="677" y="1341"/>
                    <a:pt x="176" y="1792"/>
                  </a:cubicBezTo>
                  <a:cubicBezTo>
                    <a:pt x="0" y="1942"/>
                    <a:pt x="0" y="2093"/>
                    <a:pt x="126" y="2268"/>
                  </a:cubicBezTo>
                  <a:cubicBezTo>
                    <a:pt x="351" y="2569"/>
                    <a:pt x="577" y="2845"/>
                    <a:pt x="727" y="3195"/>
                  </a:cubicBezTo>
                  <a:cubicBezTo>
                    <a:pt x="752" y="3246"/>
                    <a:pt x="827" y="3271"/>
                    <a:pt x="903" y="3271"/>
                  </a:cubicBezTo>
                  <a:cubicBezTo>
                    <a:pt x="928" y="3246"/>
                    <a:pt x="978" y="3246"/>
                    <a:pt x="1028" y="3221"/>
                  </a:cubicBezTo>
                  <a:cubicBezTo>
                    <a:pt x="1254" y="3095"/>
                    <a:pt x="1479" y="2970"/>
                    <a:pt x="1730" y="2845"/>
                  </a:cubicBezTo>
                  <a:cubicBezTo>
                    <a:pt x="2306" y="2519"/>
                    <a:pt x="2883" y="2243"/>
                    <a:pt x="3459" y="1917"/>
                  </a:cubicBezTo>
                  <a:cubicBezTo>
                    <a:pt x="3710" y="1767"/>
                    <a:pt x="3760" y="1642"/>
                    <a:pt x="3609" y="1466"/>
                  </a:cubicBezTo>
                  <a:cubicBezTo>
                    <a:pt x="3259" y="1015"/>
                    <a:pt x="2883" y="589"/>
                    <a:pt x="2582" y="113"/>
                  </a:cubicBezTo>
                  <a:cubicBezTo>
                    <a:pt x="2538" y="40"/>
                    <a:pt x="2486" y="1"/>
                    <a:pt x="2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 rot="-658477">
              <a:off x="-86292" y="3932683"/>
              <a:ext cx="1013139" cy="1183687"/>
            </a:xfrm>
            <a:custGeom>
              <a:rect b="b" l="l" r="r" t="t"/>
              <a:pathLst>
                <a:path extrusionOk="0" h="18302" w="15665">
                  <a:moveTo>
                    <a:pt x="12089" y="262"/>
                  </a:moveTo>
                  <a:cubicBezTo>
                    <a:pt x="12208" y="262"/>
                    <a:pt x="12290" y="356"/>
                    <a:pt x="12306" y="538"/>
                  </a:cubicBezTo>
                  <a:cubicBezTo>
                    <a:pt x="12331" y="814"/>
                    <a:pt x="12306" y="1065"/>
                    <a:pt x="12231" y="1290"/>
                  </a:cubicBezTo>
                  <a:cubicBezTo>
                    <a:pt x="12181" y="1491"/>
                    <a:pt x="12131" y="1716"/>
                    <a:pt x="12106" y="1917"/>
                  </a:cubicBezTo>
                  <a:cubicBezTo>
                    <a:pt x="12056" y="2217"/>
                    <a:pt x="12206" y="2418"/>
                    <a:pt x="12457" y="2543"/>
                  </a:cubicBezTo>
                  <a:cubicBezTo>
                    <a:pt x="12707" y="2669"/>
                    <a:pt x="12958" y="2769"/>
                    <a:pt x="13209" y="2894"/>
                  </a:cubicBezTo>
                  <a:cubicBezTo>
                    <a:pt x="13267" y="2928"/>
                    <a:pt x="13323" y="2944"/>
                    <a:pt x="13373" y="2944"/>
                  </a:cubicBezTo>
                  <a:cubicBezTo>
                    <a:pt x="13473" y="2944"/>
                    <a:pt x="13551" y="2877"/>
                    <a:pt x="13585" y="2744"/>
                  </a:cubicBezTo>
                  <a:cubicBezTo>
                    <a:pt x="13710" y="2468"/>
                    <a:pt x="13785" y="2167"/>
                    <a:pt x="13885" y="1892"/>
                  </a:cubicBezTo>
                  <a:cubicBezTo>
                    <a:pt x="13961" y="1691"/>
                    <a:pt x="14011" y="1491"/>
                    <a:pt x="14211" y="1365"/>
                  </a:cubicBezTo>
                  <a:cubicBezTo>
                    <a:pt x="14362" y="1466"/>
                    <a:pt x="14336" y="1616"/>
                    <a:pt x="14362" y="1741"/>
                  </a:cubicBezTo>
                  <a:cubicBezTo>
                    <a:pt x="14412" y="2518"/>
                    <a:pt x="14412" y="3270"/>
                    <a:pt x="14336" y="4022"/>
                  </a:cubicBezTo>
                  <a:cubicBezTo>
                    <a:pt x="14286" y="4598"/>
                    <a:pt x="14186" y="5150"/>
                    <a:pt x="13986" y="5701"/>
                  </a:cubicBezTo>
                  <a:cubicBezTo>
                    <a:pt x="13885" y="6002"/>
                    <a:pt x="13760" y="6278"/>
                    <a:pt x="13409" y="6453"/>
                  </a:cubicBezTo>
                  <a:cubicBezTo>
                    <a:pt x="13409" y="5852"/>
                    <a:pt x="13409" y="5300"/>
                    <a:pt x="13409" y="4749"/>
                  </a:cubicBezTo>
                  <a:cubicBezTo>
                    <a:pt x="13409" y="3546"/>
                    <a:pt x="12482" y="2443"/>
                    <a:pt x="11254" y="2368"/>
                  </a:cubicBezTo>
                  <a:cubicBezTo>
                    <a:pt x="10928" y="2343"/>
                    <a:pt x="10602" y="2393"/>
                    <a:pt x="10251" y="2268"/>
                  </a:cubicBezTo>
                  <a:cubicBezTo>
                    <a:pt x="10552" y="1766"/>
                    <a:pt x="10903" y="1315"/>
                    <a:pt x="11304" y="889"/>
                  </a:cubicBezTo>
                  <a:cubicBezTo>
                    <a:pt x="11479" y="689"/>
                    <a:pt x="11655" y="488"/>
                    <a:pt x="11880" y="338"/>
                  </a:cubicBezTo>
                  <a:cubicBezTo>
                    <a:pt x="11957" y="287"/>
                    <a:pt x="12028" y="262"/>
                    <a:pt x="12089" y="262"/>
                  </a:cubicBezTo>
                  <a:close/>
                  <a:moveTo>
                    <a:pt x="3083" y="3245"/>
                  </a:moveTo>
                  <a:lnTo>
                    <a:pt x="3083" y="3245"/>
                  </a:lnTo>
                  <a:cubicBezTo>
                    <a:pt x="2783" y="3671"/>
                    <a:pt x="2607" y="4172"/>
                    <a:pt x="2607" y="4724"/>
                  </a:cubicBezTo>
                  <a:cubicBezTo>
                    <a:pt x="2582" y="4799"/>
                    <a:pt x="2532" y="4824"/>
                    <a:pt x="2457" y="4849"/>
                  </a:cubicBezTo>
                  <a:cubicBezTo>
                    <a:pt x="2206" y="4974"/>
                    <a:pt x="2056" y="5175"/>
                    <a:pt x="1930" y="5425"/>
                  </a:cubicBezTo>
                  <a:cubicBezTo>
                    <a:pt x="1655" y="5325"/>
                    <a:pt x="1429" y="5150"/>
                    <a:pt x="1128" y="5100"/>
                  </a:cubicBezTo>
                  <a:cubicBezTo>
                    <a:pt x="978" y="5100"/>
                    <a:pt x="828" y="5100"/>
                    <a:pt x="702" y="5200"/>
                  </a:cubicBezTo>
                  <a:cubicBezTo>
                    <a:pt x="652" y="5225"/>
                    <a:pt x="627" y="5300"/>
                    <a:pt x="652" y="5350"/>
                  </a:cubicBezTo>
                  <a:cubicBezTo>
                    <a:pt x="671" y="5387"/>
                    <a:pt x="702" y="5410"/>
                    <a:pt x="738" y="5410"/>
                  </a:cubicBezTo>
                  <a:cubicBezTo>
                    <a:pt x="751" y="5410"/>
                    <a:pt x="764" y="5407"/>
                    <a:pt x="778" y="5400"/>
                  </a:cubicBezTo>
                  <a:cubicBezTo>
                    <a:pt x="865" y="5363"/>
                    <a:pt x="948" y="5347"/>
                    <a:pt x="1028" y="5347"/>
                  </a:cubicBezTo>
                  <a:cubicBezTo>
                    <a:pt x="1266" y="5347"/>
                    <a:pt x="1473" y="5488"/>
                    <a:pt x="1680" y="5601"/>
                  </a:cubicBezTo>
                  <a:cubicBezTo>
                    <a:pt x="1825" y="5674"/>
                    <a:pt x="1910" y="5716"/>
                    <a:pt x="1973" y="5716"/>
                  </a:cubicBezTo>
                  <a:cubicBezTo>
                    <a:pt x="2061" y="5716"/>
                    <a:pt x="2103" y="5631"/>
                    <a:pt x="2206" y="5425"/>
                  </a:cubicBezTo>
                  <a:cubicBezTo>
                    <a:pt x="2281" y="5275"/>
                    <a:pt x="2382" y="5175"/>
                    <a:pt x="2532" y="5100"/>
                  </a:cubicBezTo>
                  <a:cubicBezTo>
                    <a:pt x="2607" y="5175"/>
                    <a:pt x="2582" y="5250"/>
                    <a:pt x="2582" y="5300"/>
                  </a:cubicBezTo>
                  <a:cubicBezTo>
                    <a:pt x="2607" y="6227"/>
                    <a:pt x="2632" y="7155"/>
                    <a:pt x="2657" y="8082"/>
                  </a:cubicBezTo>
                  <a:cubicBezTo>
                    <a:pt x="2657" y="8207"/>
                    <a:pt x="2607" y="8233"/>
                    <a:pt x="2482" y="8308"/>
                  </a:cubicBezTo>
                  <a:cubicBezTo>
                    <a:pt x="2373" y="8358"/>
                    <a:pt x="2277" y="8382"/>
                    <a:pt x="2192" y="8382"/>
                  </a:cubicBezTo>
                  <a:cubicBezTo>
                    <a:pt x="1980" y="8382"/>
                    <a:pt x="1830" y="8239"/>
                    <a:pt x="1705" y="8007"/>
                  </a:cubicBezTo>
                  <a:cubicBezTo>
                    <a:pt x="1655" y="7907"/>
                    <a:pt x="1554" y="7882"/>
                    <a:pt x="1454" y="7806"/>
                  </a:cubicBezTo>
                  <a:cubicBezTo>
                    <a:pt x="778" y="7355"/>
                    <a:pt x="376" y="6754"/>
                    <a:pt x="276" y="5927"/>
                  </a:cubicBezTo>
                  <a:cubicBezTo>
                    <a:pt x="226" y="5375"/>
                    <a:pt x="427" y="4874"/>
                    <a:pt x="803" y="4473"/>
                  </a:cubicBezTo>
                  <a:cubicBezTo>
                    <a:pt x="1429" y="3796"/>
                    <a:pt x="2231" y="3471"/>
                    <a:pt x="3083" y="3245"/>
                  </a:cubicBezTo>
                  <a:close/>
                  <a:moveTo>
                    <a:pt x="8071" y="5451"/>
                  </a:moveTo>
                  <a:cubicBezTo>
                    <a:pt x="8296" y="5476"/>
                    <a:pt x="8246" y="5701"/>
                    <a:pt x="8296" y="5826"/>
                  </a:cubicBezTo>
                  <a:cubicBezTo>
                    <a:pt x="8346" y="6102"/>
                    <a:pt x="8372" y="6403"/>
                    <a:pt x="8422" y="6704"/>
                  </a:cubicBezTo>
                  <a:cubicBezTo>
                    <a:pt x="8823" y="6654"/>
                    <a:pt x="9199" y="6603"/>
                    <a:pt x="9549" y="6528"/>
                  </a:cubicBezTo>
                  <a:cubicBezTo>
                    <a:pt x="9625" y="6503"/>
                    <a:pt x="9675" y="6503"/>
                    <a:pt x="9725" y="6503"/>
                  </a:cubicBezTo>
                  <a:cubicBezTo>
                    <a:pt x="9747" y="6498"/>
                    <a:pt x="9770" y="6494"/>
                    <a:pt x="9792" y="6494"/>
                  </a:cubicBezTo>
                  <a:cubicBezTo>
                    <a:pt x="9868" y="6494"/>
                    <a:pt x="9937" y="6531"/>
                    <a:pt x="9976" y="6629"/>
                  </a:cubicBezTo>
                  <a:cubicBezTo>
                    <a:pt x="10001" y="6729"/>
                    <a:pt x="9925" y="6804"/>
                    <a:pt x="9825" y="6854"/>
                  </a:cubicBezTo>
                  <a:cubicBezTo>
                    <a:pt x="9499" y="7055"/>
                    <a:pt x="9199" y="7280"/>
                    <a:pt x="8873" y="7481"/>
                  </a:cubicBezTo>
                  <a:cubicBezTo>
                    <a:pt x="8722" y="7556"/>
                    <a:pt x="8722" y="7631"/>
                    <a:pt x="8747" y="7781"/>
                  </a:cubicBezTo>
                  <a:cubicBezTo>
                    <a:pt x="8823" y="8157"/>
                    <a:pt x="8873" y="8533"/>
                    <a:pt x="8923" y="8909"/>
                  </a:cubicBezTo>
                  <a:cubicBezTo>
                    <a:pt x="8948" y="9009"/>
                    <a:pt x="8973" y="9135"/>
                    <a:pt x="8823" y="9185"/>
                  </a:cubicBezTo>
                  <a:cubicBezTo>
                    <a:pt x="8800" y="9194"/>
                    <a:pt x="8778" y="9198"/>
                    <a:pt x="8758" y="9198"/>
                  </a:cubicBezTo>
                  <a:cubicBezTo>
                    <a:pt x="8670" y="9198"/>
                    <a:pt x="8608" y="9116"/>
                    <a:pt x="8547" y="9035"/>
                  </a:cubicBezTo>
                  <a:cubicBezTo>
                    <a:pt x="8321" y="8709"/>
                    <a:pt x="8121" y="8333"/>
                    <a:pt x="7820" y="8007"/>
                  </a:cubicBezTo>
                  <a:cubicBezTo>
                    <a:pt x="7570" y="8233"/>
                    <a:pt x="7319" y="8458"/>
                    <a:pt x="7043" y="8659"/>
                  </a:cubicBezTo>
                  <a:cubicBezTo>
                    <a:pt x="6946" y="8737"/>
                    <a:pt x="6833" y="8906"/>
                    <a:pt x="6705" y="8906"/>
                  </a:cubicBezTo>
                  <a:cubicBezTo>
                    <a:pt x="6668" y="8906"/>
                    <a:pt x="6631" y="8892"/>
                    <a:pt x="6592" y="8859"/>
                  </a:cubicBezTo>
                  <a:cubicBezTo>
                    <a:pt x="6392" y="8684"/>
                    <a:pt x="6617" y="8533"/>
                    <a:pt x="6692" y="8383"/>
                  </a:cubicBezTo>
                  <a:cubicBezTo>
                    <a:pt x="6843" y="8107"/>
                    <a:pt x="6993" y="7832"/>
                    <a:pt x="7143" y="7581"/>
                  </a:cubicBezTo>
                  <a:cubicBezTo>
                    <a:pt x="7244" y="7405"/>
                    <a:pt x="7219" y="7305"/>
                    <a:pt x="7068" y="7205"/>
                  </a:cubicBezTo>
                  <a:cubicBezTo>
                    <a:pt x="6818" y="7030"/>
                    <a:pt x="6592" y="6879"/>
                    <a:pt x="6367" y="6704"/>
                  </a:cubicBezTo>
                  <a:cubicBezTo>
                    <a:pt x="6266" y="6629"/>
                    <a:pt x="6141" y="6528"/>
                    <a:pt x="6241" y="6403"/>
                  </a:cubicBezTo>
                  <a:cubicBezTo>
                    <a:pt x="6276" y="6333"/>
                    <a:pt x="6322" y="6312"/>
                    <a:pt x="6371" y="6312"/>
                  </a:cubicBezTo>
                  <a:cubicBezTo>
                    <a:pt x="6428" y="6312"/>
                    <a:pt x="6488" y="6339"/>
                    <a:pt x="6542" y="6353"/>
                  </a:cubicBezTo>
                  <a:cubicBezTo>
                    <a:pt x="6843" y="6453"/>
                    <a:pt x="7143" y="6578"/>
                    <a:pt x="7469" y="6679"/>
                  </a:cubicBezTo>
                  <a:cubicBezTo>
                    <a:pt x="7620" y="6378"/>
                    <a:pt x="7645" y="6052"/>
                    <a:pt x="7820" y="5776"/>
                  </a:cubicBezTo>
                  <a:cubicBezTo>
                    <a:pt x="7895" y="5651"/>
                    <a:pt x="7895" y="5451"/>
                    <a:pt x="8071" y="5451"/>
                  </a:cubicBezTo>
                  <a:close/>
                  <a:moveTo>
                    <a:pt x="13434" y="6879"/>
                  </a:moveTo>
                  <a:cubicBezTo>
                    <a:pt x="14111" y="7155"/>
                    <a:pt x="14737" y="7481"/>
                    <a:pt x="15138" y="8107"/>
                  </a:cubicBezTo>
                  <a:cubicBezTo>
                    <a:pt x="15439" y="8583"/>
                    <a:pt x="15364" y="9085"/>
                    <a:pt x="15189" y="9561"/>
                  </a:cubicBezTo>
                  <a:cubicBezTo>
                    <a:pt x="14863" y="10463"/>
                    <a:pt x="14387" y="11240"/>
                    <a:pt x="13810" y="11992"/>
                  </a:cubicBezTo>
                  <a:cubicBezTo>
                    <a:pt x="13760" y="12067"/>
                    <a:pt x="13735" y="12117"/>
                    <a:pt x="13685" y="12192"/>
                  </a:cubicBezTo>
                  <a:cubicBezTo>
                    <a:pt x="13384" y="11967"/>
                    <a:pt x="13108" y="11741"/>
                    <a:pt x="12707" y="11641"/>
                  </a:cubicBezTo>
                  <a:cubicBezTo>
                    <a:pt x="13133" y="10438"/>
                    <a:pt x="13259" y="9210"/>
                    <a:pt x="13359" y="7982"/>
                  </a:cubicBezTo>
                  <a:cubicBezTo>
                    <a:pt x="13527" y="8114"/>
                    <a:pt x="13700" y="8148"/>
                    <a:pt x="13877" y="8148"/>
                  </a:cubicBezTo>
                  <a:cubicBezTo>
                    <a:pt x="14070" y="8148"/>
                    <a:pt x="14266" y="8107"/>
                    <a:pt x="14462" y="8107"/>
                  </a:cubicBezTo>
                  <a:cubicBezTo>
                    <a:pt x="14512" y="8107"/>
                    <a:pt x="14562" y="8032"/>
                    <a:pt x="14562" y="7982"/>
                  </a:cubicBezTo>
                  <a:cubicBezTo>
                    <a:pt x="14537" y="7907"/>
                    <a:pt x="14487" y="7882"/>
                    <a:pt x="14412" y="7882"/>
                  </a:cubicBezTo>
                  <a:lnTo>
                    <a:pt x="13986" y="7882"/>
                  </a:lnTo>
                  <a:cubicBezTo>
                    <a:pt x="13971" y="7883"/>
                    <a:pt x="13956" y="7883"/>
                    <a:pt x="13941" y="7883"/>
                  </a:cubicBezTo>
                  <a:cubicBezTo>
                    <a:pt x="13612" y="7883"/>
                    <a:pt x="13359" y="7616"/>
                    <a:pt x="13359" y="7280"/>
                  </a:cubicBezTo>
                  <a:cubicBezTo>
                    <a:pt x="13359" y="7155"/>
                    <a:pt x="13384" y="7030"/>
                    <a:pt x="13434" y="6879"/>
                  </a:cubicBezTo>
                  <a:close/>
                  <a:moveTo>
                    <a:pt x="2682" y="8508"/>
                  </a:moveTo>
                  <a:cubicBezTo>
                    <a:pt x="2858" y="9736"/>
                    <a:pt x="2908" y="10964"/>
                    <a:pt x="3534" y="12067"/>
                  </a:cubicBezTo>
                  <a:cubicBezTo>
                    <a:pt x="2783" y="12368"/>
                    <a:pt x="2156" y="12819"/>
                    <a:pt x="1605" y="13370"/>
                  </a:cubicBezTo>
                  <a:cubicBezTo>
                    <a:pt x="1354" y="13220"/>
                    <a:pt x="1279" y="12994"/>
                    <a:pt x="1279" y="12744"/>
                  </a:cubicBezTo>
                  <a:cubicBezTo>
                    <a:pt x="1254" y="12218"/>
                    <a:pt x="1279" y="11716"/>
                    <a:pt x="1379" y="11190"/>
                  </a:cubicBezTo>
                  <a:cubicBezTo>
                    <a:pt x="1504" y="10714"/>
                    <a:pt x="1454" y="10238"/>
                    <a:pt x="1479" y="9761"/>
                  </a:cubicBezTo>
                  <a:cubicBezTo>
                    <a:pt x="1504" y="9135"/>
                    <a:pt x="2006" y="8583"/>
                    <a:pt x="2682" y="8508"/>
                  </a:cubicBezTo>
                  <a:close/>
                  <a:moveTo>
                    <a:pt x="12660" y="11893"/>
                  </a:moveTo>
                  <a:cubicBezTo>
                    <a:pt x="12695" y="11893"/>
                    <a:pt x="12735" y="11901"/>
                    <a:pt x="12783" y="11917"/>
                  </a:cubicBezTo>
                  <a:cubicBezTo>
                    <a:pt x="13108" y="12067"/>
                    <a:pt x="13384" y="12268"/>
                    <a:pt x="13610" y="12543"/>
                  </a:cubicBezTo>
                  <a:cubicBezTo>
                    <a:pt x="13961" y="12944"/>
                    <a:pt x="13885" y="13421"/>
                    <a:pt x="13735" y="13897"/>
                  </a:cubicBezTo>
                  <a:cubicBezTo>
                    <a:pt x="13434" y="14874"/>
                    <a:pt x="12883" y="15726"/>
                    <a:pt x="12281" y="16578"/>
                  </a:cubicBezTo>
                  <a:cubicBezTo>
                    <a:pt x="12106" y="16854"/>
                    <a:pt x="11930" y="17130"/>
                    <a:pt x="11605" y="17330"/>
                  </a:cubicBezTo>
                  <a:cubicBezTo>
                    <a:pt x="11354" y="17155"/>
                    <a:pt x="11329" y="16879"/>
                    <a:pt x="11304" y="16603"/>
                  </a:cubicBezTo>
                  <a:cubicBezTo>
                    <a:pt x="11304" y="16328"/>
                    <a:pt x="11304" y="16027"/>
                    <a:pt x="11304" y="15726"/>
                  </a:cubicBezTo>
                  <a:cubicBezTo>
                    <a:pt x="11304" y="15300"/>
                    <a:pt x="10928" y="14949"/>
                    <a:pt x="10502" y="14949"/>
                  </a:cubicBezTo>
                  <a:cubicBezTo>
                    <a:pt x="10301" y="14949"/>
                    <a:pt x="10251" y="15100"/>
                    <a:pt x="10226" y="15250"/>
                  </a:cubicBezTo>
                  <a:cubicBezTo>
                    <a:pt x="10051" y="15676"/>
                    <a:pt x="9850" y="16077"/>
                    <a:pt x="9575" y="16428"/>
                  </a:cubicBezTo>
                  <a:cubicBezTo>
                    <a:pt x="9482" y="16521"/>
                    <a:pt x="9432" y="16656"/>
                    <a:pt x="9306" y="16656"/>
                  </a:cubicBezTo>
                  <a:cubicBezTo>
                    <a:pt x="9296" y="16656"/>
                    <a:pt x="9285" y="16656"/>
                    <a:pt x="9274" y="16654"/>
                  </a:cubicBezTo>
                  <a:cubicBezTo>
                    <a:pt x="9123" y="16629"/>
                    <a:pt x="9123" y="16478"/>
                    <a:pt x="9073" y="16353"/>
                  </a:cubicBezTo>
                  <a:cubicBezTo>
                    <a:pt x="8973" y="15902"/>
                    <a:pt x="8948" y="15426"/>
                    <a:pt x="8898" y="14949"/>
                  </a:cubicBezTo>
                  <a:cubicBezTo>
                    <a:pt x="8848" y="14699"/>
                    <a:pt x="8873" y="14473"/>
                    <a:pt x="8848" y="14223"/>
                  </a:cubicBezTo>
                  <a:cubicBezTo>
                    <a:pt x="8773" y="13696"/>
                    <a:pt x="8923" y="13446"/>
                    <a:pt x="9424" y="13220"/>
                  </a:cubicBezTo>
                  <a:cubicBezTo>
                    <a:pt x="9800" y="13020"/>
                    <a:pt x="10226" y="12969"/>
                    <a:pt x="10652" y="12894"/>
                  </a:cubicBezTo>
                  <a:cubicBezTo>
                    <a:pt x="10928" y="12819"/>
                    <a:pt x="11204" y="12794"/>
                    <a:pt x="11504" y="12669"/>
                  </a:cubicBezTo>
                  <a:cubicBezTo>
                    <a:pt x="11617" y="12926"/>
                    <a:pt x="11657" y="13018"/>
                    <a:pt x="11784" y="13018"/>
                  </a:cubicBezTo>
                  <a:cubicBezTo>
                    <a:pt x="11855" y="13018"/>
                    <a:pt x="11953" y="12989"/>
                    <a:pt x="12106" y="12944"/>
                  </a:cubicBezTo>
                  <a:cubicBezTo>
                    <a:pt x="12175" y="12926"/>
                    <a:pt x="12242" y="12918"/>
                    <a:pt x="12309" y="12918"/>
                  </a:cubicBezTo>
                  <a:cubicBezTo>
                    <a:pt x="12508" y="12918"/>
                    <a:pt x="12701" y="12988"/>
                    <a:pt x="12908" y="13045"/>
                  </a:cubicBezTo>
                  <a:cubicBezTo>
                    <a:pt x="12955" y="13056"/>
                    <a:pt x="13008" y="13079"/>
                    <a:pt x="13064" y="13079"/>
                  </a:cubicBezTo>
                  <a:cubicBezTo>
                    <a:pt x="13126" y="13079"/>
                    <a:pt x="13192" y="13050"/>
                    <a:pt x="13259" y="12944"/>
                  </a:cubicBezTo>
                  <a:cubicBezTo>
                    <a:pt x="12941" y="12811"/>
                    <a:pt x="12635" y="12688"/>
                    <a:pt x="12318" y="12688"/>
                  </a:cubicBezTo>
                  <a:cubicBezTo>
                    <a:pt x="12159" y="12688"/>
                    <a:pt x="11997" y="12719"/>
                    <a:pt x="11830" y="12794"/>
                  </a:cubicBezTo>
                  <a:cubicBezTo>
                    <a:pt x="11730" y="12644"/>
                    <a:pt x="11730" y="12543"/>
                    <a:pt x="11905" y="12493"/>
                  </a:cubicBezTo>
                  <a:cubicBezTo>
                    <a:pt x="12156" y="12393"/>
                    <a:pt x="12357" y="12218"/>
                    <a:pt x="12482" y="12017"/>
                  </a:cubicBezTo>
                  <a:cubicBezTo>
                    <a:pt x="12533" y="11931"/>
                    <a:pt x="12585" y="11893"/>
                    <a:pt x="12660" y="11893"/>
                  </a:cubicBezTo>
                  <a:close/>
                  <a:moveTo>
                    <a:pt x="3682" y="12297"/>
                  </a:moveTo>
                  <a:cubicBezTo>
                    <a:pt x="3748" y="12297"/>
                    <a:pt x="3812" y="12324"/>
                    <a:pt x="3885" y="12368"/>
                  </a:cubicBezTo>
                  <a:cubicBezTo>
                    <a:pt x="4086" y="12493"/>
                    <a:pt x="4311" y="12568"/>
                    <a:pt x="4537" y="12669"/>
                  </a:cubicBezTo>
                  <a:cubicBezTo>
                    <a:pt x="4612" y="12719"/>
                    <a:pt x="4737" y="12719"/>
                    <a:pt x="4712" y="12869"/>
                  </a:cubicBezTo>
                  <a:cubicBezTo>
                    <a:pt x="4662" y="12994"/>
                    <a:pt x="4587" y="12994"/>
                    <a:pt x="4487" y="12994"/>
                  </a:cubicBezTo>
                  <a:cubicBezTo>
                    <a:pt x="4450" y="12993"/>
                    <a:pt x="4415" y="12992"/>
                    <a:pt x="4380" y="12992"/>
                  </a:cubicBezTo>
                  <a:cubicBezTo>
                    <a:pt x="3852" y="12992"/>
                    <a:pt x="3597" y="13177"/>
                    <a:pt x="3409" y="13671"/>
                  </a:cubicBezTo>
                  <a:cubicBezTo>
                    <a:pt x="3184" y="13621"/>
                    <a:pt x="2983" y="13621"/>
                    <a:pt x="2757" y="13621"/>
                  </a:cubicBezTo>
                  <a:cubicBezTo>
                    <a:pt x="2607" y="13646"/>
                    <a:pt x="2482" y="13696"/>
                    <a:pt x="2382" y="13796"/>
                  </a:cubicBezTo>
                  <a:cubicBezTo>
                    <a:pt x="2331" y="13847"/>
                    <a:pt x="2306" y="13897"/>
                    <a:pt x="2356" y="13972"/>
                  </a:cubicBezTo>
                  <a:cubicBezTo>
                    <a:pt x="2371" y="14001"/>
                    <a:pt x="2403" y="14013"/>
                    <a:pt x="2432" y="14013"/>
                  </a:cubicBezTo>
                  <a:cubicBezTo>
                    <a:pt x="2452" y="14013"/>
                    <a:pt x="2471" y="14007"/>
                    <a:pt x="2482" y="13997"/>
                  </a:cubicBezTo>
                  <a:cubicBezTo>
                    <a:pt x="2639" y="13892"/>
                    <a:pt x="2796" y="13856"/>
                    <a:pt x="2957" y="13856"/>
                  </a:cubicBezTo>
                  <a:cubicBezTo>
                    <a:pt x="3104" y="13856"/>
                    <a:pt x="3254" y="13886"/>
                    <a:pt x="3409" y="13922"/>
                  </a:cubicBezTo>
                  <a:cubicBezTo>
                    <a:pt x="3440" y="13934"/>
                    <a:pt x="3469" y="13941"/>
                    <a:pt x="3494" y="13941"/>
                  </a:cubicBezTo>
                  <a:cubicBezTo>
                    <a:pt x="3570" y="13941"/>
                    <a:pt x="3622" y="13884"/>
                    <a:pt x="3660" y="13771"/>
                  </a:cubicBezTo>
                  <a:cubicBezTo>
                    <a:pt x="3743" y="13418"/>
                    <a:pt x="3999" y="13220"/>
                    <a:pt x="4327" y="13220"/>
                  </a:cubicBezTo>
                  <a:cubicBezTo>
                    <a:pt x="4394" y="13220"/>
                    <a:pt x="4464" y="13228"/>
                    <a:pt x="4537" y="13245"/>
                  </a:cubicBezTo>
                  <a:cubicBezTo>
                    <a:pt x="4595" y="13258"/>
                    <a:pt x="4648" y="13266"/>
                    <a:pt x="4695" y="13266"/>
                  </a:cubicBezTo>
                  <a:cubicBezTo>
                    <a:pt x="4831" y="13266"/>
                    <a:pt x="4919" y="13199"/>
                    <a:pt x="4938" y="12994"/>
                  </a:cubicBezTo>
                  <a:cubicBezTo>
                    <a:pt x="4938" y="12882"/>
                    <a:pt x="4994" y="12825"/>
                    <a:pt x="5075" y="12825"/>
                  </a:cubicBezTo>
                  <a:cubicBezTo>
                    <a:pt x="5102" y="12825"/>
                    <a:pt x="5132" y="12832"/>
                    <a:pt x="5163" y="12844"/>
                  </a:cubicBezTo>
                  <a:cubicBezTo>
                    <a:pt x="5590" y="12969"/>
                    <a:pt x="6016" y="12994"/>
                    <a:pt x="6442" y="13145"/>
                  </a:cubicBezTo>
                  <a:cubicBezTo>
                    <a:pt x="7093" y="13395"/>
                    <a:pt x="7394" y="13897"/>
                    <a:pt x="7319" y="14598"/>
                  </a:cubicBezTo>
                  <a:cubicBezTo>
                    <a:pt x="7269" y="15175"/>
                    <a:pt x="7244" y="15776"/>
                    <a:pt x="7093" y="16328"/>
                  </a:cubicBezTo>
                  <a:cubicBezTo>
                    <a:pt x="7068" y="16403"/>
                    <a:pt x="7043" y="16503"/>
                    <a:pt x="7018" y="16553"/>
                  </a:cubicBezTo>
                  <a:cubicBezTo>
                    <a:pt x="6950" y="16676"/>
                    <a:pt x="6860" y="16739"/>
                    <a:pt x="6763" y="16739"/>
                  </a:cubicBezTo>
                  <a:cubicBezTo>
                    <a:pt x="6682" y="16739"/>
                    <a:pt x="6597" y="16695"/>
                    <a:pt x="6517" y="16603"/>
                  </a:cubicBezTo>
                  <a:cubicBezTo>
                    <a:pt x="6392" y="16453"/>
                    <a:pt x="6291" y="16278"/>
                    <a:pt x="6191" y="16102"/>
                  </a:cubicBezTo>
                  <a:cubicBezTo>
                    <a:pt x="6000" y="15831"/>
                    <a:pt x="5829" y="15702"/>
                    <a:pt x="5607" y="15702"/>
                  </a:cubicBezTo>
                  <a:cubicBezTo>
                    <a:pt x="5480" y="15702"/>
                    <a:pt x="5337" y="15744"/>
                    <a:pt x="5163" y="15827"/>
                  </a:cubicBezTo>
                  <a:cubicBezTo>
                    <a:pt x="5063" y="15877"/>
                    <a:pt x="4988" y="15952"/>
                    <a:pt x="4888" y="16002"/>
                  </a:cubicBezTo>
                  <a:cubicBezTo>
                    <a:pt x="4587" y="16152"/>
                    <a:pt x="4562" y="16403"/>
                    <a:pt x="4612" y="16679"/>
                  </a:cubicBezTo>
                  <a:cubicBezTo>
                    <a:pt x="4687" y="17004"/>
                    <a:pt x="4712" y="17355"/>
                    <a:pt x="4712" y="17681"/>
                  </a:cubicBezTo>
                  <a:cubicBezTo>
                    <a:pt x="4693" y="17939"/>
                    <a:pt x="4610" y="18056"/>
                    <a:pt x="4427" y="18056"/>
                  </a:cubicBezTo>
                  <a:cubicBezTo>
                    <a:pt x="4379" y="18056"/>
                    <a:pt x="4324" y="18048"/>
                    <a:pt x="4261" y="18032"/>
                  </a:cubicBezTo>
                  <a:cubicBezTo>
                    <a:pt x="3835" y="17932"/>
                    <a:pt x="3484" y="17656"/>
                    <a:pt x="3184" y="17355"/>
                  </a:cubicBezTo>
                  <a:cubicBezTo>
                    <a:pt x="2432" y="16629"/>
                    <a:pt x="1905" y="15726"/>
                    <a:pt x="1605" y="14724"/>
                  </a:cubicBezTo>
                  <a:cubicBezTo>
                    <a:pt x="1429" y="14172"/>
                    <a:pt x="1630" y="13671"/>
                    <a:pt x="2056" y="13295"/>
                  </a:cubicBezTo>
                  <a:cubicBezTo>
                    <a:pt x="2507" y="12894"/>
                    <a:pt x="2983" y="12568"/>
                    <a:pt x="3534" y="12343"/>
                  </a:cubicBezTo>
                  <a:cubicBezTo>
                    <a:pt x="3587" y="12311"/>
                    <a:pt x="3635" y="12297"/>
                    <a:pt x="3682" y="12297"/>
                  </a:cubicBezTo>
                  <a:close/>
                  <a:moveTo>
                    <a:pt x="12093" y="1"/>
                  </a:moveTo>
                  <a:cubicBezTo>
                    <a:pt x="12003" y="1"/>
                    <a:pt x="11905" y="29"/>
                    <a:pt x="11805" y="87"/>
                  </a:cubicBezTo>
                  <a:cubicBezTo>
                    <a:pt x="11680" y="187"/>
                    <a:pt x="11529" y="288"/>
                    <a:pt x="11429" y="388"/>
                  </a:cubicBezTo>
                  <a:cubicBezTo>
                    <a:pt x="10903" y="889"/>
                    <a:pt x="10452" y="1466"/>
                    <a:pt x="10051" y="2067"/>
                  </a:cubicBezTo>
                  <a:cubicBezTo>
                    <a:pt x="10006" y="2157"/>
                    <a:pt x="9961" y="2246"/>
                    <a:pt x="9845" y="2246"/>
                  </a:cubicBezTo>
                  <a:cubicBezTo>
                    <a:pt x="9831" y="2246"/>
                    <a:pt x="9816" y="2245"/>
                    <a:pt x="9800" y="2243"/>
                  </a:cubicBezTo>
                  <a:cubicBezTo>
                    <a:pt x="9098" y="2117"/>
                    <a:pt x="8246" y="1616"/>
                    <a:pt x="8121" y="839"/>
                  </a:cubicBezTo>
                  <a:cubicBezTo>
                    <a:pt x="8096" y="764"/>
                    <a:pt x="8121" y="638"/>
                    <a:pt x="7996" y="588"/>
                  </a:cubicBezTo>
                  <a:cubicBezTo>
                    <a:pt x="7971" y="613"/>
                    <a:pt x="7945" y="638"/>
                    <a:pt x="7945" y="664"/>
                  </a:cubicBezTo>
                  <a:cubicBezTo>
                    <a:pt x="7795" y="1566"/>
                    <a:pt x="7169" y="1992"/>
                    <a:pt x="6367" y="2192"/>
                  </a:cubicBezTo>
                  <a:cubicBezTo>
                    <a:pt x="6016" y="2293"/>
                    <a:pt x="5640" y="2318"/>
                    <a:pt x="5264" y="2318"/>
                  </a:cubicBezTo>
                  <a:cubicBezTo>
                    <a:pt x="4637" y="2343"/>
                    <a:pt x="4036" y="2418"/>
                    <a:pt x="3509" y="2844"/>
                  </a:cubicBezTo>
                  <a:cubicBezTo>
                    <a:pt x="3459" y="2869"/>
                    <a:pt x="3409" y="2894"/>
                    <a:pt x="3334" y="2919"/>
                  </a:cubicBezTo>
                  <a:cubicBezTo>
                    <a:pt x="2457" y="3045"/>
                    <a:pt x="1655" y="3420"/>
                    <a:pt x="953" y="3972"/>
                  </a:cubicBezTo>
                  <a:cubicBezTo>
                    <a:pt x="351" y="4448"/>
                    <a:pt x="1" y="5075"/>
                    <a:pt x="26" y="5852"/>
                  </a:cubicBezTo>
                  <a:cubicBezTo>
                    <a:pt x="51" y="6704"/>
                    <a:pt x="452" y="7405"/>
                    <a:pt x="1153" y="7907"/>
                  </a:cubicBezTo>
                  <a:cubicBezTo>
                    <a:pt x="1429" y="8107"/>
                    <a:pt x="1605" y="8358"/>
                    <a:pt x="1830" y="8583"/>
                  </a:cubicBezTo>
                  <a:cubicBezTo>
                    <a:pt x="1354" y="8959"/>
                    <a:pt x="1204" y="9461"/>
                    <a:pt x="1229" y="10037"/>
                  </a:cubicBezTo>
                  <a:cubicBezTo>
                    <a:pt x="1229" y="10288"/>
                    <a:pt x="1229" y="10538"/>
                    <a:pt x="1204" y="10789"/>
                  </a:cubicBezTo>
                  <a:cubicBezTo>
                    <a:pt x="1103" y="11415"/>
                    <a:pt x="978" y="12017"/>
                    <a:pt x="1003" y="12644"/>
                  </a:cubicBezTo>
                  <a:cubicBezTo>
                    <a:pt x="1028" y="13045"/>
                    <a:pt x="1103" y="13395"/>
                    <a:pt x="1479" y="13621"/>
                  </a:cubicBezTo>
                  <a:cubicBezTo>
                    <a:pt x="1229" y="14172"/>
                    <a:pt x="1254" y="14724"/>
                    <a:pt x="1504" y="15250"/>
                  </a:cubicBezTo>
                  <a:cubicBezTo>
                    <a:pt x="1780" y="15902"/>
                    <a:pt x="2131" y="16528"/>
                    <a:pt x="2557" y="17080"/>
                  </a:cubicBezTo>
                  <a:cubicBezTo>
                    <a:pt x="3008" y="17656"/>
                    <a:pt x="3534" y="18132"/>
                    <a:pt x="4286" y="18283"/>
                  </a:cubicBezTo>
                  <a:cubicBezTo>
                    <a:pt x="4341" y="18295"/>
                    <a:pt x="4394" y="18301"/>
                    <a:pt x="4445" y="18301"/>
                  </a:cubicBezTo>
                  <a:cubicBezTo>
                    <a:pt x="4605" y="18301"/>
                    <a:pt x="4743" y="18240"/>
                    <a:pt x="4838" y="18107"/>
                  </a:cubicBezTo>
                  <a:cubicBezTo>
                    <a:pt x="4913" y="18007"/>
                    <a:pt x="5013" y="17957"/>
                    <a:pt x="5113" y="17932"/>
                  </a:cubicBezTo>
                  <a:cubicBezTo>
                    <a:pt x="5590" y="17807"/>
                    <a:pt x="6066" y="17731"/>
                    <a:pt x="6542" y="17706"/>
                  </a:cubicBezTo>
                  <a:cubicBezTo>
                    <a:pt x="6970" y="17687"/>
                    <a:pt x="7397" y="17676"/>
                    <a:pt x="7824" y="17676"/>
                  </a:cubicBezTo>
                  <a:cubicBezTo>
                    <a:pt x="9075" y="17676"/>
                    <a:pt x="10322" y="17771"/>
                    <a:pt x="11555" y="18032"/>
                  </a:cubicBezTo>
                  <a:cubicBezTo>
                    <a:pt x="11596" y="18032"/>
                    <a:pt x="11644" y="18054"/>
                    <a:pt x="11684" y="18054"/>
                  </a:cubicBezTo>
                  <a:cubicBezTo>
                    <a:pt x="11717" y="18054"/>
                    <a:pt x="11744" y="18039"/>
                    <a:pt x="11755" y="17982"/>
                  </a:cubicBezTo>
                  <a:cubicBezTo>
                    <a:pt x="11805" y="17832"/>
                    <a:pt x="11680" y="17832"/>
                    <a:pt x="11580" y="17807"/>
                  </a:cubicBezTo>
                  <a:cubicBezTo>
                    <a:pt x="11254" y="17731"/>
                    <a:pt x="10903" y="17631"/>
                    <a:pt x="10577" y="17581"/>
                  </a:cubicBezTo>
                  <a:cubicBezTo>
                    <a:pt x="9324" y="17406"/>
                    <a:pt x="8046" y="17431"/>
                    <a:pt x="6793" y="17380"/>
                  </a:cubicBezTo>
                  <a:cubicBezTo>
                    <a:pt x="6713" y="17377"/>
                    <a:pt x="6634" y="17376"/>
                    <a:pt x="6555" y="17376"/>
                  </a:cubicBezTo>
                  <a:cubicBezTo>
                    <a:pt x="6033" y="17376"/>
                    <a:pt x="5510" y="17444"/>
                    <a:pt x="4988" y="17531"/>
                  </a:cubicBezTo>
                  <a:cubicBezTo>
                    <a:pt x="4938" y="17180"/>
                    <a:pt x="4913" y="16854"/>
                    <a:pt x="4863" y="16528"/>
                  </a:cubicBezTo>
                  <a:cubicBezTo>
                    <a:pt x="4863" y="16428"/>
                    <a:pt x="4838" y="16328"/>
                    <a:pt x="4963" y="16278"/>
                  </a:cubicBezTo>
                  <a:cubicBezTo>
                    <a:pt x="5113" y="16177"/>
                    <a:pt x="5264" y="16052"/>
                    <a:pt x="5464" y="16002"/>
                  </a:cubicBezTo>
                  <a:cubicBezTo>
                    <a:pt x="5521" y="15974"/>
                    <a:pt x="5574" y="15960"/>
                    <a:pt x="5622" y="15960"/>
                  </a:cubicBezTo>
                  <a:cubicBezTo>
                    <a:pt x="5702" y="15960"/>
                    <a:pt x="5768" y="15999"/>
                    <a:pt x="5815" y="16077"/>
                  </a:cubicBezTo>
                  <a:cubicBezTo>
                    <a:pt x="5966" y="16278"/>
                    <a:pt x="6116" y="16478"/>
                    <a:pt x="6241" y="16679"/>
                  </a:cubicBezTo>
                  <a:cubicBezTo>
                    <a:pt x="6381" y="16864"/>
                    <a:pt x="6541" y="17007"/>
                    <a:pt x="6764" y="17007"/>
                  </a:cubicBezTo>
                  <a:cubicBezTo>
                    <a:pt x="6781" y="17007"/>
                    <a:pt x="6799" y="17006"/>
                    <a:pt x="6818" y="17004"/>
                  </a:cubicBezTo>
                  <a:cubicBezTo>
                    <a:pt x="7068" y="16954"/>
                    <a:pt x="7219" y="16779"/>
                    <a:pt x="7294" y="16528"/>
                  </a:cubicBezTo>
                  <a:cubicBezTo>
                    <a:pt x="7419" y="16177"/>
                    <a:pt x="7469" y="15801"/>
                    <a:pt x="7519" y="15426"/>
                  </a:cubicBezTo>
                  <a:cubicBezTo>
                    <a:pt x="7570" y="15050"/>
                    <a:pt x="7570" y="14649"/>
                    <a:pt x="7570" y="14223"/>
                  </a:cubicBezTo>
                  <a:cubicBezTo>
                    <a:pt x="7795" y="14473"/>
                    <a:pt x="7795" y="14774"/>
                    <a:pt x="8021" y="15025"/>
                  </a:cubicBezTo>
                  <a:cubicBezTo>
                    <a:pt x="8246" y="14724"/>
                    <a:pt x="8246" y="14323"/>
                    <a:pt x="8597" y="14072"/>
                  </a:cubicBezTo>
                  <a:cubicBezTo>
                    <a:pt x="8622" y="14498"/>
                    <a:pt x="8597" y="14899"/>
                    <a:pt x="8672" y="15300"/>
                  </a:cubicBezTo>
                  <a:cubicBezTo>
                    <a:pt x="8722" y="15726"/>
                    <a:pt x="8747" y="16152"/>
                    <a:pt x="8873" y="16578"/>
                  </a:cubicBezTo>
                  <a:cubicBezTo>
                    <a:pt x="8960" y="16810"/>
                    <a:pt x="9105" y="16933"/>
                    <a:pt x="9270" y="16933"/>
                  </a:cubicBezTo>
                  <a:cubicBezTo>
                    <a:pt x="9391" y="16933"/>
                    <a:pt x="9523" y="16867"/>
                    <a:pt x="9650" y="16729"/>
                  </a:cubicBezTo>
                  <a:cubicBezTo>
                    <a:pt x="9950" y="16403"/>
                    <a:pt x="10176" y="16002"/>
                    <a:pt x="10351" y="15601"/>
                  </a:cubicBezTo>
                  <a:cubicBezTo>
                    <a:pt x="10402" y="15476"/>
                    <a:pt x="10427" y="15325"/>
                    <a:pt x="10527" y="15225"/>
                  </a:cubicBezTo>
                  <a:cubicBezTo>
                    <a:pt x="11028" y="15400"/>
                    <a:pt x="11078" y="15451"/>
                    <a:pt x="11053" y="16002"/>
                  </a:cubicBezTo>
                  <a:cubicBezTo>
                    <a:pt x="11053" y="16328"/>
                    <a:pt x="11028" y="16654"/>
                    <a:pt x="11103" y="16954"/>
                  </a:cubicBezTo>
                  <a:cubicBezTo>
                    <a:pt x="11154" y="17230"/>
                    <a:pt x="11254" y="17481"/>
                    <a:pt x="11529" y="17556"/>
                  </a:cubicBezTo>
                  <a:cubicBezTo>
                    <a:pt x="11567" y="17567"/>
                    <a:pt x="11602" y="17572"/>
                    <a:pt x="11636" y="17572"/>
                  </a:cubicBezTo>
                  <a:cubicBezTo>
                    <a:pt x="11831" y="17572"/>
                    <a:pt x="11974" y="17405"/>
                    <a:pt x="12081" y="17255"/>
                  </a:cubicBezTo>
                  <a:cubicBezTo>
                    <a:pt x="12858" y="16303"/>
                    <a:pt x="13534" y="15275"/>
                    <a:pt x="13961" y="14097"/>
                  </a:cubicBezTo>
                  <a:cubicBezTo>
                    <a:pt x="14161" y="13521"/>
                    <a:pt x="14236" y="12919"/>
                    <a:pt x="13860" y="12393"/>
                  </a:cubicBezTo>
                  <a:cubicBezTo>
                    <a:pt x="14512" y="11516"/>
                    <a:pt x="15088" y="10639"/>
                    <a:pt x="15439" y="9611"/>
                  </a:cubicBezTo>
                  <a:cubicBezTo>
                    <a:pt x="15665" y="8959"/>
                    <a:pt x="15665" y="8333"/>
                    <a:pt x="15239" y="7756"/>
                  </a:cubicBezTo>
                  <a:cubicBezTo>
                    <a:pt x="14963" y="7431"/>
                    <a:pt x="14637" y="7180"/>
                    <a:pt x="14261" y="6979"/>
                  </a:cubicBezTo>
                  <a:cubicBezTo>
                    <a:pt x="14036" y="6879"/>
                    <a:pt x="13835" y="6754"/>
                    <a:pt x="13635" y="6654"/>
                  </a:cubicBezTo>
                  <a:cubicBezTo>
                    <a:pt x="14036" y="6328"/>
                    <a:pt x="14186" y="6077"/>
                    <a:pt x="14362" y="5375"/>
                  </a:cubicBezTo>
                  <a:cubicBezTo>
                    <a:pt x="14662" y="4222"/>
                    <a:pt x="14662" y="3019"/>
                    <a:pt x="14612" y="1842"/>
                  </a:cubicBezTo>
                  <a:cubicBezTo>
                    <a:pt x="14612" y="1666"/>
                    <a:pt x="14562" y="1491"/>
                    <a:pt x="14512" y="1340"/>
                  </a:cubicBezTo>
                  <a:cubicBezTo>
                    <a:pt x="14454" y="1167"/>
                    <a:pt x="14355" y="1085"/>
                    <a:pt x="14238" y="1085"/>
                  </a:cubicBezTo>
                  <a:cubicBezTo>
                    <a:pt x="14152" y="1085"/>
                    <a:pt x="14056" y="1130"/>
                    <a:pt x="13961" y="1215"/>
                  </a:cubicBezTo>
                  <a:cubicBezTo>
                    <a:pt x="13835" y="1365"/>
                    <a:pt x="13760" y="1566"/>
                    <a:pt x="13685" y="1741"/>
                  </a:cubicBezTo>
                  <a:cubicBezTo>
                    <a:pt x="13560" y="2067"/>
                    <a:pt x="13484" y="2368"/>
                    <a:pt x="13334" y="2669"/>
                  </a:cubicBezTo>
                  <a:cubicBezTo>
                    <a:pt x="13083" y="2568"/>
                    <a:pt x="12833" y="2443"/>
                    <a:pt x="12582" y="2318"/>
                  </a:cubicBezTo>
                  <a:cubicBezTo>
                    <a:pt x="12432" y="2243"/>
                    <a:pt x="12357" y="2142"/>
                    <a:pt x="12357" y="1967"/>
                  </a:cubicBezTo>
                  <a:cubicBezTo>
                    <a:pt x="12357" y="1716"/>
                    <a:pt x="12432" y="1516"/>
                    <a:pt x="12482" y="1265"/>
                  </a:cubicBezTo>
                  <a:cubicBezTo>
                    <a:pt x="12557" y="964"/>
                    <a:pt x="12632" y="638"/>
                    <a:pt x="12507" y="313"/>
                  </a:cubicBezTo>
                  <a:cubicBezTo>
                    <a:pt x="12423" y="112"/>
                    <a:pt x="12273" y="1"/>
                    <a:pt x="12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 rot="-658477">
              <a:off x="-83134" y="3989393"/>
              <a:ext cx="81103" cy="153475"/>
            </a:xfrm>
            <a:custGeom>
              <a:rect b="b" l="l" r="r" t="t"/>
              <a:pathLst>
                <a:path extrusionOk="0" h="2373" w="1254">
                  <a:moveTo>
                    <a:pt x="677" y="869"/>
                  </a:moveTo>
                  <a:cubicBezTo>
                    <a:pt x="752" y="1020"/>
                    <a:pt x="827" y="1120"/>
                    <a:pt x="953" y="1245"/>
                  </a:cubicBezTo>
                  <a:cubicBezTo>
                    <a:pt x="827" y="1395"/>
                    <a:pt x="752" y="1546"/>
                    <a:pt x="677" y="1746"/>
                  </a:cubicBezTo>
                  <a:cubicBezTo>
                    <a:pt x="577" y="1546"/>
                    <a:pt x="502" y="1395"/>
                    <a:pt x="376" y="1245"/>
                  </a:cubicBezTo>
                  <a:cubicBezTo>
                    <a:pt x="477" y="1120"/>
                    <a:pt x="552" y="994"/>
                    <a:pt x="677" y="869"/>
                  </a:cubicBezTo>
                  <a:close/>
                  <a:moveTo>
                    <a:pt x="502" y="1"/>
                  </a:moveTo>
                  <a:cubicBezTo>
                    <a:pt x="485" y="1"/>
                    <a:pt x="468" y="6"/>
                    <a:pt x="452" y="17"/>
                  </a:cubicBezTo>
                  <a:cubicBezTo>
                    <a:pt x="351" y="67"/>
                    <a:pt x="376" y="142"/>
                    <a:pt x="401" y="192"/>
                  </a:cubicBezTo>
                  <a:cubicBezTo>
                    <a:pt x="502" y="568"/>
                    <a:pt x="477" y="869"/>
                    <a:pt x="126" y="1095"/>
                  </a:cubicBezTo>
                  <a:cubicBezTo>
                    <a:pt x="51" y="1170"/>
                    <a:pt x="0" y="1270"/>
                    <a:pt x="101" y="1345"/>
                  </a:cubicBezTo>
                  <a:cubicBezTo>
                    <a:pt x="401" y="1571"/>
                    <a:pt x="477" y="1897"/>
                    <a:pt x="577" y="2223"/>
                  </a:cubicBezTo>
                  <a:cubicBezTo>
                    <a:pt x="627" y="2298"/>
                    <a:pt x="652" y="2373"/>
                    <a:pt x="752" y="2373"/>
                  </a:cubicBezTo>
                  <a:cubicBezTo>
                    <a:pt x="853" y="2348"/>
                    <a:pt x="853" y="2273"/>
                    <a:pt x="853" y="2198"/>
                  </a:cubicBezTo>
                  <a:cubicBezTo>
                    <a:pt x="878" y="1872"/>
                    <a:pt x="928" y="1571"/>
                    <a:pt x="1203" y="1370"/>
                  </a:cubicBezTo>
                  <a:cubicBezTo>
                    <a:pt x="1228" y="1345"/>
                    <a:pt x="1254" y="1295"/>
                    <a:pt x="1254" y="1270"/>
                  </a:cubicBezTo>
                  <a:cubicBezTo>
                    <a:pt x="1254" y="1195"/>
                    <a:pt x="1228" y="1145"/>
                    <a:pt x="1178" y="1120"/>
                  </a:cubicBezTo>
                  <a:cubicBezTo>
                    <a:pt x="878" y="919"/>
                    <a:pt x="802" y="593"/>
                    <a:pt x="702" y="268"/>
                  </a:cubicBezTo>
                  <a:cubicBezTo>
                    <a:pt x="677" y="218"/>
                    <a:pt x="652" y="167"/>
                    <a:pt x="627" y="117"/>
                  </a:cubicBezTo>
                  <a:cubicBezTo>
                    <a:pt x="608" y="59"/>
                    <a:pt x="558" y="1"/>
                    <a:pt x="5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 rot="-658477">
              <a:off x="872836" y="4785583"/>
              <a:ext cx="63252" cy="111888"/>
            </a:xfrm>
            <a:custGeom>
              <a:rect b="b" l="l" r="r" t="t"/>
              <a:pathLst>
                <a:path extrusionOk="0" h="1730" w="978">
                  <a:moveTo>
                    <a:pt x="526" y="702"/>
                  </a:moveTo>
                  <a:cubicBezTo>
                    <a:pt x="602" y="752"/>
                    <a:pt x="627" y="852"/>
                    <a:pt x="652" y="928"/>
                  </a:cubicBezTo>
                  <a:cubicBezTo>
                    <a:pt x="602" y="978"/>
                    <a:pt x="551" y="1053"/>
                    <a:pt x="476" y="1103"/>
                  </a:cubicBezTo>
                  <a:cubicBezTo>
                    <a:pt x="426" y="1028"/>
                    <a:pt x="401" y="953"/>
                    <a:pt x="351" y="877"/>
                  </a:cubicBezTo>
                  <a:cubicBezTo>
                    <a:pt x="401" y="802"/>
                    <a:pt x="476" y="752"/>
                    <a:pt x="526" y="702"/>
                  </a:cubicBezTo>
                  <a:close/>
                  <a:moveTo>
                    <a:pt x="576" y="0"/>
                  </a:moveTo>
                  <a:cubicBezTo>
                    <a:pt x="476" y="0"/>
                    <a:pt x="451" y="50"/>
                    <a:pt x="451" y="126"/>
                  </a:cubicBezTo>
                  <a:cubicBezTo>
                    <a:pt x="426" y="376"/>
                    <a:pt x="326" y="602"/>
                    <a:pt x="100" y="752"/>
                  </a:cubicBezTo>
                  <a:cubicBezTo>
                    <a:pt x="25" y="777"/>
                    <a:pt x="0" y="877"/>
                    <a:pt x="50" y="928"/>
                  </a:cubicBezTo>
                  <a:cubicBezTo>
                    <a:pt x="226" y="1103"/>
                    <a:pt x="251" y="1304"/>
                    <a:pt x="251" y="1529"/>
                  </a:cubicBezTo>
                  <a:cubicBezTo>
                    <a:pt x="251" y="1629"/>
                    <a:pt x="276" y="1705"/>
                    <a:pt x="376" y="1730"/>
                  </a:cubicBezTo>
                  <a:cubicBezTo>
                    <a:pt x="476" y="1730"/>
                    <a:pt x="526" y="1654"/>
                    <a:pt x="551" y="1579"/>
                  </a:cubicBezTo>
                  <a:cubicBezTo>
                    <a:pt x="602" y="1379"/>
                    <a:pt x="702" y="1228"/>
                    <a:pt x="877" y="1128"/>
                  </a:cubicBezTo>
                  <a:cubicBezTo>
                    <a:pt x="927" y="1078"/>
                    <a:pt x="977" y="1028"/>
                    <a:pt x="977" y="928"/>
                  </a:cubicBezTo>
                  <a:cubicBezTo>
                    <a:pt x="952" y="903"/>
                    <a:pt x="952" y="877"/>
                    <a:pt x="927" y="852"/>
                  </a:cubicBezTo>
                  <a:cubicBezTo>
                    <a:pt x="802" y="602"/>
                    <a:pt x="652" y="401"/>
                    <a:pt x="652" y="101"/>
                  </a:cubicBezTo>
                  <a:cubicBezTo>
                    <a:pt x="677" y="50"/>
                    <a:pt x="627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 rot="-658477">
              <a:off x="5332" y="3952169"/>
              <a:ext cx="66486" cy="102834"/>
            </a:xfrm>
            <a:custGeom>
              <a:rect b="b" l="l" r="r" t="t"/>
              <a:pathLst>
                <a:path extrusionOk="0" h="1590" w="1028">
                  <a:moveTo>
                    <a:pt x="552" y="587"/>
                  </a:moveTo>
                  <a:cubicBezTo>
                    <a:pt x="727" y="712"/>
                    <a:pt x="727" y="862"/>
                    <a:pt x="552" y="988"/>
                  </a:cubicBezTo>
                  <a:cubicBezTo>
                    <a:pt x="451" y="963"/>
                    <a:pt x="451" y="862"/>
                    <a:pt x="376" y="787"/>
                  </a:cubicBezTo>
                  <a:cubicBezTo>
                    <a:pt x="451" y="712"/>
                    <a:pt x="501" y="637"/>
                    <a:pt x="552" y="587"/>
                  </a:cubicBezTo>
                  <a:close/>
                  <a:moveTo>
                    <a:pt x="541" y="0"/>
                  </a:moveTo>
                  <a:cubicBezTo>
                    <a:pt x="528" y="0"/>
                    <a:pt x="515" y="4"/>
                    <a:pt x="501" y="10"/>
                  </a:cubicBezTo>
                  <a:cubicBezTo>
                    <a:pt x="426" y="10"/>
                    <a:pt x="401" y="60"/>
                    <a:pt x="401" y="136"/>
                  </a:cubicBezTo>
                  <a:cubicBezTo>
                    <a:pt x="401" y="361"/>
                    <a:pt x="301" y="511"/>
                    <a:pt x="126" y="637"/>
                  </a:cubicBezTo>
                  <a:cubicBezTo>
                    <a:pt x="25" y="712"/>
                    <a:pt x="0" y="837"/>
                    <a:pt x="100" y="912"/>
                  </a:cubicBezTo>
                  <a:cubicBezTo>
                    <a:pt x="301" y="1038"/>
                    <a:pt x="326" y="1238"/>
                    <a:pt x="376" y="1439"/>
                  </a:cubicBezTo>
                  <a:cubicBezTo>
                    <a:pt x="401" y="1514"/>
                    <a:pt x="426" y="1589"/>
                    <a:pt x="527" y="1589"/>
                  </a:cubicBezTo>
                  <a:cubicBezTo>
                    <a:pt x="552" y="1589"/>
                    <a:pt x="602" y="1589"/>
                    <a:pt x="602" y="1564"/>
                  </a:cubicBezTo>
                  <a:cubicBezTo>
                    <a:pt x="677" y="1263"/>
                    <a:pt x="877" y="1038"/>
                    <a:pt x="1003" y="812"/>
                  </a:cubicBezTo>
                  <a:cubicBezTo>
                    <a:pt x="1028" y="787"/>
                    <a:pt x="1028" y="737"/>
                    <a:pt x="1003" y="737"/>
                  </a:cubicBezTo>
                  <a:cubicBezTo>
                    <a:pt x="827" y="537"/>
                    <a:pt x="752" y="286"/>
                    <a:pt x="627" y="60"/>
                  </a:cubicBezTo>
                  <a:cubicBezTo>
                    <a:pt x="608" y="24"/>
                    <a:pt x="577" y="0"/>
                    <a:pt x="5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 rot="-658477">
              <a:off x="136776" y="3315109"/>
              <a:ext cx="63252" cy="25223"/>
            </a:xfrm>
            <a:custGeom>
              <a:rect b="b" l="l" r="r" t="t"/>
              <a:pathLst>
                <a:path extrusionOk="0" h="390" w="978">
                  <a:moveTo>
                    <a:pt x="867" y="0"/>
                  </a:moveTo>
                  <a:cubicBezTo>
                    <a:pt x="841" y="0"/>
                    <a:pt x="811" y="6"/>
                    <a:pt x="777" y="14"/>
                  </a:cubicBezTo>
                  <a:cubicBezTo>
                    <a:pt x="602" y="39"/>
                    <a:pt x="401" y="64"/>
                    <a:pt x="201" y="89"/>
                  </a:cubicBezTo>
                  <a:cubicBezTo>
                    <a:pt x="126" y="114"/>
                    <a:pt x="0" y="139"/>
                    <a:pt x="25" y="265"/>
                  </a:cubicBezTo>
                  <a:cubicBezTo>
                    <a:pt x="50" y="390"/>
                    <a:pt x="151" y="340"/>
                    <a:pt x="301" y="365"/>
                  </a:cubicBezTo>
                  <a:cubicBezTo>
                    <a:pt x="451" y="340"/>
                    <a:pt x="627" y="290"/>
                    <a:pt x="827" y="240"/>
                  </a:cubicBezTo>
                  <a:cubicBezTo>
                    <a:pt x="928" y="240"/>
                    <a:pt x="978" y="189"/>
                    <a:pt x="953" y="89"/>
                  </a:cubicBezTo>
                  <a:cubicBezTo>
                    <a:pt x="953" y="22"/>
                    <a:pt x="919" y="0"/>
                    <a:pt x="8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1"/>
          <p:cNvGrpSpPr/>
          <p:nvPr/>
        </p:nvGrpSpPr>
        <p:grpSpPr>
          <a:xfrm flipH="1" rot="-508983">
            <a:off x="-382353" y="-873030"/>
            <a:ext cx="1515439" cy="2824862"/>
            <a:chOff x="8064908" y="-235664"/>
            <a:chExt cx="1466882" cy="2734348"/>
          </a:xfrm>
        </p:grpSpPr>
        <p:sp>
          <p:nvSpPr>
            <p:cNvPr id="533" name="Google Shape;533;p11"/>
            <p:cNvSpPr/>
            <p:nvPr/>
          </p:nvSpPr>
          <p:spPr>
            <a:xfrm flipH="1" rot="-10358580">
              <a:off x="8340229" y="-87637"/>
              <a:ext cx="1033797" cy="2530548"/>
            </a:xfrm>
            <a:custGeom>
              <a:rect b="b" l="l" r="r" t="t"/>
              <a:pathLst>
                <a:path extrusionOk="0" h="19022" w="7771">
                  <a:moveTo>
                    <a:pt x="2682" y="1"/>
                  </a:moveTo>
                  <a:cubicBezTo>
                    <a:pt x="2599" y="1"/>
                    <a:pt x="2515" y="15"/>
                    <a:pt x="2432" y="49"/>
                  </a:cubicBezTo>
                  <a:cubicBezTo>
                    <a:pt x="2256" y="124"/>
                    <a:pt x="2106" y="274"/>
                    <a:pt x="1955" y="550"/>
                  </a:cubicBezTo>
                  <a:cubicBezTo>
                    <a:pt x="1830" y="826"/>
                    <a:pt x="1780" y="1101"/>
                    <a:pt x="1755" y="1377"/>
                  </a:cubicBezTo>
                  <a:cubicBezTo>
                    <a:pt x="1730" y="1302"/>
                    <a:pt x="1705" y="1227"/>
                    <a:pt x="1655" y="1151"/>
                  </a:cubicBezTo>
                  <a:cubicBezTo>
                    <a:pt x="1529" y="901"/>
                    <a:pt x="1279" y="750"/>
                    <a:pt x="1053" y="725"/>
                  </a:cubicBezTo>
                  <a:cubicBezTo>
                    <a:pt x="803" y="725"/>
                    <a:pt x="527" y="876"/>
                    <a:pt x="377" y="1151"/>
                  </a:cubicBezTo>
                  <a:cubicBezTo>
                    <a:pt x="251" y="1377"/>
                    <a:pt x="201" y="1653"/>
                    <a:pt x="176" y="1928"/>
                  </a:cubicBezTo>
                  <a:cubicBezTo>
                    <a:pt x="26" y="3207"/>
                    <a:pt x="1" y="4811"/>
                    <a:pt x="51" y="6841"/>
                  </a:cubicBezTo>
                  <a:cubicBezTo>
                    <a:pt x="51" y="6866"/>
                    <a:pt x="76" y="6891"/>
                    <a:pt x="101" y="6891"/>
                  </a:cubicBezTo>
                  <a:cubicBezTo>
                    <a:pt x="126" y="6891"/>
                    <a:pt x="151" y="6866"/>
                    <a:pt x="151" y="6841"/>
                  </a:cubicBezTo>
                  <a:cubicBezTo>
                    <a:pt x="101" y="4811"/>
                    <a:pt x="151" y="3232"/>
                    <a:pt x="276" y="1953"/>
                  </a:cubicBezTo>
                  <a:cubicBezTo>
                    <a:pt x="326" y="1678"/>
                    <a:pt x="351" y="1427"/>
                    <a:pt x="477" y="1202"/>
                  </a:cubicBezTo>
                  <a:cubicBezTo>
                    <a:pt x="571" y="1036"/>
                    <a:pt x="777" y="849"/>
                    <a:pt x="1010" y="849"/>
                  </a:cubicBezTo>
                  <a:cubicBezTo>
                    <a:pt x="1025" y="849"/>
                    <a:pt x="1039" y="849"/>
                    <a:pt x="1053" y="851"/>
                  </a:cubicBezTo>
                  <a:cubicBezTo>
                    <a:pt x="1279" y="851"/>
                    <a:pt x="1479" y="1026"/>
                    <a:pt x="1554" y="1202"/>
                  </a:cubicBezTo>
                  <a:cubicBezTo>
                    <a:pt x="1680" y="1402"/>
                    <a:pt x="1730" y="1628"/>
                    <a:pt x="1730" y="1878"/>
                  </a:cubicBezTo>
                  <a:cubicBezTo>
                    <a:pt x="1730" y="1903"/>
                    <a:pt x="1755" y="1928"/>
                    <a:pt x="1780" y="1928"/>
                  </a:cubicBezTo>
                  <a:cubicBezTo>
                    <a:pt x="1830" y="1928"/>
                    <a:pt x="1855" y="1903"/>
                    <a:pt x="1855" y="1878"/>
                  </a:cubicBezTo>
                  <a:lnTo>
                    <a:pt x="1855" y="1778"/>
                  </a:lnTo>
                  <a:cubicBezTo>
                    <a:pt x="1855" y="1377"/>
                    <a:pt x="1880" y="976"/>
                    <a:pt x="2056" y="600"/>
                  </a:cubicBezTo>
                  <a:cubicBezTo>
                    <a:pt x="2181" y="349"/>
                    <a:pt x="2306" y="199"/>
                    <a:pt x="2482" y="149"/>
                  </a:cubicBezTo>
                  <a:cubicBezTo>
                    <a:pt x="2545" y="123"/>
                    <a:pt x="2611" y="111"/>
                    <a:pt x="2677" y="111"/>
                  </a:cubicBezTo>
                  <a:cubicBezTo>
                    <a:pt x="2923" y="111"/>
                    <a:pt x="3170" y="277"/>
                    <a:pt x="3309" y="475"/>
                  </a:cubicBezTo>
                  <a:cubicBezTo>
                    <a:pt x="3509" y="750"/>
                    <a:pt x="3559" y="1101"/>
                    <a:pt x="3610" y="1427"/>
                  </a:cubicBezTo>
                  <a:cubicBezTo>
                    <a:pt x="3610" y="1452"/>
                    <a:pt x="3635" y="1477"/>
                    <a:pt x="3660" y="1477"/>
                  </a:cubicBezTo>
                  <a:cubicBezTo>
                    <a:pt x="3685" y="1477"/>
                    <a:pt x="3710" y="1452"/>
                    <a:pt x="3710" y="1427"/>
                  </a:cubicBezTo>
                  <a:cubicBezTo>
                    <a:pt x="3735" y="1277"/>
                    <a:pt x="3785" y="1126"/>
                    <a:pt x="3935" y="976"/>
                  </a:cubicBezTo>
                  <a:cubicBezTo>
                    <a:pt x="4014" y="898"/>
                    <a:pt x="4153" y="835"/>
                    <a:pt x="4294" y="835"/>
                  </a:cubicBezTo>
                  <a:cubicBezTo>
                    <a:pt x="4334" y="835"/>
                    <a:pt x="4373" y="840"/>
                    <a:pt x="4412" y="851"/>
                  </a:cubicBezTo>
                  <a:cubicBezTo>
                    <a:pt x="4687" y="876"/>
                    <a:pt x="4863" y="1202"/>
                    <a:pt x="4963" y="1427"/>
                  </a:cubicBezTo>
                  <a:cubicBezTo>
                    <a:pt x="5164" y="1953"/>
                    <a:pt x="5289" y="2555"/>
                    <a:pt x="5339" y="3257"/>
                  </a:cubicBezTo>
                  <a:cubicBezTo>
                    <a:pt x="5339" y="3282"/>
                    <a:pt x="5364" y="3307"/>
                    <a:pt x="5389" y="3307"/>
                  </a:cubicBezTo>
                  <a:cubicBezTo>
                    <a:pt x="5414" y="3307"/>
                    <a:pt x="5439" y="3307"/>
                    <a:pt x="5439" y="3257"/>
                  </a:cubicBezTo>
                  <a:cubicBezTo>
                    <a:pt x="5489" y="3106"/>
                    <a:pt x="5565" y="2756"/>
                    <a:pt x="5940" y="2756"/>
                  </a:cubicBezTo>
                  <a:cubicBezTo>
                    <a:pt x="6216" y="2756"/>
                    <a:pt x="6417" y="3006"/>
                    <a:pt x="6542" y="3232"/>
                  </a:cubicBezTo>
                  <a:cubicBezTo>
                    <a:pt x="6843" y="3758"/>
                    <a:pt x="6993" y="4360"/>
                    <a:pt x="7093" y="4936"/>
                  </a:cubicBezTo>
                  <a:cubicBezTo>
                    <a:pt x="7244" y="5763"/>
                    <a:pt x="7344" y="6615"/>
                    <a:pt x="7419" y="7417"/>
                  </a:cubicBezTo>
                  <a:cubicBezTo>
                    <a:pt x="7544" y="8470"/>
                    <a:pt x="7670" y="9522"/>
                    <a:pt x="7570" y="10575"/>
                  </a:cubicBezTo>
                  <a:lnTo>
                    <a:pt x="7544" y="10926"/>
                  </a:lnTo>
                  <a:cubicBezTo>
                    <a:pt x="7394" y="12430"/>
                    <a:pt x="7219" y="14460"/>
                    <a:pt x="6592" y="15638"/>
                  </a:cubicBezTo>
                  <a:cubicBezTo>
                    <a:pt x="6592" y="15663"/>
                    <a:pt x="6592" y="15663"/>
                    <a:pt x="6592" y="15663"/>
                  </a:cubicBezTo>
                  <a:cubicBezTo>
                    <a:pt x="6717" y="16816"/>
                    <a:pt x="6642" y="17969"/>
                    <a:pt x="6542" y="18971"/>
                  </a:cubicBezTo>
                  <a:cubicBezTo>
                    <a:pt x="6542" y="18996"/>
                    <a:pt x="6567" y="19021"/>
                    <a:pt x="6592" y="19021"/>
                  </a:cubicBezTo>
                  <a:cubicBezTo>
                    <a:pt x="6642" y="19021"/>
                    <a:pt x="6667" y="19021"/>
                    <a:pt x="6667" y="18971"/>
                  </a:cubicBezTo>
                  <a:cubicBezTo>
                    <a:pt x="6742" y="17994"/>
                    <a:pt x="6818" y="16816"/>
                    <a:pt x="6717" y="15688"/>
                  </a:cubicBezTo>
                  <a:cubicBezTo>
                    <a:pt x="7319" y="14460"/>
                    <a:pt x="7519" y="12430"/>
                    <a:pt x="7645" y="10951"/>
                  </a:cubicBezTo>
                  <a:lnTo>
                    <a:pt x="7670" y="10600"/>
                  </a:lnTo>
                  <a:cubicBezTo>
                    <a:pt x="7770" y="9522"/>
                    <a:pt x="7645" y="8445"/>
                    <a:pt x="7544" y="7417"/>
                  </a:cubicBezTo>
                  <a:cubicBezTo>
                    <a:pt x="7444" y="6590"/>
                    <a:pt x="7344" y="5738"/>
                    <a:pt x="7194" y="4936"/>
                  </a:cubicBezTo>
                  <a:cubicBezTo>
                    <a:pt x="7093" y="4334"/>
                    <a:pt x="6943" y="3708"/>
                    <a:pt x="6642" y="3182"/>
                  </a:cubicBezTo>
                  <a:cubicBezTo>
                    <a:pt x="6492" y="2931"/>
                    <a:pt x="6266" y="2630"/>
                    <a:pt x="5940" y="2630"/>
                  </a:cubicBezTo>
                  <a:cubicBezTo>
                    <a:pt x="5715" y="2630"/>
                    <a:pt x="5539" y="2756"/>
                    <a:pt x="5414" y="2981"/>
                  </a:cubicBezTo>
                  <a:cubicBezTo>
                    <a:pt x="5364" y="2380"/>
                    <a:pt x="5239" y="1853"/>
                    <a:pt x="5063" y="1402"/>
                  </a:cubicBezTo>
                  <a:cubicBezTo>
                    <a:pt x="4963" y="1126"/>
                    <a:pt x="4763" y="776"/>
                    <a:pt x="4437" y="725"/>
                  </a:cubicBezTo>
                  <a:cubicBezTo>
                    <a:pt x="4408" y="722"/>
                    <a:pt x="4378" y="721"/>
                    <a:pt x="4349" y="721"/>
                  </a:cubicBezTo>
                  <a:cubicBezTo>
                    <a:pt x="4154" y="721"/>
                    <a:pt x="3966" y="792"/>
                    <a:pt x="3835" y="901"/>
                  </a:cubicBezTo>
                  <a:cubicBezTo>
                    <a:pt x="3760" y="1001"/>
                    <a:pt x="3710" y="1076"/>
                    <a:pt x="3660" y="1177"/>
                  </a:cubicBezTo>
                  <a:cubicBezTo>
                    <a:pt x="3635" y="901"/>
                    <a:pt x="3559" y="650"/>
                    <a:pt x="3409" y="400"/>
                  </a:cubicBezTo>
                  <a:cubicBezTo>
                    <a:pt x="3253" y="185"/>
                    <a:pt x="2975" y="1"/>
                    <a:pt x="2682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 flipH="1" rot="-10358580">
              <a:off x="8174713" y="-175466"/>
              <a:ext cx="366904" cy="1738604"/>
            </a:xfrm>
            <a:custGeom>
              <a:rect b="b" l="l" r="r" t="t"/>
              <a:pathLst>
                <a:path extrusionOk="0" h="13069" w="2758">
                  <a:moveTo>
                    <a:pt x="729" y="0"/>
                  </a:moveTo>
                  <a:cubicBezTo>
                    <a:pt x="475" y="0"/>
                    <a:pt x="187" y="129"/>
                    <a:pt x="101" y="387"/>
                  </a:cubicBezTo>
                  <a:cubicBezTo>
                    <a:pt x="0" y="612"/>
                    <a:pt x="76" y="863"/>
                    <a:pt x="151" y="1064"/>
                  </a:cubicBezTo>
                  <a:lnTo>
                    <a:pt x="176" y="1114"/>
                  </a:lnTo>
                  <a:cubicBezTo>
                    <a:pt x="452" y="2091"/>
                    <a:pt x="401" y="3144"/>
                    <a:pt x="326" y="4146"/>
                  </a:cubicBezTo>
                  <a:cubicBezTo>
                    <a:pt x="326" y="4272"/>
                    <a:pt x="301" y="4422"/>
                    <a:pt x="301" y="4547"/>
                  </a:cubicBezTo>
                  <a:cubicBezTo>
                    <a:pt x="251" y="5725"/>
                    <a:pt x="251" y="6928"/>
                    <a:pt x="802" y="7956"/>
                  </a:cubicBezTo>
                  <a:cubicBezTo>
                    <a:pt x="827" y="7981"/>
                    <a:pt x="853" y="8006"/>
                    <a:pt x="853" y="8031"/>
                  </a:cubicBezTo>
                  <a:cubicBezTo>
                    <a:pt x="1354" y="8883"/>
                    <a:pt x="1830" y="9535"/>
                    <a:pt x="2281" y="10036"/>
                  </a:cubicBezTo>
                  <a:cubicBezTo>
                    <a:pt x="2281" y="10512"/>
                    <a:pt x="2281" y="11013"/>
                    <a:pt x="2281" y="11490"/>
                  </a:cubicBezTo>
                  <a:cubicBezTo>
                    <a:pt x="2281" y="11991"/>
                    <a:pt x="2281" y="12492"/>
                    <a:pt x="2281" y="13019"/>
                  </a:cubicBezTo>
                  <a:cubicBezTo>
                    <a:pt x="2281" y="13044"/>
                    <a:pt x="2306" y="13069"/>
                    <a:pt x="2356" y="13069"/>
                  </a:cubicBezTo>
                  <a:cubicBezTo>
                    <a:pt x="2381" y="13069"/>
                    <a:pt x="2406" y="13044"/>
                    <a:pt x="2406" y="12993"/>
                  </a:cubicBezTo>
                  <a:cubicBezTo>
                    <a:pt x="2381" y="12492"/>
                    <a:pt x="2381" y="11991"/>
                    <a:pt x="2406" y="11490"/>
                  </a:cubicBezTo>
                  <a:cubicBezTo>
                    <a:pt x="2406" y="11013"/>
                    <a:pt x="2406" y="10512"/>
                    <a:pt x="2381" y="10011"/>
                  </a:cubicBezTo>
                  <a:cubicBezTo>
                    <a:pt x="2381" y="10011"/>
                    <a:pt x="2381" y="9986"/>
                    <a:pt x="2381" y="9986"/>
                  </a:cubicBezTo>
                  <a:cubicBezTo>
                    <a:pt x="1905" y="9485"/>
                    <a:pt x="1454" y="8833"/>
                    <a:pt x="953" y="7981"/>
                  </a:cubicBezTo>
                  <a:cubicBezTo>
                    <a:pt x="953" y="7956"/>
                    <a:pt x="928" y="7931"/>
                    <a:pt x="903" y="7906"/>
                  </a:cubicBezTo>
                  <a:cubicBezTo>
                    <a:pt x="376" y="6903"/>
                    <a:pt x="351" y="5700"/>
                    <a:pt x="426" y="4547"/>
                  </a:cubicBezTo>
                  <a:cubicBezTo>
                    <a:pt x="426" y="4422"/>
                    <a:pt x="426" y="4297"/>
                    <a:pt x="426" y="4171"/>
                  </a:cubicBezTo>
                  <a:cubicBezTo>
                    <a:pt x="502" y="3144"/>
                    <a:pt x="577" y="2091"/>
                    <a:pt x="276" y="1089"/>
                  </a:cubicBezTo>
                  <a:lnTo>
                    <a:pt x="251" y="1038"/>
                  </a:lnTo>
                  <a:cubicBezTo>
                    <a:pt x="201" y="838"/>
                    <a:pt x="126" y="612"/>
                    <a:pt x="201" y="437"/>
                  </a:cubicBezTo>
                  <a:cubicBezTo>
                    <a:pt x="265" y="223"/>
                    <a:pt x="512" y="100"/>
                    <a:pt x="723" y="100"/>
                  </a:cubicBezTo>
                  <a:cubicBezTo>
                    <a:pt x="759" y="100"/>
                    <a:pt x="795" y="104"/>
                    <a:pt x="827" y="111"/>
                  </a:cubicBezTo>
                  <a:cubicBezTo>
                    <a:pt x="1078" y="136"/>
                    <a:pt x="1304" y="287"/>
                    <a:pt x="1529" y="537"/>
                  </a:cubicBezTo>
                  <a:cubicBezTo>
                    <a:pt x="1604" y="612"/>
                    <a:pt x="1680" y="688"/>
                    <a:pt x="1730" y="763"/>
                  </a:cubicBezTo>
                  <a:cubicBezTo>
                    <a:pt x="2106" y="1239"/>
                    <a:pt x="2381" y="1891"/>
                    <a:pt x="2507" y="2617"/>
                  </a:cubicBezTo>
                  <a:cubicBezTo>
                    <a:pt x="2632" y="3394"/>
                    <a:pt x="2607" y="4221"/>
                    <a:pt x="2607" y="4998"/>
                  </a:cubicBezTo>
                  <a:cubicBezTo>
                    <a:pt x="2607" y="5023"/>
                    <a:pt x="2632" y="5049"/>
                    <a:pt x="2657" y="5049"/>
                  </a:cubicBezTo>
                  <a:cubicBezTo>
                    <a:pt x="2682" y="5049"/>
                    <a:pt x="2707" y="5023"/>
                    <a:pt x="2707" y="4998"/>
                  </a:cubicBezTo>
                  <a:cubicBezTo>
                    <a:pt x="2732" y="4196"/>
                    <a:pt x="2757" y="3394"/>
                    <a:pt x="2607" y="2617"/>
                  </a:cubicBezTo>
                  <a:cubicBezTo>
                    <a:pt x="2482" y="1841"/>
                    <a:pt x="2206" y="1189"/>
                    <a:pt x="1805" y="688"/>
                  </a:cubicBezTo>
                  <a:cubicBezTo>
                    <a:pt x="1755" y="612"/>
                    <a:pt x="1680" y="537"/>
                    <a:pt x="1604" y="462"/>
                  </a:cubicBezTo>
                  <a:cubicBezTo>
                    <a:pt x="1354" y="186"/>
                    <a:pt x="1103" y="36"/>
                    <a:pt x="853" y="11"/>
                  </a:cubicBezTo>
                  <a:cubicBezTo>
                    <a:pt x="813" y="4"/>
                    <a:pt x="772" y="0"/>
                    <a:pt x="72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 flipH="1" rot="-10358580">
              <a:off x="8487872" y="1317150"/>
              <a:ext cx="673678" cy="170149"/>
            </a:xfrm>
            <a:custGeom>
              <a:rect b="b" l="l" r="r" t="t"/>
              <a:pathLst>
                <a:path extrusionOk="0" h="1279" w="5064">
                  <a:moveTo>
                    <a:pt x="2180" y="1"/>
                  </a:moveTo>
                  <a:cubicBezTo>
                    <a:pt x="1425" y="1"/>
                    <a:pt x="673" y="209"/>
                    <a:pt x="26" y="627"/>
                  </a:cubicBezTo>
                  <a:cubicBezTo>
                    <a:pt x="1" y="652"/>
                    <a:pt x="1" y="677"/>
                    <a:pt x="26" y="702"/>
                  </a:cubicBezTo>
                  <a:cubicBezTo>
                    <a:pt x="26" y="720"/>
                    <a:pt x="51" y="738"/>
                    <a:pt x="75" y="738"/>
                  </a:cubicBezTo>
                  <a:cubicBezTo>
                    <a:pt x="84" y="738"/>
                    <a:pt x="94" y="735"/>
                    <a:pt x="101" y="727"/>
                  </a:cubicBezTo>
                  <a:cubicBezTo>
                    <a:pt x="714" y="326"/>
                    <a:pt x="1470" y="102"/>
                    <a:pt x="2202" y="102"/>
                  </a:cubicBezTo>
                  <a:cubicBezTo>
                    <a:pt x="2339" y="102"/>
                    <a:pt x="2474" y="110"/>
                    <a:pt x="2607" y="126"/>
                  </a:cubicBezTo>
                  <a:cubicBezTo>
                    <a:pt x="3485" y="226"/>
                    <a:pt x="4337" y="627"/>
                    <a:pt x="4963" y="1254"/>
                  </a:cubicBezTo>
                  <a:cubicBezTo>
                    <a:pt x="4963" y="1279"/>
                    <a:pt x="4988" y="1279"/>
                    <a:pt x="4988" y="1279"/>
                  </a:cubicBezTo>
                  <a:cubicBezTo>
                    <a:pt x="5013" y="1279"/>
                    <a:pt x="5039" y="1279"/>
                    <a:pt x="5039" y="1254"/>
                  </a:cubicBezTo>
                  <a:cubicBezTo>
                    <a:pt x="5064" y="1229"/>
                    <a:pt x="5064" y="1204"/>
                    <a:pt x="5039" y="1179"/>
                  </a:cubicBezTo>
                  <a:cubicBezTo>
                    <a:pt x="4387" y="527"/>
                    <a:pt x="3535" y="101"/>
                    <a:pt x="2633" y="26"/>
                  </a:cubicBezTo>
                  <a:cubicBezTo>
                    <a:pt x="2482" y="9"/>
                    <a:pt x="2331" y="1"/>
                    <a:pt x="2180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 flipH="1" rot="-10358580">
              <a:off x="8489148" y="1393490"/>
              <a:ext cx="43502" cy="790347"/>
            </a:xfrm>
            <a:custGeom>
              <a:rect b="b" l="l" r="r" t="t"/>
              <a:pathLst>
                <a:path extrusionOk="0" h="5941" w="327">
                  <a:moveTo>
                    <a:pt x="51" y="1"/>
                  </a:moveTo>
                  <a:cubicBezTo>
                    <a:pt x="1" y="1"/>
                    <a:pt x="1" y="26"/>
                    <a:pt x="1" y="51"/>
                  </a:cubicBezTo>
                  <a:cubicBezTo>
                    <a:pt x="126" y="1981"/>
                    <a:pt x="201" y="3936"/>
                    <a:pt x="201" y="5890"/>
                  </a:cubicBezTo>
                  <a:cubicBezTo>
                    <a:pt x="201" y="5916"/>
                    <a:pt x="226" y="5941"/>
                    <a:pt x="277" y="5941"/>
                  </a:cubicBezTo>
                  <a:cubicBezTo>
                    <a:pt x="302" y="5941"/>
                    <a:pt x="327" y="5916"/>
                    <a:pt x="327" y="5890"/>
                  </a:cubicBezTo>
                  <a:cubicBezTo>
                    <a:pt x="327" y="3936"/>
                    <a:pt x="252" y="1981"/>
                    <a:pt x="101" y="51"/>
                  </a:cubicBezTo>
                  <a:cubicBezTo>
                    <a:pt x="101" y="26"/>
                    <a:pt x="76" y="1"/>
                    <a:pt x="5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 flipH="1" rot="-10358580">
              <a:off x="8728097" y="1465188"/>
              <a:ext cx="50153" cy="800325"/>
            </a:xfrm>
            <a:custGeom>
              <a:rect b="b" l="l" r="r" t="t"/>
              <a:pathLst>
                <a:path extrusionOk="0" h="6016" w="377">
                  <a:moveTo>
                    <a:pt x="51" y="1"/>
                  </a:moveTo>
                  <a:cubicBezTo>
                    <a:pt x="26" y="1"/>
                    <a:pt x="1" y="26"/>
                    <a:pt x="1" y="51"/>
                  </a:cubicBezTo>
                  <a:cubicBezTo>
                    <a:pt x="226" y="1956"/>
                    <a:pt x="276" y="3936"/>
                    <a:pt x="151" y="5941"/>
                  </a:cubicBezTo>
                  <a:cubicBezTo>
                    <a:pt x="151" y="5991"/>
                    <a:pt x="176" y="6016"/>
                    <a:pt x="201" y="6016"/>
                  </a:cubicBezTo>
                  <a:cubicBezTo>
                    <a:pt x="251" y="6016"/>
                    <a:pt x="251" y="5991"/>
                    <a:pt x="276" y="5966"/>
                  </a:cubicBezTo>
                  <a:cubicBezTo>
                    <a:pt x="377" y="3936"/>
                    <a:pt x="326" y="1931"/>
                    <a:pt x="101" y="51"/>
                  </a:cubicBezTo>
                  <a:cubicBezTo>
                    <a:pt x="101" y="1"/>
                    <a:pt x="76" y="1"/>
                    <a:pt x="5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1"/>
            <p:cNvSpPr/>
            <p:nvPr/>
          </p:nvSpPr>
          <p:spPr>
            <a:xfrm flipH="1" rot="-10358580">
              <a:off x="8981252" y="1413704"/>
              <a:ext cx="60264" cy="626983"/>
            </a:xfrm>
            <a:custGeom>
              <a:rect b="b" l="l" r="r" t="t"/>
              <a:pathLst>
                <a:path extrusionOk="0" h="4713" w="453">
                  <a:moveTo>
                    <a:pt x="51" y="1"/>
                  </a:moveTo>
                  <a:cubicBezTo>
                    <a:pt x="26" y="1"/>
                    <a:pt x="1" y="26"/>
                    <a:pt x="1" y="51"/>
                  </a:cubicBezTo>
                  <a:cubicBezTo>
                    <a:pt x="227" y="1580"/>
                    <a:pt x="327" y="3083"/>
                    <a:pt x="302" y="4662"/>
                  </a:cubicBezTo>
                  <a:cubicBezTo>
                    <a:pt x="302" y="4687"/>
                    <a:pt x="327" y="4712"/>
                    <a:pt x="377" y="4712"/>
                  </a:cubicBezTo>
                  <a:cubicBezTo>
                    <a:pt x="402" y="4712"/>
                    <a:pt x="427" y="4687"/>
                    <a:pt x="427" y="4662"/>
                  </a:cubicBezTo>
                  <a:cubicBezTo>
                    <a:pt x="452" y="3083"/>
                    <a:pt x="352" y="1555"/>
                    <a:pt x="101" y="51"/>
                  </a:cubicBezTo>
                  <a:cubicBezTo>
                    <a:pt x="101" y="26"/>
                    <a:pt x="76" y="1"/>
                    <a:pt x="5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 flipH="1" rot="-10358580">
              <a:off x="8500258" y="701550"/>
              <a:ext cx="370230" cy="356794"/>
            </a:xfrm>
            <a:custGeom>
              <a:rect b="b" l="l" r="r" t="t"/>
              <a:pathLst>
                <a:path extrusionOk="0" h="2682" w="2783">
                  <a:moveTo>
                    <a:pt x="76" y="0"/>
                  </a:moveTo>
                  <a:cubicBezTo>
                    <a:pt x="26" y="0"/>
                    <a:pt x="1" y="25"/>
                    <a:pt x="1" y="50"/>
                  </a:cubicBezTo>
                  <a:cubicBezTo>
                    <a:pt x="1" y="75"/>
                    <a:pt x="26" y="100"/>
                    <a:pt x="51" y="100"/>
                  </a:cubicBezTo>
                  <a:cubicBezTo>
                    <a:pt x="703" y="176"/>
                    <a:pt x="1304" y="451"/>
                    <a:pt x="1780" y="902"/>
                  </a:cubicBezTo>
                  <a:cubicBezTo>
                    <a:pt x="2257" y="1379"/>
                    <a:pt x="2582" y="1980"/>
                    <a:pt x="2658" y="2632"/>
                  </a:cubicBezTo>
                  <a:cubicBezTo>
                    <a:pt x="2683" y="2657"/>
                    <a:pt x="2708" y="2682"/>
                    <a:pt x="2733" y="2682"/>
                  </a:cubicBezTo>
                  <a:cubicBezTo>
                    <a:pt x="2758" y="2657"/>
                    <a:pt x="2783" y="2632"/>
                    <a:pt x="2783" y="2607"/>
                  </a:cubicBezTo>
                  <a:cubicBezTo>
                    <a:pt x="2683" y="1930"/>
                    <a:pt x="2357" y="1303"/>
                    <a:pt x="1856" y="827"/>
                  </a:cubicBezTo>
                  <a:cubicBezTo>
                    <a:pt x="1379" y="376"/>
                    <a:pt x="728" y="75"/>
                    <a:pt x="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 flipH="1" rot="-10358580">
              <a:off x="8729416" y="1131737"/>
              <a:ext cx="547030" cy="176002"/>
            </a:xfrm>
            <a:custGeom>
              <a:rect b="b" l="l" r="r" t="t"/>
              <a:pathLst>
                <a:path extrusionOk="0" h="1323" w="4112">
                  <a:moveTo>
                    <a:pt x="64" y="1"/>
                  </a:moveTo>
                  <a:cubicBezTo>
                    <a:pt x="51" y="1"/>
                    <a:pt x="39" y="7"/>
                    <a:pt x="26" y="19"/>
                  </a:cubicBezTo>
                  <a:cubicBezTo>
                    <a:pt x="1" y="19"/>
                    <a:pt x="1" y="70"/>
                    <a:pt x="26" y="95"/>
                  </a:cubicBezTo>
                  <a:cubicBezTo>
                    <a:pt x="828" y="897"/>
                    <a:pt x="1956" y="1323"/>
                    <a:pt x="3084" y="1323"/>
                  </a:cubicBezTo>
                  <a:cubicBezTo>
                    <a:pt x="3410" y="1323"/>
                    <a:pt x="3760" y="1298"/>
                    <a:pt x="4086" y="1222"/>
                  </a:cubicBezTo>
                  <a:cubicBezTo>
                    <a:pt x="4111" y="1197"/>
                    <a:pt x="4111" y="1172"/>
                    <a:pt x="4111" y="1147"/>
                  </a:cubicBezTo>
                  <a:cubicBezTo>
                    <a:pt x="4111" y="1122"/>
                    <a:pt x="4086" y="1097"/>
                    <a:pt x="4061" y="1097"/>
                  </a:cubicBezTo>
                  <a:cubicBezTo>
                    <a:pt x="3734" y="1179"/>
                    <a:pt x="3400" y="1218"/>
                    <a:pt x="3065" y="1218"/>
                  </a:cubicBezTo>
                  <a:cubicBezTo>
                    <a:pt x="1964" y="1218"/>
                    <a:pt x="870" y="789"/>
                    <a:pt x="101" y="19"/>
                  </a:cubicBezTo>
                  <a:cubicBezTo>
                    <a:pt x="89" y="7"/>
                    <a:pt x="76" y="1"/>
                    <a:pt x="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 flipH="1" rot="-10358580">
              <a:off x="8593942" y="1232325"/>
              <a:ext cx="196888" cy="72769"/>
            </a:xfrm>
            <a:custGeom>
              <a:rect b="b" l="l" r="r" t="t"/>
              <a:pathLst>
                <a:path extrusionOk="0" h="547" w="1480">
                  <a:moveTo>
                    <a:pt x="1417" y="1"/>
                  </a:moveTo>
                  <a:cubicBezTo>
                    <a:pt x="1404" y="1"/>
                    <a:pt x="1392" y="7"/>
                    <a:pt x="1379" y="20"/>
                  </a:cubicBezTo>
                  <a:cubicBezTo>
                    <a:pt x="1073" y="282"/>
                    <a:pt x="652" y="430"/>
                    <a:pt x="250" y="430"/>
                  </a:cubicBezTo>
                  <a:cubicBezTo>
                    <a:pt x="191" y="430"/>
                    <a:pt x="133" y="427"/>
                    <a:pt x="76" y="421"/>
                  </a:cubicBezTo>
                  <a:cubicBezTo>
                    <a:pt x="26" y="421"/>
                    <a:pt x="1" y="446"/>
                    <a:pt x="1" y="471"/>
                  </a:cubicBezTo>
                  <a:cubicBezTo>
                    <a:pt x="1" y="496"/>
                    <a:pt x="26" y="521"/>
                    <a:pt x="51" y="521"/>
                  </a:cubicBezTo>
                  <a:cubicBezTo>
                    <a:pt x="126" y="521"/>
                    <a:pt x="176" y="546"/>
                    <a:pt x="251" y="546"/>
                  </a:cubicBezTo>
                  <a:cubicBezTo>
                    <a:pt x="677" y="546"/>
                    <a:pt x="1128" y="371"/>
                    <a:pt x="1454" y="95"/>
                  </a:cubicBezTo>
                  <a:cubicBezTo>
                    <a:pt x="1479" y="95"/>
                    <a:pt x="1479" y="45"/>
                    <a:pt x="1454" y="20"/>
                  </a:cubicBezTo>
                  <a:cubicBezTo>
                    <a:pt x="1442" y="7"/>
                    <a:pt x="1429" y="1"/>
                    <a:pt x="1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 flipH="1" rot="-10358580">
              <a:off x="8590614" y="-177924"/>
              <a:ext cx="787021" cy="223495"/>
            </a:xfrm>
            <a:custGeom>
              <a:rect b="b" l="l" r="r" t="t"/>
              <a:pathLst>
                <a:path extrusionOk="0" h="1680" w="5916">
                  <a:moveTo>
                    <a:pt x="3106" y="1"/>
                  </a:moveTo>
                  <a:cubicBezTo>
                    <a:pt x="1969" y="1"/>
                    <a:pt x="847" y="305"/>
                    <a:pt x="0" y="1030"/>
                  </a:cubicBezTo>
                  <a:cubicBezTo>
                    <a:pt x="451" y="1406"/>
                    <a:pt x="1053" y="1607"/>
                    <a:pt x="1654" y="1657"/>
                  </a:cubicBezTo>
                  <a:cubicBezTo>
                    <a:pt x="1855" y="1674"/>
                    <a:pt x="2055" y="1679"/>
                    <a:pt x="2256" y="1679"/>
                  </a:cubicBezTo>
                  <a:cubicBezTo>
                    <a:pt x="2657" y="1679"/>
                    <a:pt x="3058" y="1657"/>
                    <a:pt x="3459" y="1657"/>
                  </a:cubicBezTo>
                  <a:cubicBezTo>
                    <a:pt x="3639" y="1657"/>
                    <a:pt x="3816" y="1661"/>
                    <a:pt x="3991" y="1661"/>
                  </a:cubicBezTo>
                  <a:cubicBezTo>
                    <a:pt x="4255" y="1661"/>
                    <a:pt x="4517" y="1652"/>
                    <a:pt x="4787" y="1607"/>
                  </a:cubicBezTo>
                  <a:cubicBezTo>
                    <a:pt x="5213" y="1532"/>
                    <a:pt x="5690" y="1281"/>
                    <a:pt x="5915" y="905"/>
                  </a:cubicBezTo>
                  <a:cubicBezTo>
                    <a:pt x="5464" y="304"/>
                    <a:pt x="4687" y="153"/>
                    <a:pt x="3935" y="53"/>
                  </a:cubicBezTo>
                  <a:cubicBezTo>
                    <a:pt x="3660" y="19"/>
                    <a:pt x="3383" y="1"/>
                    <a:pt x="3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 flipH="1" rot="-10358580">
              <a:off x="8580637" y="-184975"/>
              <a:ext cx="806976" cy="237596"/>
            </a:xfrm>
            <a:custGeom>
              <a:rect b="b" l="l" r="r" t="t"/>
              <a:pathLst>
                <a:path extrusionOk="0" h="1786" w="6066">
                  <a:moveTo>
                    <a:pt x="3178" y="101"/>
                  </a:moveTo>
                  <a:cubicBezTo>
                    <a:pt x="3448" y="101"/>
                    <a:pt x="3726" y="119"/>
                    <a:pt x="4010" y="156"/>
                  </a:cubicBezTo>
                  <a:cubicBezTo>
                    <a:pt x="4737" y="256"/>
                    <a:pt x="5489" y="407"/>
                    <a:pt x="5940" y="958"/>
                  </a:cubicBezTo>
                  <a:cubicBezTo>
                    <a:pt x="5739" y="1284"/>
                    <a:pt x="5313" y="1535"/>
                    <a:pt x="4837" y="1610"/>
                  </a:cubicBezTo>
                  <a:cubicBezTo>
                    <a:pt x="4511" y="1660"/>
                    <a:pt x="4161" y="1660"/>
                    <a:pt x="3810" y="1660"/>
                  </a:cubicBezTo>
                  <a:cubicBezTo>
                    <a:pt x="3734" y="1660"/>
                    <a:pt x="3634" y="1635"/>
                    <a:pt x="3534" y="1635"/>
                  </a:cubicBezTo>
                  <a:cubicBezTo>
                    <a:pt x="3333" y="1660"/>
                    <a:pt x="3133" y="1660"/>
                    <a:pt x="2932" y="1660"/>
                  </a:cubicBezTo>
                  <a:cubicBezTo>
                    <a:pt x="2682" y="1660"/>
                    <a:pt x="2409" y="1671"/>
                    <a:pt x="2136" y="1671"/>
                  </a:cubicBezTo>
                  <a:cubicBezTo>
                    <a:pt x="2000" y="1671"/>
                    <a:pt x="1863" y="1668"/>
                    <a:pt x="1729" y="1660"/>
                  </a:cubicBezTo>
                  <a:cubicBezTo>
                    <a:pt x="1128" y="1610"/>
                    <a:pt x="577" y="1409"/>
                    <a:pt x="150" y="1083"/>
                  </a:cubicBezTo>
                  <a:cubicBezTo>
                    <a:pt x="946" y="451"/>
                    <a:pt x="1992" y="101"/>
                    <a:pt x="3178" y="101"/>
                  </a:cubicBezTo>
                  <a:close/>
                  <a:moveTo>
                    <a:pt x="3161" y="1"/>
                  </a:moveTo>
                  <a:cubicBezTo>
                    <a:pt x="1930" y="1"/>
                    <a:pt x="844" y="362"/>
                    <a:pt x="25" y="1058"/>
                  </a:cubicBezTo>
                  <a:cubicBezTo>
                    <a:pt x="25" y="1058"/>
                    <a:pt x="0" y="1083"/>
                    <a:pt x="0" y="1109"/>
                  </a:cubicBezTo>
                  <a:cubicBezTo>
                    <a:pt x="0" y="1109"/>
                    <a:pt x="25" y="1134"/>
                    <a:pt x="25" y="1134"/>
                  </a:cubicBezTo>
                  <a:cubicBezTo>
                    <a:pt x="476" y="1484"/>
                    <a:pt x="1078" y="1710"/>
                    <a:pt x="1729" y="1760"/>
                  </a:cubicBezTo>
                  <a:cubicBezTo>
                    <a:pt x="1930" y="1785"/>
                    <a:pt x="2130" y="1785"/>
                    <a:pt x="2331" y="1785"/>
                  </a:cubicBezTo>
                  <a:cubicBezTo>
                    <a:pt x="2531" y="1785"/>
                    <a:pt x="2757" y="1785"/>
                    <a:pt x="2957" y="1760"/>
                  </a:cubicBezTo>
                  <a:lnTo>
                    <a:pt x="3810" y="1760"/>
                  </a:lnTo>
                  <a:cubicBezTo>
                    <a:pt x="4161" y="1760"/>
                    <a:pt x="4511" y="1760"/>
                    <a:pt x="4862" y="1710"/>
                  </a:cubicBezTo>
                  <a:cubicBezTo>
                    <a:pt x="5238" y="1635"/>
                    <a:pt x="5790" y="1409"/>
                    <a:pt x="6040" y="983"/>
                  </a:cubicBezTo>
                  <a:cubicBezTo>
                    <a:pt x="6065" y="983"/>
                    <a:pt x="6065" y="958"/>
                    <a:pt x="6040" y="933"/>
                  </a:cubicBezTo>
                  <a:cubicBezTo>
                    <a:pt x="5564" y="306"/>
                    <a:pt x="4737" y="131"/>
                    <a:pt x="4010" y="56"/>
                  </a:cubicBezTo>
                  <a:cubicBezTo>
                    <a:pt x="3721" y="19"/>
                    <a:pt x="3437" y="1"/>
                    <a:pt x="316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 flipH="1" rot="-10358580">
              <a:off x="8272133" y="2019801"/>
              <a:ext cx="176800" cy="44699"/>
            </a:xfrm>
            <a:custGeom>
              <a:rect b="b" l="l" r="r" t="t"/>
              <a:pathLst>
                <a:path extrusionOk="0" h="336" w="1329">
                  <a:moveTo>
                    <a:pt x="811" y="0"/>
                  </a:moveTo>
                  <a:cubicBezTo>
                    <a:pt x="535" y="0"/>
                    <a:pt x="260" y="79"/>
                    <a:pt x="26" y="235"/>
                  </a:cubicBezTo>
                  <a:cubicBezTo>
                    <a:pt x="0" y="235"/>
                    <a:pt x="0" y="285"/>
                    <a:pt x="0" y="310"/>
                  </a:cubicBezTo>
                  <a:cubicBezTo>
                    <a:pt x="26" y="310"/>
                    <a:pt x="26" y="336"/>
                    <a:pt x="51" y="336"/>
                  </a:cubicBezTo>
                  <a:cubicBezTo>
                    <a:pt x="76" y="336"/>
                    <a:pt x="76" y="336"/>
                    <a:pt x="76" y="310"/>
                  </a:cubicBezTo>
                  <a:cubicBezTo>
                    <a:pt x="292" y="172"/>
                    <a:pt x="546" y="99"/>
                    <a:pt x="797" y="99"/>
                  </a:cubicBezTo>
                  <a:cubicBezTo>
                    <a:pt x="954" y="99"/>
                    <a:pt x="1109" y="127"/>
                    <a:pt x="1254" y="185"/>
                  </a:cubicBezTo>
                  <a:cubicBezTo>
                    <a:pt x="1261" y="192"/>
                    <a:pt x="1268" y="196"/>
                    <a:pt x="1276" y="196"/>
                  </a:cubicBezTo>
                  <a:cubicBezTo>
                    <a:pt x="1293" y="196"/>
                    <a:pt x="1311" y="178"/>
                    <a:pt x="1329" y="160"/>
                  </a:cubicBezTo>
                  <a:cubicBezTo>
                    <a:pt x="1329" y="135"/>
                    <a:pt x="1329" y="85"/>
                    <a:pt x="1304" y="85"/>
                  </a:cubicBezTo>
                  <a:cubicBezTo>
                    <a:pt x="1144" y="28"/>
                    <a:pt x="977" y="0"/>
                    <a:pt x="8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 flipH="1" rot="-10358580">
              <a:off x="8300477" y="1722144"/>
              <a:ext cx="196755" cy="46428"/>
            </a:xfrm>
            <a:custGeom>
              <a:rect b="b" l="l" r="r" t="t"/>
              <a:pathLst>
                <a:path extrusionOk="0" h="349" w="1479">
                  <a:moveTo>
                    <a:pt x="851" y="1"/>
                  </a:moveTo>
                  <a:cubicBezTo>
                    <a:pt x="565" y="1"/>
                    <a:pt x="277" y="85"/>
                    <a:pt x="25" y="248"/>
                  </a:cubicBezTo>
                  <a:cubicBezTo>
                    <a:pt x="0" y="248"/>
                    <a:pt x="0" y="298"/>
                    <a:pt x="25" y="323"/>
                  </a:cubicBezTo>
                  <a:cubicBezTo>
                    <a:pt x="25" y="323"/>
                    <a:pt x="50" y="348"/>
                    <a:pt x="75" y="348"/>
                  </a:cubicBezTo>
                  <a:cubicBezTo>
                    <a:pt x="75" y="348"/>
                    <a:pt x="75" y="348"/>
                    <a:pt x="101" y="323"/>
                  </a:cubicBezTo>
                  <a:cubicBezTo>
                    <a:pt x="323" y="189"/>
                    <a:pt x="590" y="117"/>
                    <a:pt x="859" y="117"/>
                  </a:cubicBezTo>
                  <a:cubicBezTo>
                    <a:pt x="1044" y="117"/>
                    <a:pt x="1230" y="151"/>
                    <a:pt x="1404" y="223"/>
                  </a:cubicBezTo>
                  <a:cubicBezTo>
                    <a:pt x="1429" y="223"/>
                    <a:pt x="1454" y="223"/>
                    <a:pt x="1479" y="198"/>
                  </a:cubicBezTo>
                  <a:cubicBezTo>
                    <a:pt x="1479" y="148"/>
                    <a:pt x="1454" y="123"/>
                    <a:pt x="1429" y="123"/>
                  </a:cubicBezTo>
                  <a:cubicBezTo>
                    <a:pt x="1245" y="41"/>
                    <a:pt x="1048" y="1"/>
                    <a:pt x="8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 flipH="1" rot="-10358580">
              <a:off x="8478221" y="2112239"/>
              <a:ext cx="206866" cy="54144"/>
            </a:xfrm>
            <a:custGeom>
              <a:rect b="b" l="l" r="r" t="t"/>
              <a:pathLst>
                <a:path extrusionOk="0" h="407" w="1555">
                  <a:moveTo>
                    <a:pt x="920" y="1"/>
                  </a:moveTo>
                  <a:cubicBezTo>
                    <a:pt x="604" y="1"/>
                    <a:pt x="287" y="107"/>
                    <a:pt x="26" y="306"/>
                  </a:cubicBezTo>
                  <a:cubicBezTo>
                    <a:pt x="1" y="331"/>
                    <a:pt x="1" y="356"/>
                    <a:pt x="26" y="381"/>
                  </a:cubicBezTo>
                  <a:cubicBezTo>
                    <a:pt x="26" y="406"/>
                    <a:pt x="51" y="406"/>
                    <a:pt x="51" y="406"/>
                  </a:cubicBezTo>
                  <a:lnTo>
                    <a:pt x="101" y="406"/>
                  </a:lnTo>
                  <a:cubicBezTo>
                    <a:pt x="351" y="219"/>
                    <a:pt x="650" y="119"/>
                    <a:pt x="942" y="119"/>
                  </a:cubicBezTo>
                  <a:cubicBezTo>
                    <a:pt x="1119" y="119"/>
                    <a:pt x="1294" y="155"/>
                    <a:pt x="1454" y="231"/>
                  </a:cubicBezTo>
                  <a:cubicBezTo>
                    <a:pt x="1479" y="231"/>
                    <a:pt x="1529" y="231"/>
                    <a:pt x="1529" y="206"/>
                  </a:cubicBezTo>
                  <a:cubicBezTo>
                    <a:pt x="1554" y="181"/>
                    <a:pt x="1529" y="131"/>
                    <a:pt x="1504" y="131"/>
                  </a:cubicBezTo>
                  <a:cubicBezTo>
                    <a:pt x="1320" y="43"/>
                    <a:pt x="1120" y="1"/>
                    <a:pt x="9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 flipH="1" rot="-10358580">
              <a:off x="8533955" y="1810761"/>
              <a:ext cx="216843" cy="54144"/>
            </a:xfrm>
            <a:custGeom>
              <a:rect b="b" l="l" r="r" t="t"/>
              <a:pathLst>
                <a:path extrusionOk="0" h="407" w="1630">
                  <a:moveTo>
                    <a:pt x="967" y="1"/>
                  </a:moveTo>
                  <a:cubicBezTo>
                    <a:pt x="635" y="1"/>
                    <a:pt x="302" y="106"/>
                    <a:pt x="26" y="306"/>
                  </a:cubicBezTo>
                  <a:cubicBezTo>
                    <a:pt x="1" y="331"/>
                    <a:pt x="1" y="356"/>
                    <a:pt x="1" y="381"/>
                  </a:cubicBezTo>
                  <a:cubicBezTo>
                    <a:pt x="26" y="406"/>
                    <a:pt x="26" y="406"/>
                    <a:pt x="51" y="406"/>
                  </a:cubicBezTo>
                  <a:lnTo>
                    <a:pt x="76" y="406"/>
                  </a:lnTo>
                  <a:cubicBezTo>
                    <a:pt x="342" y="219"/>
                    <a:pt x="656" y="119"/>
                    <a:pt x="971" y="119"/>
                  </a:cubicBezTo>
                  <a:cubicBezTo>
                    <a:pt x="1160" y="119"/>
                    <a:pt x="1350" y="155"/>
                    <a:pt x="1530" y="231"/>
                  </a:cubicBezTo>
                  <a:cubicBezTo>
                    <a:pt x="1555" y="231"/>
                    <a:pt x="1605" y="231"/>
                    <a:pt x="1605" y="206"/>
                  </a:cubicBezTo>
                  <a:cubicBezTo>
                    <a:pt x="1630" y="181"/>
                    <a:pt x="1605" y="130"/>
                    <a:pt x="1580" y="130"/>
                  </a:cubicBezTo>
                  <a:cubicBezTo>
                    <a:pt x="1386" y="43"/>
                    <a:pt x="1176" y="1"/>
                    <a:pt x="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 flipH="1" rot="-10358580">
              <a:off x="8743175" y="2070333"/>
              <a:ext cx="173475" cy="41772"/>
            </a:xfrm>
            <a:custGeom>
              <a:rect b="b" l="l" r="r" t="t"/>
              <a:pathLst>
                <a:path extrusionOk="0" h="314" w="1304">
                  <a:moveTo>
                    <a:pt x="739" y="0"/>
                  </a:moveTo>
                  <a:cubicBezTo>
                    <a:pt x="490" y="0"/>
                    <a:pt x="241" y="70"/>
                    <a:pt x="25" y="213"/>
                  </a:cubicBezTo>
                  <a:cubicBezTo>
                    <a:pt x="0" y="213"/>
                    <a:pt x="0" y="264"/>
                    <a:pt x="25" y="289"/>
                  </a:cubicBezTo>
                  <a:cubicBezTo>
                    <a:pt x="25" y="289"/>
                    <a:pt x="51" y="314"/>
                    <a:pt x="51" y="314"/>
                  </a:cubicBezTo>
                  <a:cubicBezTo>
                    <a:pt x="76" y="314"/>
                    <a:pt x="76" y="314"/>
                    <a:pt x="101" y="289"/>
                  </a:cubicBezTo>
                  <a:cubicBezTo>
                    <a:pt x="290" y="172"/>
                    <a:pt x="514" y="106"/>
                    <a:pt x="742" y="106"/>
                  </a:cubicBezTo>
                  <a:cubicBezTo>
                    <a:pt x="905" y="106"/>
                    <a:pt x="1071" y="140"/>
                    <a:pt x="1228" y="213"/>
                  </a:cubicBezTo>
                  <a:cubicBezTo>
                    <a:pt x="1254" y="213"/>
                    <a:pt x="1279" y="213"/>
                    <a:pt x="1304" y="188"/>
                  </a:cubicBezTo>
                  <a:cubicBezTo>
                    <a:pt x="1304" y="138"/>
                    <a:pt x="1304" y="113"/>
                    <a:pt x="1279" y="113"/>
                  </a:cubicBezTo>
                  <a:cubicBezTo>
                    <a:pt x="1108" y="38"/>
                    <a:pt x="923" y="0"/>
                    <a:pt x="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 flipH="1" rot="-10358580">
              <a:off x="8792579" y="1742063"/>
              <a:ext cx="196888" cy="38446"/>
            </a:xfrm>
            <a:custGeom>
              <a:rect b="b" l="l" r="r" t="t"/>
              <a:pathLst>
                <a:path extrusionOk="0" h="289" w="1480">
                  <a:moveTo>
                    <a:pt x="740" y="1"/>
                  </a:moveTo>
                  <a:cubicBezTo>
                    <a:pt x="489" y="1"/>
                    <a:pt x="239" y="63"/>
                    <a:pt x="26" y="189"/>
                  </a:cubicBezTo>
                  <a:cubicBezTo>
                    <a:pt x="1" y="189"/>
                    <a:pt x="1" y="239"/>
                    <a:pt x="1" y="264"/>
                  </a:cubicBezTo>
                  <a:cubicBezTo>
                    <a:pt x="13" y="276"/>
                    <a:pt x="26" y="283"/>
                    <a:pt x="38" y="283"/>
                  </a:cubicBezTo>
                  <a:cubicBezTo>
                    <a:pt x="51" y="283"/>
                    <a:pt x="63" y="276"/>
                    <a:pt x="76" y="264"/>
                  </a:cubicBezTo>
                  <a:cubicBezTo>
                    <a:pt x="271" y="154"/>
                    <a:pt x="496" y="98"/>
                    <a:pt x="722" y="98"/>
                  </a:cubicBezTo>
                  <a:cubicBezTo>
                    <a:pt x="959" y="98"/>
                    <a:pt x="1198" y="160"/>
                    <a:pt x="1404" y="289"/>
                  </a:cubicBezTo>
                  <a:lnTo>
                    <a:pt x="1429" y="289"/>
                  </a:lnTo>
                  <a:cubicBezTo>
                    <a:pt x="1454" y="289"/>
                    <a:pt x="1454" y="289"/>
                    <a:pt x="1479" y="264"/>
                  </a:cubicBezTo>
                  <a:cubicBezTo>
                    <a:pt x="1479" y="239"/>
                    <a:pt x="1479" y="214"/>
                    <a:pt x="1454" y="189"/>
                  </a:cubicBezTo>
                  <a:cubicBezTo>
                    <a:pt x="1241" y="63"/>
                    <a:pt x="990" y="1"/>
                    <a:pt x="7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 flipH="1" rot="-10358580">
              <a:off x="9000995" y="1868225"/>
              <a:ext cx="173475" cy="44832"/>
            </a:xfrm>
            <a:custGeom>
              <a:rect b="b" l="l" r="r" t="t"/>
              <a:pathLst>
                <a:path extrusionOk="0" h="337" w="1304">
                  <a:moveTo>
                    <a:pt x="790" y="1"/>
                  </a:moveTo>
                  <a:cubicBezTo>
                    <a:pt x="529" y="1"/>
                    <a:pt x="270" y="79"/>
                    <a:pt x="51" y="236"/>
                  </a:cubicBezTo>
                  <a:cubicBezTo>
                    <a:pt x="26" y="236"/>
                    <a:pt x="1" y="286"/>
                    <a:pt x="26" y="311"/>
                  </a:cubicBezTo>
                  <a:cubicBezTo>
                    <a:pt x="26" y="311"/>
                    <a:pt x="51" y="336"/>
                    <a:pt x="76" y="336"/>
                  </a:cubicBezTo>
                  <a:cubicBezTo>
                    <a:pt x="76" y="336"/>
                    <a:pt x="101" y="311"/>
                    <a:pt x="101" y="311"/>
                  </a:cubicBezTo>
                  <a:cubicBezTo>
                    <a:pt x="307" y="184"/>
                    <a:pt x="554" y="117"/>
                    <a:pt x="796" y="117"/>
                  </a:cubicBezTo>
                  <a:cubicBezTo>
                    <a:pt x="936" y="117"/>
                    <a:pt x="1075" y="140"/>
                    <a:pt x="1204" y="186"/>
                  </a:cubicBezTo>
                  <a:cubicBezTo>
                    <a:pt x="1254" y="186"/>
                    <a:pt x="1279" y="186"/>
                    <a:pt x="1279" y="161"/>
                  </a:cubicBezTo>
                  <a:cubicBezTo>
                    <a:pt x="1304" y="136"/>
                    <a:pt x="1279" y="85"/>
                    <a:pt x="1254" y="85"/>
                  </a:cubicBezTo>
                  <a:cubicBezTo>
                    <a:pt x="1103" y="29"/>
                    <a:pt x="946" y="1"/>
                    <a:pt x="7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 flipH="1" rot="-10358580">
              <a:off x="9054369" y="1610826"/>
              <a:ext cx="193430" cy="47892"/>
            </a:xfrm>
            <a:custGeom>
              <a:rect b="b" l="l" r="r" t="t"/>
              <a:pathLst>
                <a:path extrusionOk="0" h="360" w="1454">
                  <a:moveTo>
                    <a:pt x="893" y="0"/>
                  </a:moveTo>
                  <a:cubicBezTo>
                    <a:pt x="583" y="0"/>
                    <a:pt x="279" y="84"/>
                    <a:pt x="25" y="259"/>
                  </a:cubicBezTo>
                  <a:cubicBezTo>
                    <a:pt x="0" y="259"/>
                    <a:pt x="0" y="309"/>
                    <a:pt x="0" y="334"/>
                  </a:cubicBezTo>
                  <a:cubicBezTo>
                    <a:pt x="25" y="334"/>
                    <a:pt x="25" y="359"/>
                    <a:pt x="50" y="359"/>
                  </a:cubicBezTo>
                  <a:cubicBezTo>
                    <a:pt x="50" y="359"/>
                    <a:pt x="75" y="359"/>
                    <a:pt x="75" y="334"/>
                  </a:cubicBezTo>
                  <a:cubicBezTo>
                    <a:pt x="334" y="188"/>
                    <a:pt x="625" y="105"/>
                    <a:pt x="912" y="105"/>
                  </a:cubicBezTo>
                  <a:cubicBezTo>
                    <a:pt x="1070" y="105"/>
                    <a:pt x="1228" y="130"/>
                    <a:pt x="1379" y="184"/>
                  </a:cubicBezTo>
                  <a:cubicBezTo>
                    <a:pt x="1404" y="184"/>
                    <a:pt x="1454" y="184"/>
                    <a:pt x="1454" y="133"/>
                  </a:cubicBezTo>
                  <a:cubicBezTo>
                    <a:pt x="1454" y="108"/>
                    <a:pt x="1454" y="83"/>
                    <a:pt x="1429" y="83"/>
                  </a:cubicBezTo>
                  <a:cubicBezTo>
                    <a:pt x="1254" y="28"/>
                    <a:pt x="1073" y="0"/>
                    <a:pt x="8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 flipH="1" rot="-10358580">
              <a:off x="8368052" y="1791028"/>
              <a:ext cx="23547" cy="203407"/>
            </a:xfrm>
            <a:custGeom>
              <a:rect b="b" l="l" r="r" t="t"/>
              <a:pathLst>
                <a:path extrusionOk="0" h="1529" w="177">
                  <a:moveTo>
                    <a:pt x="76" y="0"/>
                  </a:moveTo>
                  <a:cubicBezTo>
                    <a:pt x="26" y="0"/>
                    <a:pt x="1" y="25"/>
                    <a:pt x="26" y="75"/>
                  </a:cubicBezTo>
                  <a:cubicBezTo>
                    <a:pt x="51" y="526"/>
                    <a:pt x="76" y="1003"/>
                    <a:pt x="26" y="1454"/>
                  </a:cubicBezTo>
                  <a:cubicBezTo>
                    <a:pt x="26" y="1504"/>
                    <a:pt x="51" y="1529"/>
                    <a:pt x="101" y="1529"/>
                  </a:cubicBezTo>
                  <a:cubicBezTo>
                    <a:pt x="126" y="1529"/>
                    <a:pt x="151" y="1504"/>
                    <a:pt x="151" y="1479"/>
                  </a:cubicBezTo>
                  <a:cubicBezTo>
                    <a:pt x="176" y="1003"/>
                    <a:pt x="176" y="526"/>
                    <a:pt x="126" y="50"/>
                  </a:cubicBezTo>
                  <a:cubicBezTo>
                    <a:pt x="126" y="25"/>
                    <a:pt x="101" y="0"/>
                    <a:pt x="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1"/>
            <p:cNvSpPr/>
            <p:nvPr/>
          </p:nvSpPr>
          <p:spPr>
            <a:xfrm flipH="1" rot="-10358580">
              <a:off x="8331350" y="1976382"/>
              <a:ext cx="63457" cy="40176"/>
            </a:xfrm>
            <a:custGeom>
              <a:rect b="b" l="l" r="r" t="t"/>
              <a:pathLst>
                <a:path extrusionOk="0" h="302" w="477">
                  <a:moveTo>
                    <a:pt x="226" y="1"/>
                  </a:moveTo>
                  <a:cubicBezTo>
                    <a:pt x="176" y="101"/>
                    <a:pt x="101" y="226"/>
                    <a:pt x="0" y="301"/>
                  </a:cubicBezTo>
                  <a:cubicBezTo>
                    <a:pt x="151" y="301"/>
                    <a:pt x="326" y="301"/>
                    <a:pt x="477" y="276"/>
                  </a:cubicBezTo>
                  <a:cubicBezTo>
                    <a:pt x="376" y="201"/>
                    <a:pt x="301" y="101"/>
                    <a:pt x="2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1"/>
            <p:cNvSpPr/>
            <p:nvPr/>
          </p:nvSpPr>
          <p:spPr>
            <a:xfrm flipH="1" rot="-10358580">
              <a:off x="8324613" y="1969725"/>
              <a:ext cx="76760" cy="54809"/>
            </a:xfrm>
            <a:custGeom>
              <a:rect b="b" l="l" r="r" t="t"/>
              <a:pathLst>
                <a:path extrusionOk="0" h="412" w="577">
                  <a:moveTo>
                    <a:pt x="276" y="161"/>
                  </a:moveTo>
                  <a:cubicBezTo>
                    <a:pt x="326" y="211"/>
                    <a:pt x="351" y="261"/>
                    <a:pt x="401" y="286"/>
                  </a:cubicBezTo>
                  <a:lnTo>
                    <a:pt x="201" y="311"/>
                  </a:lnTo>
                  <a:cubicBezTo>
                    <a:pt x="226" y="261"/>
                    <a:pt x="251" y="211"/>
                    <a:pt x="276" y="161"/>
                  </a:cubicBezTo>
                  <a:close/>
                  <a:moveTo>
                    <a:pt x="297" y="0"/>
                  </a:moveTo>
                  <a:cubicBezTo>
                    <a:pt x="291" y="0"/>
                    <a:pt x="283" y="3"/>
                    <a:pt x="276" y="10"/>
                  </a:cubicBezTo>
                  <a:cubicBezTo>
                    <a:pt x="251" y="10"/>
                    <a:pt x="251" y="10"/>
                    <a:pt x="226" y="36"/>
                  </a:cubicBezTo>
                  <a:cubicBezTo>
                    <a:pt x="176" y="136"/>
                    <a:pt x="101" y="236"/>
                    <a:pt x="25" y="336"/>
                  </a:cubicBezTo>
                  <a:cubicBezTo>
                    <a:pt x="0" y="336"/>
                    <a:pt x="0" y="361"/>
                    <a:pt x="0" y="386"/>
                  </a:cubicBezTo>
                  <a:cubicBezTo>
                    <a:pt x="25" y="411"/>
                    <a:pt x="25" y="411"/>
                    <a:pt x="50" y="411"/>
                  </a:cubicBezTo>
                  <a:lnTo>
                    <a:pt x="527" y="386"/>
                  </a:lnTo>
                  <a:cubicBezTo>
                    <a:pt x="552" y="386"/>
                    <a:pt x="552" y="386"/>
                    <a:pt x="577" y="361"/>
                  </a:cubicBezTo>
                  <a:cubicBezTo>
                    <a:pt x="577" y="336"/>
                    <a:pt x="577" y="311"/>
                    <a:pt x="552" y="311"/>
                  </a:cubicBezTo>
                  <a:cubicBezTo>
                    <a:pt x="477" y="236"/>
                    <a:pt x="401" y="136"/>
                    <a:pt x="326" y="36"/>
                  </a:cubicBezTo>
                  <a:cubicBezTo>
                    <a:pt x="326" y="18"/>
                    <a:pt x="314" y="0"/>
                    <a:pt x="2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 flipH="1" rot="-10358580">
              <a:off x="8617387" y="1749818"/>
              <a:ext cx="66782" cy="72902"/>
            </a:xfrm>
            <a:custGeom>
              <a:rect b="b" l="l" r="r" t="t"/>
              <a:pathLst>
                <a:path extrusionOk="0" h="548" w="502">
                  <a:moveTo>
                    <a:pt x="289" y="0"/>
                  </a:moveTo>
                  <a:cubicBezTo>
                    <a:pt x="137" y="0"/>
                    <a:pt x="0" y="155"/>
                    <a:pt x="0" y="310"/>
                  </a:cubicBezTo>
                  <a:cubicBezTo>
                    <a:pt x="0" y="385"/>
                    <a:pt x="50" y="485"/>
                    <a:pt x="126" y="510"/>
                  </a:cubicBezTo>
                  <a:cubicBezTo>
                    <a:pt x="163" y="535"/>
                    <a:pt x="207" y="548"/>
                    <a:pt x="251" y="548"/>
                  </a:cubicBezTo>
                  <a:cubicBezTo>
                    <a:pt x="295" y="548"/>
                    <a:pt x="339" y="535"/>
                    <a:pt x="376" y="510"/>
                  </a:cubicBezTo>
                  <a:cubicBezTo>
                    <a:pt x="426" y="460"/>
                    <a:pt x="476" y="410"/>
                    <a:pt x="502" y="335"/>
                  </a:cubicBezTo>
                  <a:cubicBezTo>
                    <a:pt x="502" y="260"/>
                    <a:pt x="502" y="209"/>
                    <a:pt x="476" y="134"/>
                  </a:cubicBezTo>
                  <a:cubicBezTo>
                    <a:pt x="451" y="84"/>
                    <a:pt x="401" y="34"/>
                    <a:pt x="351" y="9"/>
                  </a:cubicBezTo>
                  <a:cubicBezTo>
                    <a:pt x="330" y="3"/>
                    <a:pt x="310" y="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 flipH="1" rot="-10358580">
              <a:off x="8640703" y="1660242"/>
              <a:ext cx="52947" cy="54144"/>
            </a:xfrm>
            <a:custGeom>
              <a:rect b="b" l="l" r="r" t="t"/>
              <a:pathLst>
                <a:path extrusionOk="0" h="407" w="398">
                  <a:moveTo>
                    <a:pt x="214" y="1"/>
                  </a:moveTo>
                  <a:cubicBezTo>
                    <a:pt x="105" y="1"/>
                    <a:pt x="0" y="110"/>
                    <a:pt x="22" y="238"/>
                  </a:cubicBezTo>
                  <a:cubicBezTo>
                    <a:pt x="22" y="288"/>
                    <a:pt x="47" y="363"/>
                    <a:pt x="97" y="388"/>
                  </a:cubicBezTo>
                  <a:cubicBezTo>
                    <a:pt x="134" y="400"/>
                    <a:pt x="166" y="407"/>
                    <a:pt x="197" y="407"/>
                  </a:cubicBezTo>
                  <a:cubicBezTo>
                    <a:pt x="228" y="407"/>
                    <a:pt x="260" y="400"/>
                    <a:pt x="297" y="388"/>
                  </a:cubicBezTo>
                  <a:cubicBezTo>
                    <a:pt x="322" y="338"/>
                    <a:pt x="372" y="288"/>
                    <a:pt x="372" y="238"/>
                  </a:cubicBezTo>
                  <a:cubicBezTo>
                    <a:pt x="397" y="212"/>
                    <a:pt x="397" y="162"/>
                    <a:pt x="372" y="112"/>
                  </a:cubicBezTo>
                  <a:cubicBezTo>
                    <a:pt x="347" y="62"/>
                    <a:pt x="322" y="12"/>
                    <a:pt x="272" y="12"/>
                  </a:cubicBezTo>
                  <a:cubicBezTo>
                    <a:pt x="253" y="4"/>
                    <a:pt x="233" y="1"/>
                    <a:pt x="2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 flipH="1" rot="-10358580">
              <a:off x="8661104" y="1584153"/>
              <a:ext cx="33524" cy="36584"/>
            </a:xfrm>
            <a:custGeom>
              <a:rect b="b" l="l" r="r" t="t"/>
              <a:pathLst>
                <a:path extrusionOk="0" h="275" w="252">
                  <a:moveTo>
                    <a:pt x="145" y="1"/>
                  </a:moveTo>
                  <a:cubicBezTo>
                    <a:pt x="61" y="1"/>
                    <a:pt x="1" y="88"/>
                    <a:pt x="1" y="155"/>
                  </a:cubicBezTo>
                  <a:cubicBezTo>
                    <a:pt x="1" y="205"/>
                    <a:pt x="26" y="230"/>
                    <a:pt x="76" y="255"/>
                  </a:cubicBezTo>
                  <a:cubicBezTo>
                    <a:pt x="88" y="268"/>
                    <a:pt x="107" y="274"/>
                    <a:pt x="126" y="274"/>
                  </a:cubicBezTo>
                  <a:cubicBezTo>
                    <a:pt x="145" y="274"/>
                    <a:pt x="164" y="268"/>
                    <a:pt x="176" y="255"/>
                  </a:cubicBezTo>
                  <a:cubicBezTo>
                    <a:pt x="201" y="230"/>
                    <a:pt x="226" y="205"/>
                    <a:pt x="251" y="180"/>
                  </a:cubicBezTo>
                  <a:cubicBezTo>
                    <a:pt x="251" y="130"/>
                    <a:pt x="251" y="105"/>
                    <a:pt x="226" y="80"/>
                  </a:cubicBezTo>
                  <a:cubicBezTo>
                    <a:pt x="226" y="55"/>
                    <a:pt x="201" y="30"/>
                    <a:pt x="176" y="5"/>
                  </a:cubicBezTo>
                  <a:cubicBezTo>
                    <a:pt x="165" y="2"/>
                    <a:pt x="155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 flipH="1" rot="-10358580">
              <a:off x="8673424" y="1520609"/>
              <a:ext cx="26873" cy="24345"/>
            </a:xfrm>
            <a:custGeom>
              <a:rect b="b" l="l" r="r" t="t"/>
              <a:pathLst>
                <a:path extrusionOk="0" h="183" w="202">
                  <a:moveTo>
                    <a:pt x="98" y="1"/>
                  </a:moveTo>
                  <a:cubicBezTo>
                    <a:pt x="52" y="1"/>
                    <a:pt x="1" y="46"/>
                    <a:pt x="1" y="107"/>
                  </a:cubicBezTo>
                  <a:cubicBezTo>
                    <a:pt x="1" y="132"/>
                    <a:pt x="26" y="158"/>
                    <a:pt x="51" y="183"/>
                  </a:cubicBezTo>
                  <a:lnTo>
                    <a:pt x="151" y="183"/>
                  </a:lnTo>
                  <a:cubicBezTo>
                    <a:pt x="176" y="158"/>
                    <a:pt x="176" y="132"/>
                    <a:pt x="176" y="107"/>
                  </a:cubicBezTo>
                  <a:cubicBezTo>
                    <a:pt x="201" y="82"/>
                    <a:pt x="201" y="57"/>
                    <a:pt x="176" y="57"/>
                  </a:cubicBezTo>
                  <a:cubicBezTo>
                    <a:pt x="176" y="32"/>
                    <a:pt x="151" y="7"/>
                    <a:pt x="126" y="7"/>
                  </a:cubicBezTo>
                  <a:cubicBezTo>
                    <a:pt x="117" y="3"/>
                    <a:pt x="108" y="1"/>
                    <a:pt x="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 flipH="1" rot="-10358580">
              <a:off x="8822430" y="1885863"/>
              <a:ext cx="70108" cy="113477"/>
            </a:xfrm>
            <a:custGeom>
              <a:rect b="b" l="l" r="r" t="t"/>
              <a:pathLst>
                <a:path extrusionOk="0" h="853" w="527">
                  <a:moveTo>
                    <a:pt x="427" y="0"/>
                  </a:moveTo>
                  <a:cubicBezTo>
                    <a:pt x="176" y="0"/>
                    <a:pt x="1" y="201"/>
                    <a:pt x="1" y="426"/>
                  </a:cubicBezTo>
                  <a:cubicBezTo>
                    <a:pt x="1" y="652"/>
                    <a:pt x="176" y="852"/>
                    <a:pt x="427" y="852"/>
                  </a:cubicBezTo>
                  <a:cubicBezTo>
                    <a:pt x="452" y="852"/>
                    <a:pt x="502" y="852"/>
                    <a:pt x="527" y="827"/>
                  </a:cubicBezTo>
                  <a:cubicBezTo>
                    <a:pt x="351" y="777"/>
                    <a:pt x="226" y="627"/>
                    <a:pt x="226" y="426"/>
                  </a:cubicBezTo>
                  <a:cubicBezTo>
                    <a:pt x="226" y="226"/>
                    <a:pt x="351" y="75"/>
                    <a:pt x="527" y="25"/>
                  </a:cubicBezTo>
                  <a:cubicBezTo>
                    <a:pt x="502" y="25"/>
                    <a:pt x="452" y="0"/>
                    <a:pt x="4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 flipH="1" rot="-10358580">
              <a:off x="8815770" y="1879211"/>
              <a:ext cx="83411" cy="126913"/>
            </a:xfrm>
            <a:custGeom>
              <a:rect b="b" l="l" r="r" t="t"/>
              <a:pathLst>
                <a:path extrusionOk="0" h="954" w="627">
                  <a:moveTo>
                    <a:pt x="376" y="126"/>
                  </a:moveTo>
                  <a:lnTo>
                    <a:pt x="376" y="126"/>
                  </a:lnTo>
                  <a:cubicBezTo>
                    <a:pt x="276" y="227"/>
                    <a:pt x="226" y="352"/>
                    <a:pt x="226" y="477"/>
                  </a:cubicBezTo>
                  <a:cubicBezTo>
                    <a:pt x="226" y="628"/>
                    <a:pt x="276" y="753"/>
                    <a:pt x="376" y="828"/>
                  </a:cubicBezTo>
                  <a:cubicBezTo>
                    <a:pt x="226" y="803"/>
                    <a:pt x="101" y="653"/>
                    <a:pt x="101" y="477"/>
                  </a:cubicBezTo>
                  <a:cubicBezTo>
                    <a:pt x="101" y="302"/>
                    <a:pt x="226" y="176"/>
                    <a:pt x="376" y="126"/>
                  </a:cubicBezTo>
                  <a:close/>
                  <a:moveTo>
                    <a:pt x="477" y="1"/>
                  </a:moveTo>
                  <a:cubicBezTo>
                    <a:pt x="201" y="1"/>
                    <a:pt x="0" y="227"/>
                    <a:pt x="0" y="477"/>
                  </a:cubicBezTo>
                  <a:cubicBezTo>
                    <a:pt x="0" y="753"/>
                    <a:pt x="201" y="953"/>
                    <a:pt x="477" y="953"/>
                  </a:cubicBezTo>
                  <a:cubicBezTo>
                    <a:pt x="502" y="953"/>
                    <a:pt x="552" y="953"/>
                    <a:pt x="602" y="928"/>
                  </a:cubicBezTo>
                  <a:cubicBezTo>
                    <a:pt x="627" y="928"/>
                    <a:pt x="627" y="903"/>
                    <a:pt x="627" y="878"/>
                  </a:cubicBezTo>
                  <a:cubicBezTo>
                    <a:pt x="627" y="853"/>
                    <a:pt x="627" y="828"/>
                    <a:pt x="602" y="828"/>
                  </a:cubicBezTo>
                  <a:cubicBezTo>
                    <a:pt x="426" y="778"/>
                    <a:pt x="326" y="653"/>
                    <a:pt x="326" y="477"/>
                  </a:cubicBezTo>
                  <a:cubicBezTo>
                    <a:pt x="326" y="327"/>
                    <a:pt x="426" y="176"/>
                    <a:pt x="602" y="126"/>
                  </a:cubicBezTo>
                  <a:cubicBezTo>
                    <a:pt x="627" y="126"/>
                    <a:pt x="627" y="101"/>
                    <a:pt x="627" y="76"/>
                  </a:cubicBezTo>
                  <a:cubicBezTo>
                    <a:pt x="627" y="51"/>
                    <a:pt x="627" y="26"/>
                    <a:pt x="602" y="26"/>
                  </a:cubicBezTo>
                  <a:cubicBezTo>
                    <a:pt x="552" y="1"/>
                    <a:pt x="502" y="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 flipH="1" rot="-10358580">
              <a:off x="9120818" y="1459707"/>
              <a:ext cx="110151" cy="96715"/>
            </a:xfrm>
            <a:custGeom>
              <a:rect b="b" l="l" r="r" t="t"/>
              <a:pathLst>
                <a:path extrusionOk="0" h="727" w="828">
                  <a:moveTo>
                    <a:pt x="376" y="176"/>
                  </a:moveTo>
                  <a:lnTo>
                    <a:pt x="677" y="602"/>
                  </a:lnTo>
                  <a:lnTo>
                    <a:pt x="150" y="602"/>
                  </a:lnTo>
                  <a:lnTo>
                    <a:pt x="376" y="176"/>
                  </a:lnTo>
                  <a:close/>
                  <a:moveTo>
                    <a:pt x="376" y="0"/>
                  </a:moveTo>
                  <a:cubicBezTo>
                    <a:pt x="351" y="0"/>
                    <a:pt x="326" y="25"/>
                    <a:pt x="326" y="25"/>
                  </a:cubicBezTo>
                  <a:lnTo>
                    <a:pt x="25" y="652"/>
                  </a:lnTo>
                  <a:cubicBezTo>
                    <a:pt x="0" y="652"/>
                    <a:pt x="0" y="677"/>
                    <a:pt x="25" y="702"/>
                  </a:cubicBezTo>
                  <a:cubicBezTo>
                    <a:pt x="25" y="702"/>
                    <a:pt x="50" y="727"/>
                    <a:pt x="75" y="727"/>
                  </a:cubicBezTo>
                  <a:lnTo>
                    <a:pt x="777" y="727"/>
                  </a:lnTo>
                  <a:cubicBezTo>
                    <a:pt x="802" y="727"/>
                    <a:pt x="802" y="702"/>
                    <a:pt x="827" y="702"/>
                  </a:cubicBezTo>
                  <a:cubicBezTo>
                    <a:pt x="827" y="677"/>
                    <a:pt x="827" y="652"/>
                    <a:pt x="827" y="627"/>
                  </a:cubicBezTo>
                  <a:lnTo>
                    <a:pt x="426" y="25"/>
                  </a:lnTo>
                  <a:cubicBezTo>
                    <a:pt x="401" y="25"/>
                    <a:pt x="376" y="0"/>
                    <a:pt x="3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 flipH="1" rot="-10358580">
              <a:off x="9158618" y="1459135"/>
              <a:ext cx="23547" cy="130106"/>
            </a:xfrm>
            <a:custGeom>
              <a:rect b="b" l="l" r="r" t="t"/>
              <a:pathLst>
                <a:path extrusionOk="0" h="978" w="177">
                  <a:moveTo>
                    <a:pt x="51" y="0"/>
                  </a:moveTo>
                  <a:cubicBezTo>
                    <a:pt x="26" y="0"/>
                    <a:pt x="1" y="26"/>
                    <a:pt x="1" y="76"/>
                  </a:cubicBezTo>
                  <a:lnTo>
                    <a:pt x="76" y="928"/>
                  </a:lnTo>
                  <a:cubicBezTo>
                    <a:pt x="76" y="953"/>
                    <a:pt x="101" y="978"/>
                    <a:pt x="126" y="978"/>
                  </a:cubicBezTo>
                  <a:cubicBezTo>
                    <a:pt x="151" y="978"/>
                    <a:pt x="176" y="953"/>
                    <a:pt x="176" y="903"/>
                  </a:cubicBezTo>
                  <a:lnTo>
                    <a:pt x="101" y="51"/>
                  </a:lnTo>
                  <a:cubicBezTo>
                    <a:pt x="101" y="26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 flipH="1" rot="-10358580">
              <a:off x="8926977" y="1295691"/>
              <a:ext cx="93389" cy="93522"/>
            </a:xfrm>
            <a:custGeom>
              <a:rect b="b" l="l" r="r" t="t"/>
              <a:pathLst>
                <a:path extrusionOk="0" h="703" w="702">
                  <a:moveTo>
                    <a:pt x="351" y="126"/>
                  </a:moveTo>
                  <a:cubicBezTo>
                    <a:pt x="476" y="126"/>
                    <a:pt x="576" y="226"/>
                    <a:pt x="576" y="352"/>
                  </a:cubicBezTo>
                  <a:cubicBezTo>
                    <a:pt x="576" y="477"/>
                    <a:pt x="476" y="577"/>
                    <a:pt x="351" y="577"/>
                  </a:cubicBezTo>
                  <a:cubicBezTo>
                    <a:pt x="226" y="577"/>
                    <a:pt x="125" y="477"/>
                    <a:pt x="125" y="352"/>
                  </a:cubicBezTo>
                  <a:cubicBezTo>
                    <a:pt x="125" y="226"/>
                    <a:pt x="226" y="126"/>
                    <a:pt x="351" y="126"/>
                  </a:cubicBezTo>
                  <a:close/>
                  <a:moveTo>
                    <a:pt x="351" y="1"/>
                  </a:moveTo>
                  <a:cubicBezTo>
                    <a:pt x="150" y="1"/>
                    <a:pt x="0" y="151"/>
                    <a:pt x="0" y="352"/>
                  </a:cubicBezTo>
                  <a:cubicBezTo>
                    <a:pt x="0" y="527"/>
                    <a:pt x="150" y="703"/>
                    <a:pt x="351" y="703"/>
                  </a:cubicBezTo>
                  <a:cubicBezTo>
                    <a:pt x="526" y="703"/>
                    <a:pt x="702" y="527"/>
                    <a:pt x="702" y="352"/>
                  </a:cubicBezTo>
                  <a:cubicBezTo>
                    <a:pt x="702" y="151"/>
                    <a:pt x="526" y="1"/>
                    <a:pt x="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 flipH="1" rot="-10358580">
              <a:off x="8974145" y="1222848"/>
              <a:ext cx="13436" cy="126780"/>
            </a:xfrm>
            <a:custGeom>
              <a:rect b="b" l="l" r="r" t="t"/>
              <a:pathLst>
                <a:path extrusionOk="0" h="953" w="101">
                  <a:moveTo>
                    <a:pt x="51" y="1"/>
                  </a:moveTo>
                  <a:cubicBezTo>
                    <a:pt x="26" y="1"/>
                    <a:pt x="1" y="26"/>
                    <a:pt x="1" y="51"/>
                  </a:cubicBezTo>
                  <a:lnTo>
                    <a:pt x="1" y="903"/>
                  </a:lnTo>
                  <a:cubicBezTo>
                    <a:pt x="1" y="928"/>
                    <a:pt x="26" y="953"/>
                    <a:pt x="51" y="953"/>
                  </a:cubicBezTo>
                  <a:cubicBezTo>
                    <a:pt x="76" y="953"/>
                    <a:pt x="101" y="928"/>
                    <a:pt x="101" y="903"/>
                  </a:cubicBezTo>
                  <a:lnTo>
                    <a:pt x="101" y="51"/>
                  </a:lnTo>
                  <a:cubicBezTo>
                    <a:pt x="101" y="26"/>
                    <a:pt x="76" y="1"/>
                    <a:pt x="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 flipH="1" rot="-10358580">
              <a:off x="8933354" y="1259384"/>
              <a:ext cx="96848" cy="13569"/>
            </a:xfrm>
            <a:custGeom>
              <a:rect b="b" l="l" r="r" t="t"/>
              <a:pathLst>
                <a:path extrusionOk="0" h="102" w="728">
                  <a:moveTo>
                    <a:pt x="51" y="1"/>
                  </a:moveTo>
                  <a:cubicBezTo>
                    <a:pt x="26" y="1"/>
                    <a:pt x="1" y="26"/>
                    <a:pt x="1" y="51"/>
                  </a:cubicBezTo>
                  <a:cubicBezTo>
                    <a:pt x="1" y="76"/>
                    <a:pt x="26" y="101"/>
                    <a:pt x="51" y="101"/>
                  </a:cubicBezTo>
                  <a:lnTo>
                    <a:pt x="678" y="101"/>
                  </a:lnTo>
                  <a:cubicBezTo>
                    <a:pt x="703" y="101"/>
                    <a:pt x="728" y="76"/>
                    <a:pt x="728" y="51"/>
                  </a:cubicBezTo>
                  <a:cubicBezTo>
                    <a:pt x="728" y="26"/>
                    <a:pt x="703" y="1"/>
                    <a:pt x="6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 flipH="1" rot="-10358580">
              <a:off x="8939016" y="1027915"/>
              <a:ext cx="143542" cy="28203"/>
            </a:xfrm>
            <a:custGeom>
              <a:rect b="b" l="l" r="r" t="t"/>
              <a:pathLst>
                <a:path extrusionOk="0" h="212" w="1079">
                  <a:moveTo>
                    <a:pt x="74" y="1"/>
                  </a:moveTo>
                  <a:cubicBezTo>
                    <a:pt x="51" y="1"/>
                    <a:pt x="26" y="18"/>
                    <a:pt x="26" y="36"/>
                  </a:cubicBezTo>
                  <a:cubicBezTo>
                    <a:pt x="1" y="61"/>
                    <a:pt x="26" y="111"/>
                    <a:pt x="51" y="111"/>
                  </a:cubicBezTo>
                  <a:cubicBezTo>
                    <a:pt x="201" y="187"/>
                    <a:pt x="376" y="212"/>
                    <a:pt x="552" y="212"/>
                  </a:cubicBezTo>
                  <a:cubicBezTo>
                    <a:pt x="727" y="212"/>
                    <a:pt x="878" y="187"/>
                    <a:pt x="1053" y="111"/>
                  </a:cubicBezTo>
                  <a:cubicBezTo>
                    <a:pt x="1078" y="86"/>
                    <a:pt x="1078" y="61"/>
                    <a:pt x="1078" y="36"/>
                  </a:cubicBezTo>
                  <a:cubicBezTo>
                    <a:pt x="1078" y="18"/>
                    <a:pt x="1053" y="1"/>
                    <a:pt x="1030" y="1"/>
                  </a:cubicBezTo>
                  <a:cubicBezTo>
                    <a:pt x="1020" y="1"/>
                    <a:pt x="1010" y="4"/>
                    <a:pt x="1003" y="11"/>
                  </a:cubicBezTo>
                  <a:cubicBezTo>
                    <a:pt x="865" y="74"/>
                    <a:pt x="709" y="105"/>
                    <a:pt x="552" y="105"/>
                  </a:cubicBezTo>
                  <a:cubicBezTo>
                    <a:pt x="395" y="105"/>
                    <a:pt x="239" y="74"/>
                    <a:pt x="101" y="11"/>
                  </a:cubicBezTo>
                  <a:cubicBezTo>
                    <a:pt x="93" y="4"/>
                    <a:pt x="84" y="1"/>
                    <a:pt x="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 flipH="1" rot="-10358580">
              <a:off x="8951419" y="958951"/>
              <a:ext cx="143542" cy="25941"/>
            </a:xfrm>
            <a:custGeom>
              <a:rect b="b" l="l" r="r" t="t"/>
              <a:pathLst>
                <a:path extrusionOk="0" h="195" w="1079">
                  <a:moveTo>
                    <a:pt x="527" y="1"/>
                  </a:moveTo>
                  <a:cubicBezTo>
                    <a:pt x="358" y="1"/>
                    <a:pt x="189" y="32"/>
                    <a:pt x="26" y="95"/>
                  </a:cubicBezTo>
                  <a:cubicBezTo>
                    <a:pt x="1" y="95"/>
                    <a:pt x="1" y="145"/>
                    <a:pt x="1" y="170"/>
                  </a:cubicBezTo>
                  <a:cubicBezTo>
                    <a:pt x="1" y="195"/>
                    <a:pt x="26" y="195"/>
                    <a:pt x="51" y="195"/>
                  </a:cubicBezTo>
                  <a:lnTo>
                    <a:pt x="76" y="195"/>
                  </a:lnTo>
                  <a:cubicBezTo>
                    <a:pt x="214" y="132"/>
                    <a:pt x="370" y="101"/>
                    <a:pt x="527" y="101"/>
                  </a:cubicBezTo>
                  <a:cubicBezTo>
                    <a:pt x="684" y="101"/>
                    <a:pt x="840" y="132"/>
                    <a:pt x="978" y="195"/>
                  </a:cubicBezTo>
                  <a:cubicBezTo>
                    <a:pt x="1003" y="195"/>
                    <a:pt x="1053" y="195"/>
                    <a:pt x="1053" y="170"/>
                  </a:cubicBezTo>
                  <a:cubicBezTo>
                    <a:pt x="1078" y="145"/>
                    <a:pt x="1053" y="95"/>
                    <a:pt x="1028" y="95"/>
                  </a:cubicBezTo>
                  <a:cubicBezTo>
                    <a:pt x="865" y="32"/>
                    <a:pt x="696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 flipH="1" rot="-10358580">
              <a:off x="8980080" y="971736"/>
              <a:ext cx="73434" cy="73434"/>
            </a:xfrm>
            <a:custGeom>
              <a:rect b="b" l="l" r="r" t="t"/>
              <a:pathLst>
                <a:path extrusionOk="0" h="552" w="552">
                  <a:moveTo>
                    <a:pt x="276" y="126"/>
                  </a:moveTo>
                  <a:cubicBezTo>
                    <a:pt x="351" y="126"/>
                    <a:pt x="426" y="201"/>
                    <a:pt x="426" y="276"/>
                  </a:cubicBezTo>
                  <a:cubicBezTo>
                    <a:pt x="426" y="376"/>
                    <a:pt x="351" y="451"/>
                    <a:pt x="276" y="451"/>
                  </a:cubicBezTo>
                  <a:cubicBezTo>
                    <a:pt x="176" y="451"/>
                    <a:pt x="100" y="376"/>
                    <a:pt x="100" y="276"/>
                  </a:cubicBezTo>
                  <a:cubicBezTo>
                    <a:pt x="100" y="201"/>
                    <a:pt x="176" y="126"/>
                    <a:pt x="276" y="126"/>
                  </a:cubicBezTo>
                  <a:close/>
                  <a:moveTo>
                    <a:pt x="276" y="0"/>
                  </a:moveTo>
                  <a:cubicBezTo>
                    <a:pt x="126" y="0"/>
                    <a:pt x="0" y="126"/>
                    <a:pt x="0" y="276"/>
                  </a:cubicBezTo>
                  <a:cubicBezTo>
                    <a:pt x="0" y="426"/>
                    <a:pt x="126" y="552"/>
                    <a:pt x="276" y="552"/>
                  </a:cubicBezTo>
                  <a:cubicBezTo>
                    <a:pt x="426" y="552"/>
                    <a:pt x="552" y="426"/>
                    <a:pt x="552" y="276"/>
                  </a:cubicBezTo>
                  <a:cubicBezTo>
                    <a:pt x="552" y="126"/>
                    <a:pt x="426" y="0"/>
                    <a:pt x="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 flipH="1" rot="-10358580">
              <a:off x="8813890" y="-32843"/>
              <a:ext cx="53479" cy="20088"/>
            </a:xfrm>
            <a:custGeom>
              <a:rect b="b" l="l" r="r" t="t"/>
              <a:pathLst>
                <a:path extrusionOk="0" h="151" w="402">
                  <a:moveTo>
                    <a:pt x="351" y="1"/>
                  </a:moveTo>
                  <a:cubicBezTo>
                    <a:pt x="251" y="1"/>
                    <a:pt x="151" y="26"/>
                    <a:pt x="51" y="51"/>
                  </a:cubicBezTo>
                  <a:cubicBezTo>
                    <a:pt x="26" y="51"/>
                    <a:pt x="1" y="76"/>
                    <a:pt x="1" y="101"/>
                  </a:cubicBezTo>
                  <a:cubicBezTo>
                    <a:pt x="1" y="126"/>
                    <a:pt x="26" y="151"/>
                    <a:pt x="51" y="151"/>
                  </a:cubicBezTo>
                  <a:lnTo>
                    <a:pt x="76" y="151"/>
                  </a:lnTo>
                  <a:cubicBezTo>
                    <a:pt x="176" y="126"/>
                    <a:pt x="251" y="126"/>
                    <a:pt x="351" y="101"/>
                  </a:cubicBezTo>
                  <a:cubicBezTo>
                    <a:pt x="402" y="101"/>
                    <a:pt x="402" y="76"/>
                    <a:pt x="402" y="51"/>
                  </a:cubicBezTo>
                  <a:cubicBezTo>
                    <a:pt x="402" y="26"/>
                    <a:pt x="377" y="1"/>
                    <a:pt x="3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 flipH="1" rot="-10358580">
              <a:off x="8632314" y="-138113"/>
              <a:ext cx="136758" cy="81549"/>
            </a:xfrm>
            <a:custGeom>
              <a:rect b="b" l="l" r="r" t="t"/>
              <a:pathLst>
                <a:path extrusionOk="0" h="613" w="1028">
                  <a:moveTo>
                    <a:pt x="974" y="1"/>
                  </a:moveTo>
                  <a:cubicBezTo>
                    <a:pt x="967" y="1"/>
                    <a:pt x="960" y="4"/>
                    <a:pt x="952" y="11"/>
                  </a:cubicBezTo>
                  <a:cubicBezTo>
                    <a:pt x="627" y="136"/>
                    <a:pt x="301" y="312"/>
                    <a:pt x="25" y="512"/>
                  </a:cubicBezTo>
                  <a:cubicBezTo>
                    <a:pt x="0" y="537"/>
                    <a:pt x="0" y="563"/>
                    <a:pt x="25" y="588"/>
                  </a:cubicBezTo>
                  <a:cubicBezTo>
                    <a:pt x="25" y="613"/>
                    <a:pt x="50" y="613"/>
                    <a:pt x="75" y="613"/>
                  </a:cubicBezTo>
                  <a:lnTo>
                    <a:pt x="100" y="613"/>
                  </a:lnTo>
                  <a:cubicBezTo>
                    <a:pt x="376" y="387"/>
                    <a:pt x="677" y="237"/>
                    <a:pt x="977" y="111"/>
                  </a:cubicBezTo>
                  <a:cubicBezTo>
                    <a:pt x="1028" y="86"/>
                    <a:pt x="1028" y="61"/>
                    <a:pt x="1028" y="36"/>
                  </a:cubicBezTo>
                  <a:cubicBezTo>
                    <a:pt x="1010" y="18"/>
                    <a:pt x="992" y="1"/>
                    <a:pt x="9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 flipH="1" rot="-10358580">
              <a:off x="9210197" y="-103277"/>
              <a:ext cx="146868" cy="68246"/>
            </a:xfrm>
            <a:custGeom>
              <a:rect b="b" l="l" r="r" t="t"/>
              <a:pathLst>
                <a:path extrusionOk="0" h="513" w="1104">
                  <a:moveTo>
                    <a:pt x="1030" y="1"/>
                  </a:moveTo>
                  <a:cubicBezTo>
                    <a:pt x="1020" y="1"/>
                    <a:pt x="1011" y="4"/>
                    <a:pt x="1003" y="11"/>
                  </a:cubicBezTo>
                  <a:cubicBezTo>
                    <a:pt x="728" y="187"/>
                    <a:pt x="402" y="312"/>
                    <a:pt x="51" y="387"/>
                  </a:cubicBezTo>
                  <a:cubicBezTo>
                    <a:pt x="26" y="412"/>
                    <a:pt x="1" y="437"/>
                    <a:pt x="1" y="462"/>
                  </a:cubicBezTo>
                  <a:cubicBezTo>
                    <a:pt x="26" y="487"/>
                    <a:pt x="51" y="512"/>
                    <a:pt x="76" y="512"/>
                  </a:cubicBezTo>
                  <a:cubicBezTo>
                    <a:pt x="427" y="412"/>
                    <a:pt x="753" y="287"/>
                    <a:pt x="1079" y="111"/>
                  </a:cubicBezTo>
                  <a:cubicBezTo>
                    <a:pt x="1104" y="86"/>
                    <a:pt x="1104" y="61"/>
                    <a:pt x="1079" y="36"/>
                  </a:cubicBezTo>
                  <a:cubicBezTo>
                    <a:pt x="1079" y="18"/>
                    <a:pt x="1054" y="1"/>
                    <a:pt x="1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 flipH="1" rot="-10358580">
              <a:off x="9102773" y="-133879"/>
              <a:ext cx="46828" cy="16762"/>
            </a:xfrm>
            <a:custGeom>
              <a:rect b="b" l="l" r="r" t="t"/>
              <a:pathLst>
                <a:path extrusionOk="0" h="126" w="352">
                  <a:moveTo>
                    <a:pt x="51" y="0"/>
                  </a:moveTo>
                  <a:cubicBezTo>
                    <a:pt x="26" y="0"/>
                    <a:pt x="1" y="25"/>
                    <a:pt x="1" y="50"/>
                  </a:cubicBezTo>
                  <a:cubicBezTo>
                    <a:pt x="1" y="75"/>
                    <a:pt x="26" y="126"/>
                    <a:pt x="51" y="126"/>
                  </a:cubicBezTo>
                  <a:lnTo>
                    <a:pt x="302" y="126"/>
                  </a:lnTo>
                  <a:cubicBezTo>
                    <a:pt x="327" y="126"/>
                    <a:pt x="352" y="101"/>
                    <a:pt x="352" y="50"/>
                  </a:cubicBezTo>
                  <a:cubicBezTo>
                    <a:pt x="352" y="25"/>
                    <a:pt x="327" y="0"/>
                    <a:pt x="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 flipH="1" rot="-10358580">
              <a:off x="8509833" y="1075497"/>
              <a:ext cx="63457" cy="170149"/>
            </a:xfrm>
            <a:custGeom>
              <a:rect b="b" l="l" r="r" t="t"/>
              <a:pathLst>
                <a:path extrusionOk="0" h="1279" w="477">
                  <a:moveTo>
                    <a:pt x="402" y="0"/>
                  </a:moveTo>
                  <a:cubicBezTo>
                    <a:pt x="377" y="0"/>
                    <a:pt x="352" y="0"/>
                    <a:pt x="327" y="25"/>
                  </a:cubicBezTo>
                  <a:cubicBezTo>
                    <a:pt x="251" y="151"/>
                    <a:pt x="151" y="301"/>
                    <a:pt x="26" y="452"/>
                  </a:cubicBezTo>
                  <a:cubicBezTo>
                    <a:pt x="1" y="452"/>
                    <a:pt x="1" y="477"/>
                    <a:pt x="1" y="502"/>
                  </a:cubicBezTo>
                  <a:cubicBezTo>
                    <a:pt x="1" y="502"/>
                    <a:pt x="26" y="527"/>
                    <a:pt x="26" y="527"/>
                  </a:cubicBezTo>
                  <a:lnTo>
                    <a:pt x="352" y="752"/>
                  </a:lnTo>
                  <a:cubicBezTo>
                    <a:pt x="302" y="777"/>
                    <a:pt x="276" y="802"/>
                    <a:pt x="251" y="827"/>
                  </a:cubicBezTo>
                  <a:cubicBezTo>
                    <a:pt x="201" y="878"/>
                    <a:pt x="151" y="928"/>
                    <a:pt x="126" y="978"/>
                  </a:cubicBezTo>
                  <a:cubicBezTo>
                    <a:pt x="101" y="978"/>
                    <a:pt x="101" y="1003"/>
                    <a:pt x="101" y="1003"/>
                  </a:cubicBezTo>
                  <a:cubicBezTo>
                    <a:pt x="101" y="1028"/>
                    <a:pt x="101" y="1028"/>
                    <a:pt x="101" y="1053"/>
                  </a:cubicBezTo>
                  <a:cubicBezTo>
                    <a:pt x="176" y="1128"/>
                    <a:pt x="276" y="1203"/>
                    <a:pt x="352" y="1254"/>
                  </a:cubicBezTo>
                  <a:cubicBezTo>
                    <a:pt x="377" y="1279"/>
                    <a:pt x="377" y="1279"/>
                    <a:pt x="402" y="1279"/>
                  </a:cubicBezTo>
                  <a:cubicBezTo>
                    <a:pt x="402" y="1279"/>
                    <a:pt x="427" y="1279"/>
                    <a:pt x="427" y="1254"/>
                  </a:cubicBezTo>
                  <a:cubicBezTo>
                    <a:pt x="452" y="1228"/>
                    <a:pt x="452" y="1203"/>
                    <a:pt x="427" y="1178"/>
                  </a:cubicBezTo>
                  <a:cubicBezTo>
                    <a:pt x="352" y="1128"/>
                    <a:pt x="302" y="1078"/>
                    <a:pt x="226" y="1003"/>
                  </a:cubicBezTo>
                  <a:cubicBezTo>
                    <a:pt x="251" y="978"/>
                    <a:pt x="302" y="953"/>
                    <a:pt x="327" y="928"/>
                  </a:cubicBezTo>
                  <a:cubicBezTo>
                    <a:pt x="377" y="878"/>
                    <a:pt x="427" y="827"/>
                    <a:pt x="477" y="777"/>
                  </a:cubicBezTo>
                  <a:cubicBezTo>
                    <a:pt x="477" y="777"/>
                    <a:pt x="477" y="752"/>
                    <a:pt x="477" y="752"/>
                  </a:cubicBezTo>
                  <a:cubicBezTo>
                    <a:pt x="477" y="727"/>
                    <a:pt x="477" y="702"/>
                    <a:pt x="452" y="702"/>
                  </a:cubicBezTo>
                  <a:lnTo>
                    <a:pt x="151" y="477"/>
                  </a:lnTo>
                  <a:cubicBezTo>
                    <a:pt x="251" y="351"/>
                    <a:pt x="352" y="201"/>
                    <a:pt x="427" y="76"/>
                  </a:cubicBezTo>
                  <a:cubicBezTo>
                    <a:pt x="452" y="51"/>
                    <a:pt x="427" y="25"/>
                    <a:pt x="4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 rot="-10358580">
              <a:off x="8506777" y="1188866"/>
              <a:ext cx="63590" cy="42703"/>
            </a:xfrm>
            <a:custGeom>
              <a:rect b="b" l="l" r="r" t="t"/>
              <a:pathLst>
                <a:path extrusionOk="0" h="321" w="478">
                  <a:moveTo>
                    <a:pt x="54" y="1"/>
                  </a:moveTo>
                  <a:cubicBezTo>
                    <a:pt x="38" y="1"/>
                    <a:pt x="26" y="7"/>
                    <a:pt x="26" y="20"/>
                  </a:cubicBezTo>
                  <a:cubicBezTo>
                    <a:pt x="1" y="45"/>
                    <a:pt x="1" y="95"/>
                    <a:pt x="26" y="95"/>
                  </a:cubicBezTo>
                  <a:lnTo>
                    <a:pt x="377" y="295"/>
                  </a:lnTo>
                  <a:cubicBezTo>
                    <a:pt x="402" y="320"/>
                    <a:pt x="402" y="320"/>
                    <a:pt x="402" y="320"/>
                  </a:cubicBezTo>
                  <a:cubicBezTo>
                    <a:pt x="427" y="320"/>
                    <a:pt x="452" y="295"/>
                    <a:pt x="452" y="295"/>
                  </a:cubicBezTo>
                  <a:cubicBezTo>
                    <a:pt x="477" y="270"/>
                    <a:pt x="452" y="220"/>
                    <a:pt x="427" y="220"/>
                  </a:cubicBezTo>
                  <a:lnTo>
                    <a:pt x="101" y="20"/>
                  </a:lnTo>
                  <a:cubicBezTo>
                    <a:pt x="89" y="7"/>
                    <a:pt x="70" y="1"/>
                    <a:pt x="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 rot="-10358580">
              <a:off x="8599148" y="105253"/>
              <a:ext cx="16895" cy="46828"/>
            </a:xfrm>
            <a:custGeom>
              <a:rect b="b" l="l" r="r" t="t"/>
              <a:pathLst>
                <a:path extrusionOk="0" h="352" w="127">
                  <a:moveTo>
                    <a:pt x="76" y="1"/>
                  </a:moveTo>
                  <a:cubicBezTo>
                    <a:pt x="51" y="1"/>
                    <a:pt x="26" y="26"/>
                    <a:pt x="26" y="51"/>
                  </a:cubicBezTo>
                  <a:lnTo>
                    <a:pt x="1" y="277"/>
                  </a:lnTo>
                  <a:cubicBezTo>
                    <a:pt x="1" y="302"/>
                    <a:pt x="26" y="327"/>
                    <a:pt x="51" y="352"/>
                  </a:cubicBezTo>
                  <a:lnTo>
                    <a:pt x="76" y="352"/>
                  </a:lnTo>
                  <a:cubicBezTo>
                    <a:pt x="101" y="352"/>
                    <a:pt x="126" y="327"/>
                    <a:pt x="126" y="277"/>
                  </a:cubicBezTo>
                  <a:lnTo>
                    <a:pt x="126" y="51"/>
                  </a:lnTo>
                  <a:cubicBezTo>
                    <a:pt x="126" y="26"/>
                    <a:pt x="101" y="1"/>
                    <a:pt x="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 rot="-10358580">
              <a:off x="8614222" y="-67466"/>
              <a:ext cx="16895" cy="106825"/>
            </a:xfrm>
            <a:custGeom>
              <a:rect b="b" l="l" r="r" t="t"/>
              <a:pathLst>
                <a:path extrusionOk="0" h="803" w="127">
                  <a:moveTo>
                    <a:pt x="76" y="0"/>
                  </a:moveTo>
                  <a:cubicBezTo>
                    <a:pt x="51" y="0"/>
                    <a:pt x="26" y="25"/>
                    <a:pt x="26" y="50"/>
                  </a:cubicBezTo>
                  <a:lnTo>
                    <a:pt x="1" y="752"/>
                  </a:lnTo>
                  <a:cubicBezTo>
                    <a:pt x="1" y="777"/>
                    <a:pt x="26" y="802"/>
                    <a:pt x="51" y="802"/>
                  </a:cubicBezTo>
                  <a:cubicBezTo>
                    <a:pt x="76" y="802"/>
                    <a:pt x="101" y="802"/>
                    <a:pt x="101" y="752"/>
                  </a:cubicBezTo>
                  <a:lnTo>
                    <a:pt x="126" y="50"/>
                  </a:lnTo>
                  <a:cubicBezTo>
                    <a:pt x="126" y="25"/>
                    <a:pt x="101" y="0"/>
                    <a:pt x="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 rot="-10358580">
              <a:off x="9304478" y="548299"/>
              <a:ext cx="46828" cy="163497"/>
            </a:xfrm>
            <a:custGeom>
              <a:rect b="b" l="l" r="r" t="t"/>
              <a:pathLst>
                <a:path extrusionOk="0" h="1229" w="352">
                  <a:moveTo>
                    <a:pt x="276" y="0"/>
                  </a:moveTo>
                  <a:cubicBezTo>
                    <a:pt x="251" y="0"/>
                    <a:pt x="226" y="25"/>
                    <a:pt x="226" y="50"/>
                  </a:cubicBezTo>
                  <a:cubicBezTo>
                    <a:pt x="226" y="426"/>
                    <a:pt x="151" y="802"/>
                    <a:pt x="0" y="1153"/>
                  </a:cubicBezTo>
                  <a:cubicBezTo>
                    <a:pt x="0" y="1178"/>
                    <a:pt x="0" y="1228"/>
                    <a:pt x="50" y="1228"/>
                  </a:cubicBezTo>
                  <a:cubicBezTo>
                    <a:pt x="76" y="1228"/>
                    <a:pt x="101" y="1228"/>
                    <a:pt x="101" y="1203"/>
                  </a:cubicBezTo>
                  <a:cubicBezTo>
                    <a:pt x="251" y="827"/>
                    <a:pt x="326" y="451"/>
                    <a:pt x="351" y="50"/>
                  </a:cubicBezTo>
                  <a:cubicBezTo>
                    <a:pt x="351" y="25"/>
                    <a:pt x="326" y="0"/>
                    <a:pt x="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 rot="-10358580">
              <a:off x="9217145" y="385337"/>
              <a:ext cx="50153" cy="20221"/>
            </a:xfrm>
            <a:custGeom>
              <a:rect b="b" l="l" r="r" t="t"/>
              <a:pathLst>
                <a:path extrusionOk="0" h="152" w="377">
                  <a:moveTo>
                    <a:pt x="50" y="1"/>
                  </a:moveTo>
                  <a:cubicBezTo>
                    <a:pt x="25" y="1"/>
                    <a:pt x="0" y="1"/>
                    <a:pt x="0" y="51"/>
                  </a:cubicBezTo>
                  <a:cubicBezTo>
                    <a:pt x="0" y="76"/>
                    <a:pt x="0" y="101"/>
                    <a:pt x="50" y="101"/>
                  </a:cubicBezTo>
                  <a:cubicBezTo>
                    <a:pt x="125" y="126"/>
                    <a:pt x="226" y="151"/>
                    <a:pt x="301" y="151"/>
                  </a:cubicBezTo>
                  <a:cubicBezTo>
                    <a:pt x="326" y="151"/>
                    <a:pt x="351" y="151"/>
                    <a:pt x="376" y="126"/>
                  </a:cubicBezTo>
                  <a:cubicBezTo>
                    <a:pt x="376" y="76"/>
                    <a:pt x="351" y="51"/>
                    <a:pt x="326" y="51"/>
                  </a:cubicBezTo>
                  <a:cubicBezTo>
                    <a:pt x="226" y="26"/>
                    <a:pt x="151" y="26"/>
                    <a:pt x="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 flipH="1" rot="-10358580">
              <a:off x="8802373" y="372436"/>
              <a:ext cx="313558" cy="30065"/>
            </a:xfrm>
            <a:custGeom>
              <a:rect b="b" l="l" r="r" t="t"/>
              <a:pathLst>
                <a:path extrusionOk="0" h="226" w="2357">
                  <a:moveTo>
                    <a:pt x="777" y="0"/>
                  </a:moveTo>
                  <a:cubicBezTo>
                    <a:pt x="527" y="25"/>
                    <a:pt x="276" y="25"/>
                    <a:pt x="50" y="75"/>
                  </a:cubicBezTo>
                  <a:cubicBezTo>
                    <a:pt x="25" y="75"/>
                    <a:pt x="0" y="100"/>
                    <a:pt x="0" y="125"/>
                  </a:cubicBezTo>
                  <a:cubicBezTo>
                    <a:pt x="0" y="151"/>
                    <a:pt x="25" y="176"/>
                    <a:pt x="50" y="176"/>
                  </a:cubicBezTo>
                  <a:cubicBezTo>
                    <a:pt x="301" y="151"/>
                    <a:pt x="527" y="125"/>
                    <a:pt x="777" y="125"/>
                  </a:cubicBezTo>
                  <a:cubicBezTo>
                    <a:pt x="862" y="121"/>
                    <a:pt x="947" y="119"/>
                    <a:pt x="1033" y="119"/>
                  </a:cubicBezTo>
                  <a:cubicBezTo>
                    <a:pt x="1433" y="119"/>
                    <a:pt x="1852" y="164"/>
                    <a:pt x="2306" y="226"/>
                  </a:cubicBezTo>
                  <a:cubicBezTo>
                    <a:pt x="2331" y="226"/>
                    <a:pt x="2356" y="201"/>
                    <a:pt x="2356" y="176"/>
                  </a:cubicBezTo>
                  <a:cubicBezTo>
                    <a:pt x="2356" y="151"/>
                    <a:pt x="2356" y="100"/>
                    <a:pt x="2306" y="100"/>
                  </a:cubicBezTo>
                  <a:cubicBezTo>
                    <a:pt x="1755" y="25"/>
                    <a:pt x="1254" y="0"/>
                    <a:pt x="7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 flipH="1" rot="-10358580">
              <a:off x="8565834" y="263253"/>
              <a:ext cx="83545" cy="43369"/>
            </a:xfrm>
            <a:custGeom>
              <a:rect b="b" l="l" r="r" t="t"/>
              <a:pathLst>
                <a:path extrusionOk="0" h="326" w="628">
                  <a:moveTo>
                    <a:pt x="552" y="0"/>
                  </a:moveTo>
                  <a:cubicBezTo>
                    <a:pt x="377" y="75"/>
                    <a:pt x="201" y="125"/>
                    <a:pt x="51" y="226"/>
                  </a:cubicBezTo>
                  <a:cubicBezTo>
                    <a:pt x="26" y="226"/>
                    <a:pt x="1" y="251"/>
                    <a:pt x="26" y="276"/>
                  </a:cubicBezTo>
                  <a:cubicBezTo>
                    <a:pt x="26" y="301"/>
                    <a:pt x="51" y="326"/>
                    <a:pt x="76" y="326"/>
                  </a:cubicBezTo>
                  <a:cubicBezTo>
                    <a:pt x="76" y="326"/>
                    <a:pt x="76" y="326"/>
                    <a:pt x="101" y="301"/>
                  </a:cubicBezTo>
                  <a:cubicBezTo>
                    <a:pt x="251" y="226"/>
                    <a:pt x="427" y="176"/>
                    <a:pt x="602" y="100"/>
                  </a:cubicBezTo>
                  <a:cubicBezTo>
                    <a:pt x="627" y="100"/>
                    <a:pt x="627" y="50"/>
                    <a:pt x="627" y="25"/>
                  </a:cubicBezTo>
                  <a:cubicBezTo>
                    <a:pt x="602" y="0"/>
                    <a:pt x="577" y="0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" name="Google Shape;58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4" name="Google Shape;584;p13"/>
          <p:cNvGrpSpPr/>
          <p:nvPr/>
        </p:nvGrpSpPr>
        <p:grpSpPr>
          <a:xfrm>
            <a:off x="8159250" y="3572806"/>
            <a:ext cx="1271812" cy="1445792"/>
            <a:chOff x="5568096" y="3813887"/>
            <a:chExt cx="518324" cy="589229"/>
          </a:xfrm>
        </p:grpSpPr>
        <p:sp>
          <p:nvSpPr>
            <p:cNvPr id="585" name="Google Shape;585;p13"/>
            <p:cNvSpPr/>
            <p:nvPr/>
          </p:nvSpPr>
          <p:spPr>
            <a:xfrm>
              <a:off x="5572177" y="4270773"/>
              <a:ext cx="50499" cy="129622"/>
            </a:xfrm>
            <a:custGeom>
              <a:rect b="b" l="l" r="r" t="t"/>
              <a:pathLst>
                <a:path extrusionOk="0" h="2382" w="928">
                  <a:moveTo>
                    <a:pt x="652" y="1"/>
                  </a:moveTo>
                  <a:lnTo>
                    <a:pt x="0" y="2382"/>
                  </a:lnTo>
                  <a:lnTo>
                    <a:pt x="928" y="1279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5569456" y="4268053"/>
              <a:ext cx="57302" cy="135064"/>
            </a:xfrm>
            <a:custGeom>
              <a:rect b="b" l="l" r="r" t="t"/>
              <a:pathLst>
                <a:path extrusionOk="0" h="2482" w="1053">
                  <a:moveTo>
                    <a:pt x="727" y="1"/>
                  </a:moveTo>
                  <a:cubicBezTo>
                    <a:pt x="677" y="1"/>
                    <a:pt x="677" y="26"/>
                    <a:pt x="652" y="51"/>
                  </a:cubicBezTo>
                  <a:lnTo>
                    <a:pt x="0" y="2407"/>
                  </a:lnTo>
                  <a:cubicBezTo>
                    <a:pt x="0" y="2432"/>
                    <a:pt x="0" y="2457"/>
                    <a:pt x="25" y="2482"/>
                  </a:cubicBezTo>
                  <a:lnTo>
                    <a:pt x="50" y="2482"/>
                  </a:lnTo>
                  <a:cubicBezTo>
                    <a:pt x="75" y="2482"/>
                    <a:pt x="100" y="2457"/>
                    <a:pt x="100" y="2432"/>
                  </a:cubicBezTo>
                  <a:lnTo>
                    <a:pt x="702" y="276"/>
                  </a:lnTo>
                  <a:lnTo>
                    <a:pt x="928" y="1354"/>
                  </a:lnTo>
                  <a:cubicBezTo>
                    <a:pt x="953" y="1379"/>
                    <a:pt x="978" y="1379"/>
                    <a:pt x="1003" y="1379"/>
                  </a:cubicBezTo>
                  <a:cubicBezTo>
                    <a:pt x="1028" y="1379"/>
                    <a:pt x="1053" y="1354"/>
                    <a:pt x="1053" y="1329"/>
                  </a:cubicBezTo>
                  <a:lnTo>
                    <a:pt x="777" y="51"/>
                  </a:lnTo>
                  <a:cubicBezTo>
                    <a:pt x="752" y="26"/>
                    <a:pt x="752" y="1"/>
                    <a:pt x="7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5572177" y="4340373"/>
              <a:ext cx="121405" cy="60023"/>
            </a:xfrm>
            <a:custGeom>
              <a:rect b="b" l="l" r="r" t="t"/>
              <a:pathLst>
                <a:path extrusionOk="0" h="1103" w="2231">
                  <a:moveTo>
                    <a:pt x="928" y="0"/>
                  </a:moveTo>
                  <a:lnTo>
                    <a:pt x="0" y="1103"/>
                  </a:lnTo>
                  <a:lnTo>
                    <a:pt x="0" y="1103"/>
                  </a:lnTo>
                  <a:lnTo>
                    <a:pt x="2231" y="75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5568096" y="4337598"/>
              <a:ext cx="128262" cy="65519"/>
            </a:xfrm>
            <a:custGeom>
              <a:rect b="b" l="l" r="r" t="t"/>
              <a:pathLst>
                <a:path extrusionOk="0" h="1204" w="2357">
                  <a:moveTo>
                    <a:pt x="1028" y="1"/>
                  </a:moveTo>
                  <a:cubicBezTo>
                    <a:pt x="978" y="1"/>
                    <a:pt x="953" y="26"/>
                    <a:pt x="953" y="51"/>
                  </a:cubicBezTo>
                  <a:cubicBezTo>
                    <a:pt x="953" y="76"/>
                    <a:pt x="978" y="101"/>
                    <a:pt x="1003" y="101"/>
                  </a:cubicBezTo>
                  <a:lnTo>
                    <a:pt x="2080" y="176"/>
                  </a:lnTo>
                  <a:lnTo>
                    <a:pt x="50" y="1104"/>
                  </a:lnTo>
                  <a:cubicBezTo>
                    <a:pt x="25" y="1104"/>
                    <a:pt x="0" y="1129"/>
                    <a:pt x="25" y="1179"/>
                  </a:cubicBezTo>
                  <a:cubicBezTo>
                    <a:pt x="25" y="1179"/>
                    <a:pt x="50" y="1204"/>
                    <a:pt x="75" y="1204"/>
                  </a:cubicBezTo>
                  <a:lnTo>
                    <a:pt x="100" y="1204"/>
                  </a:lnTo>
                  <a:lnTo>
                    <a:pt x="2331" y="176"/>
                  </a:lnTo>
                  <a:cubicBezTo>
                    <a:pt x="2356" y="176"/>
                    <a:pt x="2356" y="151"/>
                    <a:pt x="2356" y="126"/>
                  </a:cubicBezTo>
                  <a:cubicBezTo>
                    <a:pt x="2356" y="101"/>
                    <a:pt x="2331" y="76"/>
                    <a:pt x="2306" y="76"/>
                  </a:cubicBezTo>
                  <a:lnTo>
                    <a:pt x="1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5619901" y="3833478"/>
              <a:ext cx="439204" cy="509674"/>
            </a:xfrm>
            <a:custGeom>
              <a:rect b="b" l="l" r="r" t="t"/>
              <a:pathLst>
                <a:path extrusionOk="0" h="9366" w="8071">
                  <a:moveTo>
                    <a:pt x="7980" y="0"/>
                  </a:moveTo>
                  <a:cubicBezTo>
                    <a:pt x="7958" y="0"/>
                    <a:pt x="7935" y="12"/>
                    <a:pt x="7920" y="42"/>
                  </a:cubicBezTo>
                  <a:lnTo>
                    <a:pt x="26" y="9240"/>
                  </a:lnTo>
                  <a:cubicBezTo>
                    <a:pt x="1" y="9265"/>
                    <a:pt x="1" y="9315"/>
                    <a:pt x="26" y="9340"/>
                  </a:cubicBezTo>
                  <a:cubicBezTo>
                    <a:pt x="51" y="9365"/>
                    <a:pt x="51" y="9365"/>
                    <a:pt x="76" y="9365"/>
                  </a:cubicBezTo>
                  <a:cubicBezTo>
                    <a:pt x="101" y="9365"/>
                    <a:pt x="126" y="9365"/>
                    <a:pt x="126" y="9340"/>
                  </a:cubicBezTo>
                  <a:lnTo>
                    <a:pt x="8046" y="117"/>
                  </a:lnTo>
                  <a:cubicBezTo>
                    <a:pt x="8071" y="92"/>
                    <a:pt x="8071" y="42"/>
                    <a:pt x="8021" y="17"/>
                  </a:cubicBezTo>
                  <a:cubicBezTo>
                    <a:pt x="8010" y="6"/>
                    <a:pt x="7996" y="0"/>
                    <a:pt x="7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5879035" y="3813887"/>
              <a:ext cx="130983" cy="220989"/>
            </a:xfrm>
            <a:custGeom>
              <a:rect b="b" l="l" r="r" t="t"/>
              <a:pathLst>
                <a:path extrusionOk="0" h="4061" w="2407">
                  <a:moveTo>
                    <a:pt x="2281" y="1"/>
                  </a:moveTo>
                  <a:cubicBezTo>
                    <a:pt x="2256" y="1"/>
                    <a:pt x="2231" y="1"/>
                    <a:pt x="2206" y="26"/>
                  </a:cubicBezTo>
                  <a:lnTo>
                    <a:pt x="26" y="2582"/>
                  </a:lnTo>
                  <a:cubicBezTo>
                    <a:pt x="0" y="2582"/>
                    <a:pt x="0" y="2607"/>
                    <a:pt x="0" y="2632"/>
                  </a:cubicBezTo>
                  <a:lnTo>
                    <a:pt x="101" y="4011"/>
                  </a:lnTo>
                  <a:cubicBezTo>
                    <a:pt x="101" y="4036"/>
                    <a:pt x="126" y="4061"/>
                    <a:pt x="151" y="4061"/>
                  </a:cubicBezTo>
                  <a:lnTo>
                    <a:pt x="176" y="4061"/>
                  </a:lnTo>
                  <a:cubicBezTo>
                    <a:pt x="201" y="4061"/>
                    <a:pt x="226" y="4036"/>
                    <a:pt x="226" y="4011"/>
                  </a:cubicBezTo>
                  <a:lnTo>
                    <a:pt x="101" y="2632"/>
                  </a:lnTo>
                  <a:lnTo>
                    <a:pt x="2206" y="201"/>
                  </a:lnTo>
                  <a:lnTo>
                    <a:pt x="2306" y="1454"/>
                  </a:lnTo>
                  <a:cubicBezTo>
                    <a:pt x="2306" y="1479"/>
                    <a:pt x="2331" y="1505"/>
                    <a:pt x="2356" y="1505"/>
                  </a:cubicBezTo>
                  <a:cubicBezTo>
                    <a:pt x="2407" y="1505"/>
                    <a:pt x="2407" y="1479"/>
                    <a:pt x="2407" y="1429"/>
                  </a:cubicBezTo>
                  <a:lnTo>
                    <a:pt x="2306" y="51"/>
                  </a:lnTo>
                  <a:cubicBezTo>
                    <a:pt x="2306" y="26"/>
                    <a:pt x="2281" y="1"/>
                    <a:pt x="2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5884477" y="3883432"/>
              <a:ext cx="201943" cy="151444"/>
            </a:xfrm>
            <a:custGeom>
              <a:rect b="b" l="l" r="r" t="t"/>
              <a:pathLst>
                <a:path extrusionOk="0" h="2783" w="3711">
                  <a:moveTo>
                    <a:pt x="3635" y="1"/>
                  </a:moveTo>
                  <a:lnTo>
                    <a:pt x="2256" y="101"/>
                  </a:lnTo>
                  <a:cubicBezTo>
                    <a:pt x="2231" y="101"/>
                    <a:pt x="2206" y="126"/>
                    <a:pt x="2206" y="176"/>
                  </a:cubicBezTo>
                  <a:cubicBezTo>
                    <a:pt x="2206" y="201"/>
                    <a:pt x="2231" y="227"/>
                    <a:pt x="2256" y="227"/>
                  </a:cubicBezTo>
                  <a:lnTo>
                    <a:pt x="3510" y="126"/>
                  </a:lnTo>
                  <a:lnTo>
                    <a:pt x="1429" y="2557"/>
                  </a:lnTo>
                  <a:lnTo>
                    <a:pt x="51" y="2683"/>
                  </a:lnTo>
                  <a:cubicBezTo>
                    <a:pt x="26" y="2683"/>
                    <a:pt x="1" y="2708"/>
                    <a:pt x="1" y="2733"/>
                  </a:cubicBezTo>
                  <a:cubicBezTo>
                    <a:pt x="1" y="2758"/>
                    <a:pt x="26" y="2783"/>
                    <a:pt x="51" y="2783"/>
                  </a:cubicBezTo>
                  <a:lnTo>
                    <a:pt x="76" y="2783"/>
                  </a:lnTo>
                  <a:lnTo>
                    <a:pt x="1454" y="2683"/>
                  </a:lnTo>
                  <a:cubicBezTo>
                    <a:pt x="1479" y="2683"/>
                    <a:pt x="1479" y="2658"/>
                    <a:pt x="1504" y="2658"/>
                  </a:cubicBezTo>
                  <a:lnTo>
                    <a:pt x="3685" y="101"/>
                  </a:lnTo>
                  <a:cubicBezTo>
                    <a:pt x="3710" y="76"/>
                    <a:pt x="3710" y="51"/>
                    <a:pt x="3710" y="26"/>
                  </a:cubicBezTo>
                  <a:cubicBezTo>
                    <a:pt x="3685" y="26"/>
                    <a:pt x="3660" y="1"/>
                    <a:pt x="3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5899496" y="3929850"/>
              <a:ext cx="12298" cy="80483"/>
            </a:xfrm>
            <a:custGeom>
              <a:rect b="b" l="l" r="r" t="t"/>
              <a:pathLst>
                <a:path extrusionOk="0" h="1479" w="226">
                  <a:moveTo>
                    <a:pt x="51" y="0"/>
                  </a:moveTo>
                  <a:cubicBezTo>
                    <a:pt x="25" y="0"/>
                    <a:pt x="0" y="25"/>
                    <a:pt x="0" y="50"/>
                  </a:cubicBezTo>
                  <a:lnTo>
                    <a:pt x="126" y="1429"/>
                  </a:lnTo>
                  <a:cubicBezTo>
                    <a:pt x="126" y="1454"/>
                    <a:pt x="151" y="1479"/>
                    <a:pt x="176" y="1479"/>
                  </a:cubicBezTo>
                  <a:cubicBezTo>
                    <a:pt x="201" y="1479"/>
                    <a:pt x="226" y="1454"/>
                    <a:pt x="226" y="1429"/>
                  </a:cubicBezTo>
                  <a:lnTo>
                    <a:pt x="126" y="50"/>
                  </a:lnTo>
                  <a:cubicBezTo>
                    <a:pt x="126" y="25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5906298" y="3996674"/>
              <a:ext cx="80538" cy="12298"/>
            </a:xfrm>
            <a:custGeom>
              <a:rect b="b" l="l" r="r" t="t"/>
              <a:pathLst>
                <a:path extrusionOk="0" h="226" w="1480">
                  <a:moveTo>
                    <a:pt x="1429" y="0"/>
                  </a:moveTo>
                  <a:lnTo>
                    <a:pt x="76" y="126"/>
                  </a:lnTo>
                  <a:cubicBezTo>
                    <a:pt x="26" y="126"/>
                    <a:pt x="1" y="151"/>
                    <a:pt x="26" y="176"/>
                  </a:cubicBezTo>
                  <a:cubicBezTo>
                    <a:pt x="26" y="201"/>
                    <a:pt x="51" y="226"/>
                    <a:pt x="76" y="226"/>
                  </a:cubicBezTo>
                  <a:lnTo>
                    <a:pt x="1429" y="126"/>
                  </a:lnTo>
                  <a:cubicBezTo>
                    <a:pt x="1454" y="126"/>
                    <a:pt x="1479" y="100"/>
                    <a:pt x="1479" y="75"/>
                  </a:cubicBezTo>
                  <a:cubicBezTo>
                    <a:pt x="1479" y="25"/>
                    <a:pt x="1454" y="0"/>
                    <a:pt x="1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5924038" y="3901172"/>
              <a:ext cx="12353" cy="80538"/>
            </a:xfrm>
            <a:custGeom>
              <a:rect b="b" l="l" r="r" t="t"/>
              <a:pathLst>
                <a:path extrusionOk="0" h="1480" w="227">
                  <a:moveTo>
                    <a:pt x="76" y="1"/>
                  </a:moveTo>
                  <a:cubicBezTo>
                    <a:pt x="26" y="1"/>
                    <a:pt x="1" y="26"/>
                    <a:pt x="26" y="51"/>
                  </a:cubicBezTo>
                  <a:lnTo>
                    <a:pt x="126" y="1429"/>
                  </a:lnTo>
                  <a:cubicBezTo>
                    <a:pt x="126" y="1454"/>
                    <a:pt x="151" y="1479"/>
                    <a:pt x="176" y="1479"/>
                  </a:cubicBezTo>
                  <a:cubicBezTo>
                    <a:pt x="201" y="1479"/>
                    <a:pt x="226" y="1454"/>
                    <a:pt x="226" y="1429"/>
                  </a:cubicBezTo>
                  <a:lnTo>
                    <a:pt x="126" y="51"/>
                  </a:lnTo>
                  <a:cubicBezTo>
                    <a:pt x="126" y="26"/>
                    <a:pt x="101" y="1"/>
                    <a:pt x="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5932200" y="3967997"/>
              <a:ext cx="79177" cy="12353"/>
            </a:xfrm>
            <a:custGeom>
              <a:rect b="b" l="l" r="r" t="t"/>
              <a:pathLst>
                <a:path extrusionOk="0" h="227" w="1455">
                  <a:moveTo>
                    <a:pt x="1404" y="1"/>
                  </a:moveTo>
                  <a:lnTo>
                    <a:pt x="51" y="126"/>
                  </a:lnTo>
                  <a:cubicBezTo>
                    <a:pt x="1" y="126"/>
                    <a:pt x="1" y="151"/>
                    <a:pt x="1" y="176"/>
                  </a:cubicBezTo>
                  <a:cubicBezTo>
                    <a:pt x="1" y="201"/>
                    <a:pt x="26" y="226"/>
                    <a:pt x="51" y="226"/>
                  </a:cubicBezTo>
                  <a:lnTo>
                    <a:pt x="1404" y="126"/>
                  </a:lnTo>
                  <a:cubicBezTo>
                    <a:pt x="1430" y="126"/>
                    <a:pt x="1455" y="101"/>
                    <a:pt x="1455" y="51"/>
                  </a:cubicBezTo>
                  <a:cubicBezTo>
                    <a:pt x="1455" y="26"/>
                    <a:pt x="143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5949940" y="3872005"/>
              <a:ext cx="10992" cy="81082"/>
            </a:xfrm>
            <a:custGeom>
              <a:rect b="b" l="l" r="r" t="t"/>
              <a:pathLst>
                <a:path extrusionOk="0" h="1490" w="202">
                  <a:moveTo>
                    <a:pt x="71" y="1"/>
                  </a:moveTo>
                  <a:cubicBezTo>
                    <a:pt x="64" y="1"/>
                    <a:pt x="58" y="4"/>
                    <a:pt x="51" y="10"/>
                  </a:cubicBezTo>
                  <a:cubicBezTo>
                    <a:pt x="1" y="10"/>
                    <a:pt x="1" y="36"/>
                    <a:pt x="1" y="61"/>
                  </a:cubicBezTo>
                  <a:lnTo>
                    <a:pt x="101" y="1439"/>
                  </a:lnTo>
                  <a:cubicBezTo>
                    <a:pt x="101" y="1464"/>
                    <a:pt x="126" y="1489"/>
                    <a:pt x="151" y="1489"/>
                  </a:cubicBezTo>
                  <a:cubicBezTo>
                    <a:pt x="176" y="1489"/>
                    <a:pt x="201" y="1464"/>
                    <a:pt x="201" y="1414"/>
                  </a:cubicBezTo>
                  <a:lnTo>
                    <a:pt x="101" y="61"/>
                  </a:lnTo>
                  <a:cubicBezTo>
                    <a:pt x="101" y="24"/>
                    <a:pt x="88" y="1"/>
                    <a:pt x="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5956797" y="3939373"/>
              <a:ext cx="79123" cy="12353"/>
            </a:xfrm>
            <a:custGeom>
              <a:rect b="b" l="l" r="r" t="t"/>
              <a:pathLst>
                <a:path extrusionOk="0" h="227" w="1454">
                  <a:moveTo>
                    <a:pt x="1404" y="1"/>
                  </a:moveTo>
                  <a:lnTo>
                    <a:pt x="50" y="101"/>
                  </a:lnTo>
                  <a:cubicBezTo>
                    <a:pt x="25" y="101"/>
                    <a:pt x="0" y="151"/>
                    <a:pt x="0" y="176"/>
                  </a:cubicBezTo>
                  <a:cubicBezTo>
                    <a:pt x="0" y="201"/>
                    <a:pt x="25" y="226"/>
                    <a:pt x="50" y="226"/>
                  </a:cubicBezTo>
                  <a:lnTo>
                    <a:pt x="1404" y="126"/>
                  </a:lnTo>
                  <a:cubicBezTo>
                    <a:pt x="1429" y="126"/>
                    <a:pt x="1454" y="76"/>
                    <a:pt x="1454" y="51"/>
                  </a:cubicBezTo>
                  <a:cubicBezTo>
                    <a:pt x="1454" y="26"/>
                    <a:pt x="1429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5974482" y="3842565"/>
              <a:ext cx="10992" cy="81844"/>
            </a:xfrm>
            <a:custGeom>
              <a:rect b="b" l="l" r="r" t="t"/>
              <a:pathLst>
                <a:path extrusionOk="0" h="1504" w="202">
                  <a:moveTo>
                    <a:pt x="51" y="0"/>
                  </a:moveTo>
                  <a:cubicBezTo>
                    <a:pt x="26" y="25"/>
                    <a:pt x="1" y="50"/>
                    <a:pt x="1" y="75"/>
                  </a:cubicBezTo>
                  <a:lnTo>
                    <a:pt x="101" y="1454"/>
                  </a:lnTo>
                  <a:cubicBezTo>
                    <a:pt x="101" y="1479"/>
                    <a:pt x="126" y="1504"/>
                    <a:pt x="151" y="1504"/>
                  </a:cubicBezTo>
                  <a:cubicBezTo>
                    <a:pt x="201" y="1504"/>
                    <a:pt x="201" y="1479"/>
                    <a:pt x="201" y="1429"/>
                  </a:cubicBezTo>
                  <a:lnTo>
                    <a:pt x="101" y="75"/>
                  </a:lnTo>
                  <a:cubicBezTo>
                    <a:pt x="101" y="25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5981339" y="3910750"/>
              <a:ext cx="79123" cy="12298"/>
            </a:xfrm>
            <a:custGeom>
              <a:rect b="b" l="l" r="r" t="t"/>
              <a:pathLst>
                <a:path extrusionOk="0" h="226" w="1454">
                  <a:moveTo>
                    <a:pt x="1404" y="0"/>
                  </a:moveTo>
                  <a:lnTo>
                    <a:pt x="50" y="100"/>
                  </a:lnTo>
                  <a:cubicBezTo>
                    <a:pt x="25" y="100"/>
                    <a:pt x="0" y="126"/>
                    <a:pt x="0" y="176"/>
                  </a:cubicBezTo>
                  <a:cubicBezTo>
                    <a:pt x="0" y="201"/>
                    <a:pt x="25" y="226"/>
                    <a:pt x="50" y="226"/>
                  </a:cubicBezTo>
                  <a:lnTo>
                    <a:pt x="1404" y="126"/>
                  </a:lnTo>
                  <a:cubicBezTo>
                    <a:pt x="1429" y="100"/>
                    <a:pt x="1454" y="75"/>
                    <a:pt x="1454" y="50"/>
                  </a:cubicBezTo>
                  <a:cubicBezTo>
                    <a:pt x="1454" y="25"/>
                    <a:pt x="1429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5884477" y="3932571"/>
              <a:ext cx="24597" cy="91421"/>
            </a:xfrm>
            <a:custGeom>
              <a:rect b="b" l="l" r="r" t="t"/>
              <a:pathLst>
                <a:path extrusionOk="0" h="1680" w="452">
                  <a:moveTo>
                    <a:pt x="352" y="0"/>
                  </a:moveTo>
                  <a:lnTo>
                    <a:pt x="1" y="401"/>
                  </a:lnTo>
                  <a:lnTo>
                    <a:pt x="76" y="1679"/>
                  </a:lnTo>
                  <a:lnTo>
                    <a:pt x="452" y="1379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5978618" y="3819383"/>
              <a:ext cx="27318" cy="94142"/>
            </a:xfrm>
            <a:custGeom>
              <a:rect b="b" l="l" r="r" t="t"/>
              <a:pathLst>
                <a:path extrusionOk="0" h="1730" w="502">
                  <a:moveTo>
                    <a:pt x="401" y="0"/>
                  </a:moveTo>
                  <a:lnTo>
                    <a:pt x="0" y="451"/>
                  </a:lnTo>
                  <a:lnTo>
                    <a:pt x="100" y="1729"/>
                  </a:lnTo>
                  <a:lnTo>
                    <a:pt x="501" y="1228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5928119" y="3876630"/>
              <a:ext cx="28732" cy="95557"/>
            </a:xfrm>
            <a:custGeom>
              <a:rect b="b" l="l" r="r" t="t"/>
              <a:pathLst>
                <a:path extrusionOk="0" h="1756" w="528">
                  <a:moveTo>
                    <a:pt x="427" y="1"/>
                  </a:moveTo>
                  <a:lnTo>
                    <a:pt x="1" y="477"/>
                  </a:lnTo>
                  <a:lnTo>
                    <a:pt x="101" y="1755"/>
                  </a:lnTo>
                  <a:lnTo>
                    <a:pt x="527" y="1354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5911740" y="3970717"/>
              <a:ext cx="96918" cy="34174"/>
            </a:xfrm>
            <a:custGeom>
              <a:rect b="b" l="l" r="r" t="t"/>
              <a:pathLst>
                <a:path extrusionOk="0" h="628" w="1781">
                  <a:moveTo>
                    <a:pt x="1780" y="1"/>
                  </a:moveTo>
                  <a:lnTo>
                    <a:pt x="402" y="151"/>
                  </a:lnTo>
                  <a:lnTo>
                    <a:pt x="1" y="628"/>
                  </a:lnTo>
                  <a:lnTo>
                    <a:pt x="1379" y="502"/>
                  </a:lnTo>
                  <a:lnTo>
                    <a:pt x="17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5960878" y="3914831"/>
              <a:ext cx="96863" cy="32759"/>
            </a:xfrm>
            <a:custGeom>
              <a:rect b="b" l="l" r="r" t="t"/>
              <a:pathLst>
                <a:path extrusionOk="0" h="602" w="1780">
                  <a:moveTo>
                    <a:pt x="1780" y="0"/>
                  </a:moveTo>
                  <a:lnTo>
                    <a:pt x="401" y="126"/>
                  </a:lnTo>
                  <a:lnTo>
                    <a:pt x="0" y="602"/>
                  </a:lnTo>
                  <a:lnTo>
                    <a:pt x="1379" y="502"/>
                  </a:lnTo>
                  <a:lnTo>
                    <a:pt x="17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13"/>
          <p:cNvGrpSpPr/>
          <p:nvPr/>
        </p:nvGrpSpPr>
        <p:grpSpPr>
          <a:xfrm>
            <a:off x="121801" y="4360760"/>
            <a:ext cx="161349" cy="207428"/>
            <a:chOff x="3340915" y="2702363"/>
            <a:chExt cx="85980" cy="110522"/>
          </a:xfrm>
        </p:grpSpPr>
        <p:sp>
          <p:nvSpPr>
            <p:cNvPr id="606" name="Google Shape;606;p13"/>
            <p:cNvSpPr/>
            <p:nvPr/>
          </p:nvSpPr>
          <p:spPr>
            <a:xfrm>
              <a:off x="3343636" y="2706445"/>
              <a:ext cx="80538" cy="10372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3340915" y="2702363"/>
              <a:ext cx="85980" cy="110522"/>
            </a:xfrm>
            <a:custGeom>
              <a:rect b="b" l="l" r="r" t="t"/>
              <a:pathLst>
                <a:path extrusionOk="0" h="2031" w="1580">
                  <a:moveTo>
                    <a:pt x="753" y="251"/>
                  </a:moveTo>
                  <a:cubicBezTo>
                    <a:pt x="878" y="577"/>
                    <a:pt x="1128" y="878"/>
                    <a:pt x="1429" y="1103"/>
                  </a:cubicBezTo>
                  <a:cubicBezTo>
                    <a:pt x="1128" y="1279"/>
                    <a:pt x="928" y="1529"/>
                    <a:pt x="803" y="1830"/>
                  </a:cubicBezTo>
                  <a:cubicBezTo>
                    <a:pt x="677" y="1554"/>
                    <a:pt x="427" y="1304"/>
                    <a:pt x="151" y="1179"/>
                  </a:cubicBezTo>
                  <a:cubicBezTo>
                    <a:pt x="427" y="928"/>
                    <a:pt x="627" y="602"/>
                    <a:pt x="753" y="251"/>
                  </a:cubicBezTo>
                  <a:close/>
                  <a:moveTo>
                    <a:pt x="778" y="1"/>
                  </a:moveTo>
                  <a:cubicBezTo>
                    <a:pt x="753" y="1"/>
                    <a:pt x="727" y="26"/>
                    <a:pt x="702" y="51"/>
                  </a:cubicBezTo>
                  <a:cubicBezTo>
                    <a:pt x="577" y="477"/>
                    <a:pt x="326" y="878"/>
                    <a:pt x="26" y="1153"/>
                  </a:cubicBezTo>
                  <a:cubicBezTo>
                    <a:pt x="1" y="1153"/>
                    <a:pt x="1" y="1179"/>
                    <a:pt x="1" y="1204"/>
                  </a:cubicBezTo>
                  <a:cubicBezTo>
                    <a:pt x="1" y="1229"/>
                    <a:pt x="26" y="1229"/>
                    <a:pt x="26" y="1254"/>
                  </a:cubicBezTo>
                  <a:cubicBezTo>
                    <a:pt x="351" y="1379"/>
                    <a:pt x="627" y="1655"/>
                    <a:pt x="753" y="1981"/>
                  </a:cubicBezTo>
                  <a:cubicBezTo>
                    <a:pt x="778" y="2006"/>
                    <a:pt x="803" y="2031"/>
                    <a:pt x="828" y="2031"/>
                  </a:cubicBezTo>
                  <a:cubicBezTo>
                    <a:pt x="853" y="2031"/>
                    <a:pt x="853" y="2006"/>
                    <a:pt x="878" y="1981"/>
                  </a:cubicBezTo>
                  <a:cubicBezTo>
                    <a:pt x="953" y="1630"/>
                    <a:pt x="1204" y="1329"/>
                    <a:pt x="1555" y="1153"/>
                  </a:cubicBezTo>
                  <a:cubicBezTo>
                    <a:pt x="1580" y="1153"/>
                    <a:pt x="1580" y="1128"/>
                    <a:pt x="1580" y="1103"/>
                  </a:cubicBezTo>
                  <a:cubicBezTo>
                    <a:pt x="1580" y="1103"/>
                    <a:pt x="1580" y="1078"/>
                    <a:pt x="1555" y="1053"/>
                  </a:cubicBezTo>
                  <a:cubicBezTo>
                    <a:pt x="1204" y="828"/>
                    <a:pt x="928" y="452"/>
                    <a:pt x="828" y="51"/>
                  </a:cubicBezTo>
                  <a:cubicBezTo>
                    <a:pt x="803" y="26"/>
                    <a:pt x="803" y="1"/>
                    <a:pt x="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" name="Google Shape;608;p13"/>
          <p:cNvGrpSpPr/>
          <p:nvPr/>
        </p:nvGrpSpPr>
        <p:grpSpPr>
          <a:xfrm>
            <a:off x="365474" y="4705407"/>
            <a:ext cx="110475" cy="142021"/>
            <a:chOff x="3340915" y="2702363"/>
            <a:chExt cx="85980" cy="110522"/>
          </a:xfrm>
        </p:grpSpPr>
        <p:sp>
          <p:nvSpPr>
            <p:cNvPr id="609" name="Google Shape;609;p13"/>
            <p:cNvSpPr/>
            <p:nvPr/>
          </p:nvSpPr>
          <p:spPr>
            <a:xfrm>
              <a:off x="3343636" y="2706445"/>
              <a:ext cx="80538" cy="10372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3340915" y="2702363"/>
              <a:ext cx="85980" cy="110522"/>
            </a:xfrm>
            <a:custGeom>
              <a:rect b="b" l="l" r="r" t="t"/>
              <a:pathLst>
                <a:path extrusionOk="0" h="2031" w="1580">
                  <a:moveTo>
                    <a:pt x="753" y="251"/>
                  </a:moveTo>
                  <a:cubicBezTo>
                    <a:pt x="878" y="577"/>
                    <a:pt x="1128" y="878"/>
                    <a:pt x="1429" y="1103"/>
                  </a:cubicBezTo>
                  <a:cubicBezTo>
                    <a:pt x="1128" y="1279"/>
                    <a:pt x="928" y="1529"/>
                    <a:pt x="803" y="1830"/>
                  </a:cubicBezTo>
                  <a:cubicBezTo>
                    <a:pt x="677" y="1554"/>
                    <a:pt x="427" y="1304"/>
                    <a:pt x="151" y="1179"/>
                  </a:cubicBezTo>
                  <a:cubicBezTo>
                    <a:pt x="427" y="928"/>
                    <a:pt x="627" y="602"/>
                    <a:pt x="753" y="251"/>
                  </a:cubicBezTo>
                  <a:close/>
                  <a:moveTo>
                    <a:pt x="778" y="1"/>
                  </a:moveTo>
                  <a:cubicBezTo>
                    <a:pt x="753" y="1"/>
                    <a:pt x="727" y="26"/>
                    <a:pt x="702" y="51"/>
                  </a:cubicBezTo>
                  <a:cubicBezTo>
                    <a:pt x="577" y="477"/>
                    <a:pt x="326" y="878"/>
                    <a:pt x="26" y="1153"/>
                  </a:cubicBezTo>
                  <a:cubicBezTo>
                    <a:pt x="1" y="1153"/>
                    <a:pt x="1" y="1179"/>
                    <a:pt x="1" y="1204"/>
                  </a:cubicBezTo>
                  <a:cubicBezTo>
                    <a:pt x="1" y="1229"/>
                    <a:pt x="26" y="1229"/>
                    <a:pt x="26" y="1254"/>
                  </a:cubicBezTo>
                  <a:cubicBezTo>
                    <a:pt x="351" y="1379"/>
                    <a:pt x="627" y="1655"/>
                    <a:pt x="753" y="1981"/>
                  </a:cubicBezTo>
                  <a:cubicBezTo>
                    <a:pt x="778" y="2006"/>
                    <a:pt x="803" y="2031"/>
                    <a:pt x="828" y="2031"/>
                  </a:cubicBezTo>
                  <a:cubicBezTo>
                    <a:pt x="853" y="2031"/>
                    <a:pt x="853" y="2006"/>
                    <a:pt x="878" y="1981"/>
                  </a:cubicBezTo>
                  <a:cubicBezTo>
                    <a:pt x="953" y="1630"/>
                    <a:pt x="1204" y="1329"/>
                    <a:pt x="1555" y="1153"/>
                  </a:cubicBezTo>
                  <a:cubicBezTo>
                    <a:pt x="1580" y="1153"/>
                    <a:pt x="1580" y="1128"/>
                    <a:pt x="1580" y="1103"/>
                  </a:cubicBezTo>
                  <a:cubicBezTo>
                    <a:pt x="1580" y="1103"/>
                    <a:pt x="1580" y="1078"/>
                    <a:pt x="1555" y="1053"/>
                  </a:cubicBezTo>
                  <a:cubicBezTo>
                    <a:pt x="1204" y="828"/>
                    <a:pt x="928" y="452"/>
                    <a:pt x="828" y="51"/>
                  </a:cubicBezTo>
                  <a:cubicBezTo>
                    <a:pt x="803" y="26"/>
                    <a:pt x="803" y="1"/>
                    <a:pt x="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Google Shape;611;p13"/>
          <p:cNvGrpSpPr/>
          <p:nvPr/>
        </p:nvGrpSpPr>
        <p:grpSpPr>
          <a:xfrm flipH="1">
            <a:off x="8761300" y="296073"/>
            <a:ext cx="161349" cy="207428"/>
            <a:chOff x="3340915" y="2702363"/>
            <a:chExt cx="85980" cy="110522"/>
          </a:xfrm>
        </p:grpSpPr>
        <p:sp>
          <p:nvSpPr>
            <p:cNvPr id="612" name="Google Shape;612;p13"/>
            <p:cNvSpPr/>
            <p:nvPr/>
          </p:nvSpPr>
          <p:spPr>
            <a:xfrm>
              <a:off x="3343636" y="2706445"/>
              <a:ext cx="80538" cy="10372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3340915" y="2702363"/>
              <a:ext cx="85980" cy="110522"/>
            </a:xfrm>
            <a:custGeom>
              <a:rect b="b" l="l" r="r" t="t"/>
              <a:pathLst>
                <a:path extrusionOk="0" h="2031" w="1580">
                  <a:moveTo>
                    <a:pt x="753" y="251"/>
                  </a:moveTo>
                  <a:cubicBezTo>
                    <a:pt x="878" y="577"/>
                    <a:pt x="1128" y="878"/>
                    <a:pt x="1429" y="1103"/>
                  </a:cubicBezTo>
                  <a:cubicBezTo>
                    <a:pt x="1128" y="1279"/>
                    <a:pt x="928" y="1529"/>
                    <a:pt x="803" y="1830"/>
                  </a:cubicBezTo>
                  <a:cubicBezTo>
                    <a:pt x="677" y="1554"/>
                    <a:pt x="427" y="1304"/>
                    <a:pt x="151" y="1179"/>
                  </a:cubicBezTo>
                  <a:cubicBezTo>
                    <a:pt x="427" y="928"/>
                    <a:pt x="627" y="602"/>
                    <a:pt x="753" y="251"/>
                  </a:cubicBezTo>
                  <a:close/>
                  <a:moveTo>
                    <a:pt x="778" y="1"/>
                  </a:moveTo>
                  <a:cubicBezTo>
                    <a:pt x="753" y="1"/>
                    <a:pt x="727" y="26"/>
                    <a:pt x="702" y="51"/>
                  </a:cubicBezTo>
                  <a:cubicBezTo>
                    <a:pt x="577" y="477"/>
                    <a:pt x="326" y="878"/>
                    <a:pt x="26" y="1153"/>
                  </a:cubicBezTo>
                  <a:cubicBezTo>
                    <a:pt x="1" y="1153"/>
                    <a:pt x="1" y="1179"/>
                    <a:pt x="1" y="1204"/>
                  </a:cubicBezTo>
                  <a:cubicBezTo>
                    <a:pt x="1" y="1229"/>
                    <a:pt x="26" y="1229"/>
                    <a:pt x="26" y="1254"/>
                  </a:cubicBezTo>
                  <a:cubicBezTo>
                    <a:pt x="351" y="1379"/>
                    <a:pt x="627" y="1655"/>
                    <a:pt x="753" y="1981"/>
                  </a:cubicBezTo>
                  <a:cubicBezTo>
                    <a:pt x="778" y="2006"/>
                    <a:pt x="803" y="2031"/>
                    <a:pt x="828" y="2031"/>
                  </a:cubicBezTo>
                  <a:cubicBezTo>
                    <a:pt x="853" y="2031"/>
                    <a:pt x="853" y="2006"/>
                    <a:pt x="878" y="1981"/>
                  </a:cubicBezTo>
                  <a:cubicBezTo>
                    <a:pt x="953" y="1630"/>
                    <a:pt x="1204" y="1329"/>
                    <a:pt x="1555" y="1153"/>
                  </a:cubicBezTo>
                  <a:cubicBezTo>
                    <a:pt x="1580" y="1153"/>
                    <a:pt x="1580" y="1128"/>
                    <a:pt x="1580" y="1103"/>
                  </a:cubicBezTo>
                  <a:cubicBezTo>
                    <a:pt x="1580" y="1103"/>
                    <a:pt x="1580" y="1078"/>
                    <a:pt x="1555" y="1053"/>
                  </a:cubicBezTo>
                  <a:cubicBezTo>
                    <a:pt x="1204" y="828"/>
                    <a:pt x="928" y="452"/>
                    <a:pt x="828" y="51"/>
                  </a:cubicBezTo>
                  <a:cubicBezTo>
                    <a:pt x="803" y="26"/>
                    <a:pt x="803" y="1"/>
                    <a:pt x="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" name="Google Shape;614;p13"/>
          <p:cNvGrpSpPr/>
          <p:nvPr/>
        </p:nvGrpSpPr>
        <p:grpSpPr>
          <a:xfrm flipH="1">
            <a:off x="8568501" y="640719"/>
            <a:ext cx="110475" cy="142021"/>
            <a:chOff x="3340915" y="2702363"/>
            <a:chExt cx="85980" cy="110522"/>
          </a:xfrm>
        </p:grpSpPr>
        <p:sp>
          <p:nvSpPr>
            <p:cNvPr id="615" name="Google Shape;615;p13"/>
            <p:cNvSpPr/>
            <p:nvPr/>
          </p:nvSpPr>
          <p:spPr>
            <a:xfrm>
              <a:off x="3343636" y="2706445"/>
              <a:ext cx="80538" cy="10372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3340915" y="2702363"/>
              <a:ext cx="85980" cy="110522"/>
            </a:xfrm>
            <a:custGeom>
              <a:rect b="b" l="l" r="r" t="t"/>
              <a:pathLst>
                <a:path extrusionOk="0" h="2031" w="1580">
                  <a:moveTo>
                    <a:pt x="753" y="251"/>
                  </a:moveTo>
                  <a:cubicBezTo>
                    <a:pt x="878" y="577"/>
                    <a:pt x="1128" y="878"/>
                    <a:pt x="1429" y="1103"/>
                  </a:cubicBezTo>
                  <a:cubicBezTo>
                    <a:pt x="1128" y="1279"/>
                    <a:pt x="928" y="1529"/>
                    <a:pt x="803" y="1830"/>
                  </a:cubicBezTo>
                  <a:cubicBezTo>
                    <a:pt x="677" y="1554"/>
                    <a:pt x="427" y="1304"/>
                    <a:pt x="151" y="1179"/>
                  </a:cubicBezTo>
                  <a:cubicBezTo>
                    <a:pt x="427" y="928"/>
                    <a:pt x="627" y="602"/>
                    <a:pt x="753" y="251"/>
                  </a:cubicBezTo>
                  <a:close/>
                  <a:moveTo>
                    <a:pt x="778" y="1"/>
                  </a:moveTo>
                  <a:cubicBezTo>
                    <a:pt x="753" y="1"/>
                    <a:pt x="727" y="26"/>
                    <a:pt x="702" y="51"/>
                  </a:cubicBezTo>
                  <a:cubicBezTo>
                    <a:pt x="577" y="477"/>
                    <a:pt x="326" y="878"/>
                    <a:pt x="26" y="1153"/>
                  </a:cubicBezTo>
                  <a:cubicBezTo>
                    <a:pt x="1" y="1153"/>
                    <a:pt x="1" y="1179"/>
                    <a:pt x="1" y="1204"/>
                  </a:cubicBezTo>
                  <a:cubicBezTo>
                    <a:pt x="1" y="1229"/>
                    <a:pt x="26" y="1229"/>
                    <a:pt x="26" y="1254"/>
                  </a:cubicBezTo>
                  <a:cubicBezTo>
                    <a:pt x="351" y="1379"/>
                    <a:pt x="627" y="1655"/>
                    <a:pt x="753" y="1981"/>
                  </a:cubicBezTo>
                  <a:cubicBezTo>
                    <a:pt x="778" y="2006"/>
                    <a:pt x="803" y="2031"/>
                    <a:pt x="828" y="2031"/>
                  </a:cubicBezTo>
                  <a:cubicBezTo>
                    <a:pt x="853" y="2031"/>
                    <a:pt x="853" y="2006"/>
                    <a:pt x="878" y="1981"/>
                  </a:cubicBezTo>
                  <a:cubicBezTo>
                    <a:pt x="953" y="1630"/>
                    <a:pt x="1204" y="1329"/>
                    <a:pt x="1555" y="1153"/>
                  </a:cubicBezTo>
                  <a:cubicBezTo>
                    <a:pt x="1580" y="1153"/>
                    <a:pt x="1580" y="1128"/>
                    <a:pt x="1580" y="1103"/>
                  </a:cubicBezTo>
                  <a:cubicBezTo>
                    <a:pt x="1580" y="1103"/>
                    <a:pt x="1580" y="1078"/>
                    <a:pt x="1555" y="1053"/>
                  </a:cubicBezTo>
                  <a:cubicBezTo>
                    <a:pt x="1204" y="828"/>
                    <a:pt x="928" y="452"/>
                    <a:pt x="828" y="51"/>
                  </a:cubicBezTo>
                  <a:cubicBezTo>
                    <a:pt x="803" y="26"/>
                    <a:pt x="803" y="1"/>
                    <a:pt x="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3"/>
          <p:cNvGrpSpPr/>
          <p:nvPr/>
        </p:nvGrpSpPr>
        <p:grpSpPr>
          <a:xfrm rot="-1975686">
            <a:off x="-96242" y="-47526"/>
            <a:ext cx="628661" cy="1136508"/>
            <a:chOff x="-182825" y="1575550"/>
            <a:chExt cx="409553" cy="740400"/>
          </a:xfrm>
        </p:grpSpPr>
        <p:sp>
          <p:nvSpPr>
            <p:cNvPr id="618" name="Google Shape;618;p13"/>
            <p:cNvSpPr/>
            <p:nvPr/>
          </p:nvSpPr>
          <p:spPr>
            <a:xfrm>
              <a:off x="-182825" y="1906240"/>
              <a:ext cx="409553" cy="409710"/>
            </a:xfrm>
            <a:custGeom>
              <a:rect b="b" l="l" r="r" t="t"/>
              <a:pathLst>
                <a:path extrusionOk="0" h="2608" w="2607">
                  <a:moveTo>
                    <a:pt x="1304" y="101"/>
                  </a:moveTo>
                  <a:cubicBezTo>
                    <a:pt x="1980" y="101"/>
                    <a:pt x="2507" y="652"/>
                    <a:pt x="2507" y="1304"/>
                  </a:cubicBezTo>
                  <a:cubicBezTo>
                    <a:pt x="2507" y="1956"/>
                    <a:pt x="1980" y="2507"/>
                    <a:pt x="1304" y="2507"/>
                  </a:cubicBezTo>
                  <a:cubicBezTo>
                    <a:pt x="652" y="2507"/>
                    <a:pt x="126" y="1956"/>
                    <a:pt x="126" y="1304"/>
                  </a:cubicBezTo>
                  <a:cubicBezTo>
                    <a:pt x="126" y="652"/>
                    <a:pt x="652" y="101"/>
                    <a:pt x="1304" y="101"/>
                  </a:cubicBezTo>
                  <a:close/>
                  <a:moveTo>
                    <a:pt x="1304" y="1"/>
                  </a:moveTo>
                  <a:cubicBezTo>
                    <a:pt x="602" y="1"/>
                    <a:pt x="0" y="577"/>
                    <a:pt x="0" y="1304"/>
                  </a:cubicBezTo>
                  <a:cubicBezTo>
                    <a:pt x="0" y="2031"/>
                    <a:pt x="602" y="2607"/>
                    <a:pt x="1304" y="2607"/>
                  </a:cubicBezTo>
                  <a:cubicBezTo>
                    <a:pt x="2030" y="2607"/>
                    <a:pt x="2607" y="2031"/>
                    <a:pt x="2607" y="1304"/>
                  </a:cubicBezTo>
                  <a:cubicBezTo>
                    <a:pt x="2607" y="577"/>
                    <a:pt x="2030" y="1"/>
                    <a:pt x="1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-104119" y="1981018"/>
              <a:ext cx="256069" cy="256069"/>
            </a:xfrm>
            <a:custGeom>
              <a:rect b="b" l="l" r="r" t="t"/>
              <a:pathLst>
                <a:path extrusionOk="0" h="1630" w="1630">
                  <a:moveTo>
                    <a:pt x="803" y="126"/>
                  </a:moveTo>
                  <a:cubicBezTo>
                    <a:pt x="1204" y="126"/>
                    <a:pt x="1504" y="427"/>
                    <a:pt x="1504" y="828"/>
                  </a:cubicBezTo>
                  <a:cubicBezTo>
                    <a:pt x="1504" y="1204"/>
                    <a:pt x="1204" y="1530"/>
                    <a:pt x="803" y="1530"/>
                  </a:cubicBezTo>
                  <a:cubicBezTo>
                    <a:pt x="427" y="1530"/>
                    <a:pt x="101" y="1204"/>
                    <a:pt x="101" y="828"/>
                  </a:cubicBezTo>
                  <a:cubicBezTo>
                    <a:pt x="101" y="427"/>
                    <a:pt x="427" y="126"/>
                    <a:pt x="803" y="126"/>
                  </a:cubicBezTo>
                  <a:close/>
                  <a:moveTo>
                    <a:pt x="803" y="1"/>
                  </a:moveTo>
                  <a:cubicBezTo>
                    <a:pt x="352" y="1"/>
                    <a:pt x="1" y="377"/>
                    <a:pt x="1" y="828"/>
                  </a:cubicBezTo>
                  <a:cubicBezTo>
                    <a:pt x="1" y="1279"/>
                    <a:pt x="352" y="1630"/>
                    <a:pt x="803" y="1630"/>
                  </a:cubicBezTo>
                  <a:cubicBezTo>
                    <a:pt x="1254" y="1630"/>
                    <a:pt x="1630" y="1279"/>
                    <a:pt x="1630" y="828"/>
                  </a:cubicBezTo>
                  <a:cubicBezTo>
                    <a:pt x="1630" y="377"/>
                    <a:pt x="1254" y="1"/>
                    <a:pt x="8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>
              <a:off x="-33268" y="2055954"/>
              <a:ext cx="110440" cy="110282"/>
            </a:xfrm>
            <a:custGeom>
              <a:rect b="b" l="l" r="r" t="t"/>
              <a:pathLst>
                <a:path extrusionOk="0" h="702" w="703">
                  <a:moveTo>
                    <a:pt x="352" y="0"/>
                  </a:moveTo>
                  <a:cubicBezTo>
                    <a:pt x="151" y="0"/>
                    <a:pt x="1" y="150"/>
                    <a:pt x="1" y="351"/>
                  </a:cubicBezTo>
                  <a:cubicBezTo>
                    <a:pt x="1" y="551"/>
                    <a:pt x="151" y="702"/>
                    <a:pt x="352" y="702"/>
                  </a:cubicBezTo>
                  <a:cubicBezTo>
                    <a:pt x="552" y="702"/>
                    <a:pt x="703" y="551"/>
                    <a:pt x="703" y="351"/>
                  </a:cubicBezTo>
                  <a:cubicBezTo>
                    <a:pt x="703" y="150"/>
                    <a:pt x="552" y="0"/>
                    <a:pt x="3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>
              <a:off x="-1692" y="1575550"/>
              <a:ext cx="47443" cy="51371"/>
            </a:xfrm>
            <a:custGeom>
              <a:rect b="b" l="l" r="r" t="t"/>
              <a:pathLst>
                <a:path extrusionOk="0" h="327" w="302">
                  <a:moveTo>
                    <a:pt x="151" y="0"/>
                  </a:moveTo>
                  <a:cubicBezTo>
                    <a:pt x="75" y="0"/>
                    <a:pt x="0" y="76"/>
                    <a:pt x="0" y="151"/>
                  </a:cubicBezTo>
                  <a:cubicBezTo>
                    <a:pt x="0" y="251"/>
                    <a:pt x="75" y="326"/>
                    <a:pt x="151" y="326"/>
                  </a:cubicBezTo>
                  <a:cubicBezTo>
                    <a:pt x="251" y="326"/>
                    <a:pt x="301" y="251"/>
                    <a:pt x="301" y="151"/>
                  </a:cubicBezTo>
                  <a:cubicBezTo>
                    <a:pt x="301" y="76"/>
                    <a:pt x="251" y="0"/>
                    <a:pt x="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3"/>
            <p:cNvSpPr/>
            <p:nvPr/>
          </p:nvSpPr>
          <p:spPr>
            <a:xfrm>
              <a:off x="14018" y="1591260"/>
              <a:ext cx="15867" cy="330847"/>
            </a:xfrm>
            <a:custGeom>
              <a:rect b="b" l="l" r="r" t="t"/>
              <a:pathLst>
                <a:path extrusionOk="0" h="2106" w="101">
                  <a:moveTo>
                    <a:pt x="51" y="1"/>
                  </a:moveTo>
                  <a:cubicBezTo>
                    <a:pt x="26" y="1"/>
                    <a:pt x="1" y="26"/>
                    <a:pt x="1" y="51"/>
                  </a:cubicBezTo>
                  <a:lnTo>
                    <a:pt x="1" y="2056"/>
                  </a:lnTo>
                  <a:cubicBezTo>
                    <a:pt x="1" y="2081"/>
                    <a:pt x="26" y="2106"/>
                    <a:pt x="51" y="2106"/>
                  </a:cubicBezTo>
                  <a:cubicBezTo>
                    <a:pt x="76" y="2106"/>
                    <a:pt x="101" y="2081"/>
                    <a:pt x="101" y="2056"/>
                  </a:cubicBezTo>
                  <a:lnTo>
                    <a:pt x="101" y="51"/>
                  </a:lnTo>
                  <a:cubicBezTo>
                    <a:pt x="101" y="26"/>
                    <a:pt x="76" y="1"/>
                    <a:pt x="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3"/>
            <p:cNvSpPr/>
            <p:nvPr/>
          </p:nvSpPr>
          <p:spPr>
            <a:xfrm>
              <a:off x="-80398" y="1799885"/>
              <a:ext cx="208783" cy="19951"/>
            </a:xfrm>
            <a:custGeom>
              <a:rect b="b" l="l" r="r" t="t"/>
              <a:pathLst>
                <a:path extrusionOk="0" h="127" w="1329">
                  <a:moveTo>
                    <a:pt x="50" y="1"/>
                  </a:moveTo>
                  <a:cubicBezTo>
                    <a:pt x="25" y="1"/>
                    <a:pt x="0" y="26"/>
                    <a:pt x="0" y="51"/>
                  </a:cubicBezTo>
                  <a:cubicBezTo>
                    <a:pt x="0" y="101"/>
                    <a:pt x="25" y="126"/>
                    <a:pt x="50" y="126"/>
                  </a:cubicBezTo>
                  <a:lnTo>
                    <a:pt x="1278" y="126"/>
                  </a:lnTo>
                  <a:cubicBezTo>
                    <a:pt x="1303" y="126"/>
                    <a:pt x="1328" y="101"/>
                    <a:pt x="1328" y="51"/>
                  </a:cubicBezTo>
                  <a:cubicBezTo>
                    <a:pt x="1328" y="26"/>
                    <a:pt x="1303" y="1"/>
                    <a:pt x="1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3"/>
            <p:cNvSpPr/>
            <p:nvPr/>
          </p:nvSpPr>
          <p:spPr>
            <a:xfrm>
              <a:off x="-48978" y="1740974"/>
              <a:ext cx="141859" cy="15867"/>
            </a:xfrm>
            <a:custGeom>
              <a:rect b="b" l="l" r="r" t="t"/>
              <a:pathLst>
                <a:path extrusionOk="0" h="101" w="903">
                  <a:moveTo>
                    <a:pt x="51" y="0"/>
                  </a:moveTo>
                  <a:cubicBezTo>
                    <a:pt x="26" y="0"/>
                    <a:pt x="1" y="25"/>
                    <a:pt x="1" y="50"/>
                  </a:cubicBezTo>
                  <a:cubicBezTo>
                    <a:pt x="1" y="75"/>
                    <a:pt x="26" y="100"/>
                    <a:pt x="51" y="100"/>
                  </a:cubicBezTo>
                  <a:lnTo>
                    <a:pt x="853" y="100"/>
                  </a:lnTo>
                  <a:cubicBezTo>
                    <a:pt x="878" y="100"/>
                    <a:pt x="903" y="75"/>
                    <a:pt x="903" y="50"/>
                  </a:cubicBezTo>
                  <a:cubicBezTo>
                    <a:pt x="903" y="25"/>
                    <a:pt x="878" y="0"/>
                    <a:pt x="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3"/>
            <p:cNvSpPr/>
            <p:nvPr/>
          </p:nvSpPr>
          <p:spPr>
            <a:xfrm>
              <a:off x="-21486" y="1673893"/>
              <a:ext cx="86875" cy="19951"/>
            </a:xfrm>
            <a:custGeom>
              <a:rect b="b" l="l" r="r" t="t"/>
              <a:pathLst>
                <a:path extrusionOk="0" h="127" w="553">
                  <a:moveTo>
                    <a:pt x="76" y="1"/>
                  </a:moveTo>
                  <a:cubicBezTo>
                    <a:pt x="26" y="1"/>
                    <a:pt x="1" y="26"/>
                    <a:pt x="1" y="76"/>
                  </a:cubicBezTo>
                  <a:cubicBezTo>
                    <a:pt x="1" y="101"/>
                    <a:pt x="26" y="126"/>
                    <a:pt x="76" y="126"/>
                  </a:cubicBezTo>
                  <a:lnTo>
                    <a:pt x="502" y="126"/>
                  </a:lnTo>
                  <a:cubicBezTo>
                    <a:pt x="527" y="126"/>
                    <a:pt x="552" y="101"/>
                    <a:pt x="552" y="76"/>
                  </a:cubicBezTo>
                  <a:cubicBezTo>
                    <a:pt x="552" y="26"/>
                    <a:pt x="527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6" name="Google Shape;626;p13"/>
          <p:cNvSpPr txBox="1"/>
          <p:nvPr>
            <p:ph type="title"/>
          </p:nvPr>
        </p:nvSpPr>
        <p:spPr>
          <a:xfrm>
            <a:off x="1987188" y="1518550"/>
            <a:ext cx="2277300" cy="6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27" name="Google Shape;627;p13"/>
          <p:cNvSpPr txBox="1"/>
          <p:nvPr>
            <p:ph hasCustomPrompt="1" idx="2" type="title"/>
          </p:nvPr>
        </p:nvSpPr>
        <p:spPr>
          <a:xfrm>
            <a:off x="932988" y="1868118"/>
            <a:ext cx="825600" cy="5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8" name="Google Shape;628;p13"/>
          <p:cNvSpPr txBox="1"/>
          <p:nvPr>
            <p:ph idx="1" type="subTitle"/>
          </p:nvPr>
        </p:nvSpPr>
        <p:spPr>
          <a:xfrm>
            <a:off x="1987188" y="2143750"/>
            <a:ext cx="2277300" cy="6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29" name="Google Shape;629;p13"/>
          <p:cNvSpPr txBox="1"/>
          <p:nvPr>
            <p:ph idx="3" type="title"/>
          </p:nvPr>
        </p:nvSpPr>
        <p:spPr>
          <a:xfrm>
            <a:off x="5933713" y="1518550"/>
            <a:ext cx="2277300" cy="6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30" name="Google Shape;630;p13"/>
          <p:cNvSpPr txBox="1"/>
          <p:nvPr>
            <p:ph hasCustomPrompt="1" idx="4" type="title"/>
          </p:nvPr>
        </p:nvSpPr>
        <p:spPr>
          <a:xfrm>
            <a:off x="4879513" y="1860088"/>
            <a:ext cx="825600" cy="5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1" name="Google Shape;631;p13"/>
          <p:cNvSpPr txBox="1"/>
          <p:nvPr>
            <p:ph idx="5" type="subTitle"/>
          </p:nvPr>
        </p:nvSpPr>
        <p:spPr>
          <a:xfrm>
            <a:off x="5933713" y="2143750"/>
            <a:ext cx="2277300" cy="6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32" name="Google Shape;632;p13"/>
          <p:cNvSpPr txBox="1"/>
          <p:nvPr>
            <p:ph idx="6" type="title"/>
          </p:nvPr>
        </p:nvSpPr>
        <p:spPr>
          <a:xfrm>
            <a:off x="1987188" y="3227025"/>
            <a:ext cx="2277300" cy="6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7" type="title"/>
          </p:nvPr>
        </p:nvSpPr>
        <p:spPr>
          <a:xfrm>
            <a:off x="932988" y="3572800"/>
            <a:ext cx="825600" cy="5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idx="8" type="subTitle"/>
          </p:nvPr>
        </p:nvSpPr>
        <p:spPr>
          <a:xfrm>
            <a:off x="1987188" y="3852100"/>
            <a:ext cx="2277300" cy="6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35" name="Google Shape;635;p13"/>
          <p:cNvSpPr txBox="1"/>
          <p:nvPr>
            <p:ph idx="9" type="title"/>
          </p:nvPr>
        </p:nvSpPr>
        <p:spPr>
          <a:xfrm>
            <a:off x="5933713" y="3227025"/>
            <a:ext cx="2277300" cy="6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36" name="Google Shape;636;p13"/>
          <p:cNvSpPr txBox="1"/>
          <p:nvPr>
            <p:ph hasCustomPrompt="1" idx="13" type="title"/>
          </p:nvPr>
        </p:nvSpPr>
        <p:spPr>
          <a:xfrm>
            <a:off x="4879513" y="3583546"/>
            <a:ext cx="825600" cy="5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37" name="Google Shape;637;p13"/>
          <p:cNvSpPr txBox="1"/>
          <p:nvPr>
            <p:ph idx="14" type="subTitle"/>
          </p:nvPr>
        </p:nvSpPr>
        <p:spPr>
          <a:xfrm>
            <a:off x="5933713" y="3852100"/>
            <a:ext cx="2277300" cy="6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38" name="Google Shape;638;p13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0" name="Google Shape;64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14"/>
          <p:cNvSpPr txBox="1"/>
          <p:nvPr>
            <p:ph type="title"/>
          </p:nvPr>
        </p:nvSpPr>
        <p:spPr>
          <a:xfrm>
            <a:off x="713100" y="3059400"/>
            <a:ext cx="52557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42" name="Google Shape;642;p14"/>
          <p:cNvSpPr txBox="1"/>
          <p:nvPr>
            <p:ph idx="1" type="subTitle"/>
          </p:nvPr>
        </p:nvSpPr>
        <p:spPr>
          <a:xfrm>
            <a:off x="713100" y="1581000"/>
            <a:ext cx="52557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643" name="Google Shape;643;p14"/>
          <p:cNvGrpSpPr/>
          <p:nvPr/>
        </p:nvGrpSpPr>
        <p:grpSpPr>
          <a:xfrm rot="2558193">
            <a:off x="124401" y="-169526"/>
            <a:ext cx="1258018" cy="1874008"/>
            <a:chOff x="5162450" y="1454425"/>
            <a:chExt cx="584600" cy="870850"/>
          </a:xfrm>
        </p:grpSpPr>
        <p:sp>
          <p:nvSpPr>
            <p:cNvPr id="644" name="Google Shape;644;p14"/>
            <p:cNvSpPr/>
            <p:nvPr/>
          </p:nvSpPr>
          <p:spPr>
            <a:xfrm>
              <a:off x="5162450" y="1454425"/>
              <a:ext cx="555150" cy="870850"/>
            </a:xfrm>
            <a:custGeom>
              <a:rect b="b" l="l" r="r" t="t"/>
              <a:pathLst>
                <a:path extrusionOk="0" h="34834" w="22206">
                  <a:moveTo>
                    <a:pt x="21780" y="922"/>
                  </a:moveTo>
                  <a:lnTo>
                    <a:pt x="21780" y="922"/>
                  </a:lnTo>
                  <a:cubicBezTo>
                    <a:pt x="21454" y="1774"/>
                    <a:pt x="21078" y="2526"/>
                    <a:pt x="20652" y="3278"/>
                  </a:cubicBezTo>
                  <a:cubicBezTo>
                    <a:pt x="20025" y="4406"/>
                    <a:pt x="19399" y="5509"/>
                    <a:pt x="18421" y="6386"/>
                  </a:cubicBezTo>
                  <a:cubicBezTo>
                    <a:pt x="17870" y="6862"/>
                    <a:pt x="17293" y="7288"/>
                    <a:pt x="16592" y="7464"/>
                  </a:cubicBezTo>
                  <a:cubicBezTo>
                    <a:pt x="16447" y="7500"/>
                    <a:pt x="16302" y="7520"/>
                    <a:pt x="16157" y="7520"/>
                  </a:cubicBezTo>
                  <a:cubicBezTo>
                    <a:pt x="15901" y="7520"/>
                    <a:pt x="15645" y="7457"/>
                    <a:pt x="15389" y="7313"/>
                  </a:cubicBezTo>
                  <a:cubicBezTo>
                    <a:pt x="15639" y="7038"/>
                    <a:pt x="15890" y="6762"/>
                    <a:pt x="16115" y="6511"/>
                  </a:cubicBezTo>
                  <a:cubicBezTo>
                    <a:pt x="16917" y="5609"/>
                    <a:pt x="17795" y="4757"/>
                    <a:pt x="18722" y="3955"/>
                  </a:cubicBezTo>
                  <a:cubicBezTo>
                    <a:pt x="18822" y="3855"/>
                    <a:pt x="19048" y="3729"/>
                    <a:pt x="18922" y="3604"/>
                  </a:cubicBezTo>
                  <a:cubicBezTo>
                    <a:pt x="18882" y="3550"/>
                    <a:pt x="18843" y="3528"/>
                    <a:pt x="18805" y="3528"/>
                  </a:cubicBezTo>
                  <a:cubicBezTo>
                    <a:pt x="18704" y="3528"/>
                    <a:pt x="18613" y="3681"/>
                    <a:pt x="18521" y="3754"/>
                  </a:cubicBezTo>
                  <a:cubicBezTo>
                    <a:pt x="17394" y="4682"/>
                    <a:pt x="16366" y="5709"/>
                    <a:pt x="15439" y="6837"/>
                  </a:cubicBezTo>
                  <a:cubicBezTo>
                    <a:pt x="15364" y="6912"/>
                    <a:pt x="15288" y="6987"/>
                    <a:pt x="15188" y="7088"/>
                  </a:cubicBezTo>
                  <a:cubicBezTo>
                    <a:pt x="14862" y="6586"/>
                    <a:pt x="14862" y="6060"/>
                    <a:pt x="14988" y="5534"/>
                  </a:cubicBezTo>
                  <a:cubicBezTo>
                    <a:pt x="15238" y="4431"/>
                    <a:pt x="15990" y="3654"/>
                    <a:pt x="16867" y="3002"/>
                  </a:cubicBezTo>
                  <a:cubicBezTo>
                    <a:pt x="18045" y="2150"/>
                    <a:pt x="19399" y="1674"/>
                    <a:pt x="20777" y="1198"/>
                  </a:cubicBezTo>
                  <a:cubicBezTo>
                    <a:pt x="21103" y="1098"/>
                    <a:pt x="21429" y="997"/>
                    <a:pt x="21780" y="922"/>
                  </a:cubicBezTo>
                  <a:close/>
                  <a:moveTo>
                    <a:pt x="12907" y="571"/>
                  </a:moveTo>
                  <a:cubicBezTo>
                    <a:pt x="12983" y="647"/>
                    <a:pt x="12958" y="747"/>
                    <a:pt x="12958" y="797"/>
                  </a:cubicBezTo>
                  <a:cubicBezTo>
                    <a:pt x="12857" y="1624"/>
                    <a:pt x="12958" y="2451"/>
                    <a:pt x="12958" y="3253"/>
                  </a:cubicBezTo>
                  <a:cubicBezTo>
                    <a:pt x="12983" y="3905"/>
                    <a:pt x="13108" y="4556"/>
                    <a:pt x="13158" y="5208"/>
                  </a:cubicBezTo>
                  <a:cubicBezTo>
                    <a:pt x="13208" y="6110"/>
                    <a:pt x="13233" y="6987"/>
                    <a:pt x="12757" y="7789"/>
                  </a:cubicBezTo>
                  <a:cubicBezTo>
                    <a:pt x="12557" y="8140"/>
                    <a:pt x="12306" y="8391"/>
                    <a:pt x="11905" y="8516"/>
                  </a:cubicBezTo>
                  <a:cubicBezTo>
                    <a:pt x="11780" y="7489"/>
                    <a:pt x="11754" y="6486"/>
                    <a:pt x="11830" y="5459"/>
                  </a:cubicBezTo>
                  <a:cubicBezTo>
                    <a:pt x="11880" y="4757"/>
                    <a:pt x="12005" y="4055"/>
                    <a:pt x="12155" y="3353"/>
                  </a:cubicBezTo>
                  <a:cubicBezTo>
                    <a:pt x="12181" y="3253"/>
                    <a:pt x="12256" y="3128"/>
                    <a:pt x="12105" y="3103"/>
                  </a:cubicBezTo>
                  <a:cubicBezTo>
                    <a:pt x="12085" y="3096"/>
                    <a:pt x="12067" y="3093"/>
                    <a:pt x="12052" y="3093"/>
                  </a:cubicBezTo>
                  <a:cubicBezTo>
                    <a:pt x="11955" y="3093"/>
                    <a:pt x="11952" y="3217"/>
                    <a:pt x="11930" y="3303"/>
                  </a:cubicBezTo>
                  <a:cubicBezTo>
                    <a:pt x="11805" y="3804"/>
                    <a:pt x="11704" y="4306"/>
                    <a:pt x="11629" y="4832"/>
                  </a:cubicBezTo>
                  <a:cubicBezTo>
                    <a:pt x="11504" y="5759"/>
                    <a:pt x="11479" y="6712"/>
                    <a:pt x="11529" y="7664"/>
                  </a:cubicBezTo>
                  <a:cubicBezTo>
                    <a:pt x="11529" y="7940"/>
                    <a:pt x="11629" y="8215"/>
                    <a:pt x="11579" y="8541"/>
                  </a:cubicBezTo>
                  <a:cubicBezTo>
                    <a:pt x="11178" y="8466"/>
                    <a:pt x="10927" y="8215"/>
                    <a:pt x="10702" y="7940"/>
                  </a:cubicBezTo>
                  <a:cubicBezTo>
                    <a:pt x="10125" y="7213"/>
                    <a:pt x="10025" y="6411"/>
                    <a:pt x="10150" y="5534"/>
                  </a:cubicBezTo>
                  <a:cubicBezTo>
                    <a:pt x="10401" y="3554"/>
                    <a:pt x="11479" y="2050"/>
                    <a:pt x="12807" y="672"/>
                  </a:cubicBezTo>
                  <a:cubicBezTo>
                    <a:pt x="12832" y="647"/>
                    <a:pt x="12882" y="621"/>
                    <a:pt x="12907" y="571"/>
                  </a:cubicBezTo>
                  <a:close/>
                  <a:moveTo>
                    <a:pt x="19375" y="7010"/>
                  </a:moveTo>
                  <a:cubicBezTo>
                    <a:pt x="19901" y="7010"/>
                    <a:pt x="20433" y="7023"/>
                    <a:pt x="20953" y="7113"/>
                  </a:cubicBezTo>
                  <a:cubicBezTo>
                    <a:pt x="20978" y="7113"/>
                    <a:pt x="21003" y="7138"/>
                    <a:pt x="21103" y="7163"/>
                  </a:cubicBezTo>
                  <a:cubicBezTo>
                    <a:pt x="20877" y="7388"/>
                    <a:pt x="20652" y="7564"/>
                    <a:pt x="20451" y="7764"/>
                  </a:cubicBezTo>
                  <a:cubicBezTo>
                    <a:pt x="19800" y="8441"/>
                    <a:pt x="19198" y="9168"/>
                    <a:pt x="18396" y="9719"/>
                  </a:cubicBezTo>
                  <a:cubicBezTo>
                    <a:pt x="17770" y="10145"/>
                    <a:pt x="17093" y="10446"/>
                    <a:pt x="16341" y="10446"/>
                  </a:cubicBezTo>
                  <a:cubicBezTo>
                    <a:pt x="15840" y="10446"/>
                    <a:pt x="15439" y="10195"/>
                    <a:pt x="15213" y="9719"/>
                  </a:cubicBezTo>
                  <a:cubicBezTo>
                    <a:pt x="15739" y="9418"/>
                    <a:pt x="16291" y="9143"/>
                    <a:pt x="16867" y="8917"/>
                  </a:cubicBezTo>
                  <a:cubicBezTo>
                    <a:pt x="17694" y="8566"/>
                    <a:pt x="18521" y="8241"/>
                    <a:pt x="19349" y="7915"/>
                  </a:cubicBezTo>
                  <a:cubicBezTo>
                    <a:pt x="19424" y="7865"/>
                    <a:pt x="19624" y="7865"/>
                    <a:pt x="19549" y="7714"/>
                  </a:cubicBezTo>
                  <a:cubicBezTo>
                    <a:pt x="19524" y="7652"/>
                    <a:pt x="19474" y="7633"/>
                    <a:pt x="19417" y="7633"/>
                  </a:cubicBezTo>
                  <a:cubicBezTo>
                    <a:pt x="19361" y="7633"/>
                    <a:pt x="19298" y="7652"/>
                    <a:pt x="19248" y="7664"/>
                  </a:cubicBezTo>
                  <a:cubicBezTo>
                    <a:pt x="18747" y="7814"/>
                    <a:pt x="18246" y="8015"/>
                    <a:pt x="17770" y="8190"/>
                  </a:cubicBezTo>
                  <a:cubicBezTo>
                    <a:pt x="16917" y="8541"/>
                    <a:pt x="16065" y="8917"/>
                    <a:pt x="15263" y="9343"/>
                  </a:cubicBezTo>
                  <a:cubicBezTo>
                    <a:pt x="15228" y="9361"/>
                    <a:pt x="15205" y="9379"/>
                    <a:pt x="15168" y="9379"/>
                  </a:cubicBezTo>
                  <a:cubicBezTo>
                    <a:pt x="15153" y="9379"/>
                    <a:pt x="15135" y="9376"/>
                    <a:pt x="15113" y="9368"/>
                  </a:cubicBezTo>
                  <a:cubicBezTo>
                    <a:pt x="15088" y="8742"/>
                    <a:pt x="15389" y="8266"/>
                    <a:pt x="15840" y="7865"/>
                  </a:cubicBezTo>
                  <a:cubicBezTo>
                    <a:pt x="15894" y="7819"/>
                    <a:pt x="15955" y="7807"/>
                    <a:pt x="16020" y="7807"/>
                  </a:cubicBezTo>
                  <a:cubicBezTo>
                    <a:pt x="16102" y="7807"/>
                    <a:pt x="16190" y="7827"/>
                    <a:pt x="16281" y="7827"/>
                  </a:cubicBezTo>
                  <a:cubicBezTo>
                    <a:pt x="16317" y="7827"/>
                    <a:pt x="16354" y="7824"/>
                    <a:pt x="16391" y="7814"/>
                  </a:cubicBezTo>
                  <a:cubicBezTo>
                    <a:pt x="16792" y="7764"/>
                    <a:pt x="17168" y="7664"/>
                    <a:pt x="17494" y="7439"/>
                  </a:cubicBezTo>
                  <a:cubicBezTo>
                    <a:pt x="17870" y="7163"/>
                    <a:pt x="18296" y="7038"/>
                    <a:pt x="18747" y="7012"/>
                  </a:cubicBezTo>
                  <a:cubicBezTo>
                    <a:pt x="18955" y="7012"/>
                    <a:pt x="19164" y="7010"/>
                    <a:pt x="19375" y="7010"/>
                  </a:cubicBezTo>
                  <a:close/>
                  <a:moveTo>
                    <a:pt x="15188" y="7589"/>
                  </a:moveTo>
                  <a:cubicBezTo>
                    <a:pt x="15288" y="7639"/>
                    <a:pt x="15389" y="7664"/>
                    <a:pt x="15514" y="7739"/>
                  </a:cubicBezTo>
                  <a:cubicBezTo>
                    <a:pt x="15414" y="7865"/>
                    <a:pt x="15313" y="7990"/>
                    <a:pt x="15213" y="8115"/>
                  </a:cubicBezTo>
                  <a:cubicBezTo>
                    <a:pt x="14937" y="8491"/>
                    <a:pt x="14762" y="8892"/>
                    <a:pt x="14812" y="9368"/>
                  </a:cubicBezTo>
                  <a:cubicBezTo>
                    <a:pt x="14812" y="9519"/>
                    <a:pt x="14762" y="9594"/>
                    <a:pt x="14612" y="9669"/>
                  </a:cubicBezTo>
                  <a:cubicBezTo>
                    <a:pt x="13910" y="10045"/>
                    <a:pt x="13258" y="10496"/>
                    <a:pt x="12607" y="10997"/>
                  </a:cubicBezTo>
                  <a:cubicBezTo>
                    <a:pt x="12682" y="10622"/>
                    <a:pt x="14587" y="8115"/>
                    <a:pt x="15188" y="7589"/>
                  </a:cubicBezTo>
                  <a:close/>
                  <a:moveTo>
                    <a:pt x="8521" y="4481"/>
                  </a:moveTo>
                  <a:cubicBezTo>
                    <a:pt x="8922" y="5033"/>
                    <a:pt x="9173" y="5609"/>
                    <a:pt x="9499" y="6185"/>
                  </a:cubicBezTo>
                  <a:cubicBezTo>
                    <a:pt x="9850" y="6737"/>
                    <a:pt x="9950" y="7388"/>
                    <a:pt x="10276" y="7965"/>
                  </a:cubicBezTo>
                  <a:cubicBezTo>
                    <a:pt x="10451" y="8215"/>
                    <a:pt x="10451" y="8591"/>
                    <a:pt x="10451" y="8917"/>
                  </a:cubicBezTo>
                  <a:cubicBezTo>
                    <a:pt x="10501" y="9819"/>
                    <a:pt x="10551" y="10747"/>
                    <a:pt x="10251" y="11624"/>
                  </a:cubicBezTo>
                  <a:cubicBezTo>
                    <a:pt x="10075" y="12175"/>
                    <a:pt x="9900" y="12426"/>
                    <a:pt x="9574" y="12601"/>
                  </a:cubicBezTo>
                  <a:cubicBezTo>
                    <a:pt x="9474" y="12150"/>
                    <a:pt x="9399" y="11674"/>
                    <a:pt x="9323" y="11223"/>
                  </a:cubicBezTo>
                  <a:cubicBezTo>
                    <a:pt x="9048" y="9719"/>
                    <a:pt x="8922" y="8190"/>
                    <a:pt x="8872" y="6662"/>
                  </a:cubicBezTo>
                  <a:cubicBezTo>
                    <a:pt x="8872" y="6386"/>
                    <a:pt x="8822" y="6110"/>
                    <a:pt x="8822" y="5835"/>
                  </a:cubicBezTo>
                  <a:cubicBezTo>
                    <a:pt x="8822" y="5709"/>
                    <a:pt x="8822" y="5559"/>
                    <a:pt x="8672" y="5559"/>
                  </a:cubicBezTo>
                  <a:cubicBezTo>
                    <a:pt x="8521" y="5559"/>
                    <a:pt x="8572" y="5709"/>
                    <a:pt x="8572" y="5809"/>
                  </a:cubicBezTo>
                  <a:cubicBezTo>
                    <a:pt x="8572" y="7088"/>
                    <a:pt x="8647" y="8366"/>
                    <a:pt x="8772" y="9644"/>
                  </a:cubicBezTo>
                  <a:cubicBezTo>
                    <a:pt x="8872" y="10596"/>
                    <a:pt x="8998" y="11549"/>
                    <a:pt x="9198" y="12476"/>
                  </a:cubicBezTo>
                  <a:cubicBezTo>
                    <a:pt x="9223" y="12551"/>
                    <a:pt x="9223" y="12627"/>
                    <a:pt x="9173" y="12727"/>
                  </a:cubicBezTo>
                  <a:cubicBezTo>
                    <a:pt x="8722" y="12551"/>
                    <a:pt x="8371" y="12251"/>
                    <a:pt x="8070" y="11875"/>
                  </a:cubicBezTo>
                  <a:cubicBezTo>
                    <a:pt x="7544" y="11173"/>
                    <a:pt x="7318" y="10396"/>
                    <a:pt x="7243" y="9544"/>
                  </a:cubicBezTo>
                  <a:cubicBezTo>
                    <a:pt x="7118" y="8090"/>
                    <a:pt x="7594" y="6737"/>
                    <a:pt x="8120" y="5408"/>
                  </a:cubicBezTo>
                  <a:cubicBezTo>
                    <a:pt x="8246" y="5108"/>
                    <a:pt x="8371" y="4807"/>
                    <a:pt x="8521" y="4481"/>
                  </a:cubicBezTo>
                  <a:close/>
                  <a:moveTo>
                    <a:pt x="10677" y="8416"/>
                  </a:moveTo>
                  <a:lnTo>
                    <a:pt x="10677" y="8416"/>
                  </a:lnTo>
                  <a:cubicBezTo>
                    <a:pt x="10952" y="8642"/>
                    <a:pt x="11228" y="8817"/>
                    <a:pt x="11554" y="8867"/>
                  </a:cubicBezTo>
                  <a:cubicBezTo>
                    <a:pt x="11679" y="8867"/>
                    <a:pt x="11679" y="8967"/>
                    <a:pt x="11679" y="9068"/>
                  </a:cubicBezTo>
                  <a:cubicBezTo>
                    <a:pt x="11754" y="9719"/>
                    <a:pt x="11880" y="10371"/>
                    <a:pt x="12055" y="10997"/>
                  </a:cubicBezTo>
                  <a:cubicBezTo>
                    <a:pt x="12080" y="11098"/>
                    <a:pt x="12105" y="11173"/>
                    <a:pt x="12030" y="11248"/>
                  </a:cubicBezTo>
                  <a:cubicBezTo>
                    <a:pt x="11278" y="12326"/>
                    <a:pt x="10627" y="13504"/>
                    <a:pt x="9950" y="14632"/>
                  </a:cubicBezTo>
                  <a:cubicBezTo>
                    <a:pt x="9950" y="14657"/>
                    <a:pt x="9925" y="14657"/>
                    <a:pt x="9900" y="14682"/>
                  </a:cubicBezTo>
                  <a:cubicBezTo>
                    <a:pt x="9825" y="14105"/>
                    <a:pt x="9749" y="13529"/>
                    <a:pt x="9624" y="12952"/>
                  </a:cubicBezTo>
                  <a:cubicBezTo>
                    <a:pt x="10451" y="12426"/>
                    <a:pt x="10577" y="11549"/>
                    <a:pt x="10727" y="10672"/>
                  </a:cubicBezTo>
                  <a:cubicBezTo>
                    <a:pt x="10852" y="9945"/>
                    <a:pt x="10777" y="9218"/>
                    <a:pt x="10677" y="8416"/>
                  </a:cubicBezTo>
                  <a:close/>
                  <a:moveTo>
                    <a:pt x="17939" y="10695"/>
                  </a:moveTo>
                  <a:cubicBezTo>
                    <a:pt x="18660" y="10695"/>
                    <a:pt x="19380" y="10784"/>
                    <a:pt x="20100" y="10947"/>
                  </a:cubicBezTo>
                  <a:cubicBezTo>
                    <a:pt x="19825" y="11173"/>
                    <a:pt x="19549" y="11373"/>
                    <a:pt x="19273" y="11599"/>
                  </a:cubicBezTo>
                  <a:cubicBezTo>
                    <a:pt x="18120" y="12576"/>
                    <a:pt x="16917" y="13504"/>
                    <a:pt x="15589" y="14231"/>
                  </a:cubicBezTo>
                  <a:cubicBezTo>
                    <a:pt x="15113" y="14480"/>
                    <a:pt x="14615" y="14689"/>
                    <a:pt x="14061" y="14689"/>
                  </a:cubicBezTo>
                  <a:cubicBezTo>
                    <a:pt x="14003" y="14689"/>
                    <a:pt x="13944" y="14686"/>
                    <a:pt x="13885" y="14682"/>
                  </a:cubicBezTo>
                  <a:cubicBezTo>
                    <a:pt x="13709" y="14657"/>
                    <a:pt x="13559" y="14581"/>
                    <a:pt x="13434" y="14481"/>
                  </a:cubicBezTo>
                  <a:cubicBezTo>
                    <a:pt x="13083" y="14155"/>
                    <a:pt x="13108" y="13905"/>
                    <a:pt x="13509" y="13679"/>
                  </a:cubicBezTo>
                  <a:cubicBezTo>
                    <a:pt x="15088" y="12827"/>
                    <a:pt x="16767" y="12150"/>
                    <a:pt x="18496" y="11599"/>
                  </a:cubicBezTo>
                  <a:cubicBezTo>
                    <a:pt x="18521" y="11599"/>
                    <a:pt x="18572" y="11574"/>
                    <a:pt x="18597" y="11574"/>
                  </a:cubicBezTo>
                  <a:cubicBezTo>
                    <a:pt x="18697" y="11524"/>
                    <a:pt x="18897" y="11524"/>
                    <a:pt x="18847" y="11373"/>
                  </a:cubicBezTo>
                  <a:cubicBezTo>
                    <a:pt x="18835" y="11298"/>
                    <a:pt x="18785" y="11273"/>
                    <a:pt x="18722" y="11273"/>
                  </a:cubicBezTo>
                  <a:cubicBezTo>
                    <a:pt x="18659" y="11273"/>
                    <a:pt x="18584" y="11298"/>
                    <a:pt x="18521" y="11323"/>
                  </a:cubicBezTo>
                  <a:cubicBezTo>
                    <a:pt x="17519" y="11574"/>
                    <a:pt x="16567" y="11925"/>
                    <a:pt x="15614" y="12326"/>
                  </a:cubicBezTo>
                  <a:cubicBezTo>
                    <a:pt x="14812" y="12652"/>
                    <a:pt x="14060" y="13028"/>
                    <a:pt x="13308" y="13429"/>
                  </a:cubicBezTo>
                  <a:cubicBezTo>
                    <a:pt x="13258" y="13454"/>
                    <a:pt x="13233" y="13454"/>
                    <a:pt x="13158" y="13479"/>
                  </a:cubicBezTo>
                  <a:cubicBezTo>
                    <a:pt x="13183" y="13128"/>
                    <a:pt x="13384" y="12852"/>
                    <a:pt x="13559" y="12601"/>
                  </a:cubicBezTo>
                  <a:cubicBezTo>
                    <a:pt x="14386" y="11549"/>
                    <a:pt x="15489" y="10947"/>
                    <a:pt x="16792" y="10772"/>
                  </a:cubicBezTo>
                  <a:cubicBezTo>
                    <a:pt x="17174" y="10720"/>
                    <a:pt x="17557" y="10695"/>
                    <a:pt x="17939" y="10695"/>
                  </a:cubicBezTo>
                  <a:close/>
                  <a:moveTo>
                    <a:pt x="14912" y="9895"/>
                  </a:moveTo>
                  <a:cubicBezTo>
                    <a:pt x="15113" y="10246"/>
                    <a:pt x="15389" y="10496"/>
                    <a:pt x="15815" y="10647"/>
                  </a:cubicBezTo>
                  <a:cubicBezTo>
                    <a:pt x="15614" y="10722"/>
                    <a:pt x="15439" y="10797"/>
                    <a:pt x="15288" y="10872"/>
                  </a:cubicBezTo>
                  <a:cubicBezTo>
                    <a:pt x="14411" y="11223"/>
                    <a:pt x="13760" y="11850"/>
                    <a:pt x="13183" y="12576"/>
                  </a:cubicBezTo>
                  <a:cubicBezTo>
                    <a:pt x="12983" y="12852"/>
                    <a:pt x="12907" y="13178"/>
                    <a:pt x="12857" y="13529"/>
                  </a:cubicBezTo>
                  <a:cubicBezTo>
                    <a:pt x="12857" y="13629"/>
                    <a:pt x="12807" y="13704"/>
                    <a:pt x="12707" y="13754"/>
                  </a:cubicBezTo>
                  <a:cubicBezTo>
                    <a:pt x="11704" y="14331"/>
                    <a:pt x="10727" y="14957"/>
                    <a:pt x="9825" y="15734"/>
                  </a:cubicBezTo>
                  <a:cubicBezTo>
                    <a:pt x="9775" y="15634"/>
                    <a:pt x="9825" y="15584"/>
                    <a:pt x="9850" y="15534"/>
                  </a:cubicBezTo>
                  <a:cubicBezTo>
                    <a:pt x="10451" y="14431"/>
                    <a:pt x="11053" y="13353"/>
                    <a:pt x="11704" y="12276"/>
                  </a:cubicBezTo>
                  <a:cubicBezTo>
                    <a:pt x="11955" y="11875"/>
                    <a:pt x="12331" y="11624"/>
                    <a:pt x="12707" y="11348"/>
                  </a:cubicBezTo>
                  <a:cubicBezTo>
                    <a:pt x="13333" y="10847"/>
                    <a:pt x="14010" y="10396"/>
                    <a:pt x="14712" y="9995"/>
                  </a:cubicBezTo>
                  <a:cubicBezTo>
                    <a:pt x="14762" y="9970"/>
                    <a:pt x="14837" y="9945"/>
                    <a:pt x="14912" y="9895"/>
                  </a:cubicBezTo>
                  <a:close/>
                  <a:moveTo>
                    <a:pt x="5313" y="7664"/>
                  </a:moveTo>
                  <a:cubicBezTo>
                    <a:pt x="6291" y="9093"/>
                    <a:pt x="7143" y="10571"/>
                    <a:pt x="7343" y="12301"/>
                  </a:cubicBezTo>
                  <a:cubicBezTo>
                    <a:pt x="7469" y="13353"/>
                    <a:pt x="7469" y="14431"/>
                    <a:pt x="6767" y="15358"/>
                  </a:cubicBezTo>
                  <a:cubicBezTo>
                    <a:pt x="6692" y="15484"/>
                    <a:pt x="6592" y="15609"/>
                    <a:pt x="6416" y="15709"/>
                  </a:cubicBezTo>
                  <a:cubicBezTo>
                    <a:pt x="6191" y="14732"/>
                    <a:pt x="5990" y="13779"/>
                    <a:pt x="5865" y="12802"/>
                  </a:cubicBezTo>
                  <a:cubicBezTo>
                    <a:pt x="5764" y="11825"/>
                    <a:pt x="5664" y="10872"/>
                    <a:pt x="5614" y="9895"/>
                  </a:cubicBezTo>
                  <a:cubicBezTo>
                    <a:pt x="5614" y="9644"/>
                    <a:pt x="5614" y="9393"/>
                    <a:pt x="5614" y="9143"/>
                  </a:cubicBezTo>
                  <a:cubicBezTo>
                    <a:pt x="5614" y="9043"/>
                    <a:pt x="5614" y="8917"/>
                    <a:pt x="5464" y="8917"/>
                  </a:cubicBezTo>
                  <a:cubicBezTo>
                    <a:pt x="5313" y="8917"/>
                    <a:pt x="5338" y="9043"/>
                    <a:pt x="5338" y="9143"/>
                  </a:cubicBezTo>
                  <a:cubicBezTo>
                    <a:pt x="5363" y="9845"/>
                    <a:pt x="5363" y="10521"/>
                    <a:pt x="5439" y="11223"/>
                  </a:cubicBezTo>
                  <a:cubicBezTo>
                    <a:pt x="5514" y="11825"/>
                    <a:pt x="5539" y="12451"/>
                    <a:pt x="5614" y="13078"/>
                  </a:cubicBezTo>
                  <a:cubicBezTo>
                    <a:pt x="5714" y="14005"/>
                    <a:pt x="5865" y="14932"/>
                    <a:pt x="6090" y="15860"/>
                  </a:cubicBezTo>
                  <a:cubicBezTo>
                    <a:pt x="6049" y="15869"/>
                    <a:pt x="6008" y="15873"/>
                    <a:pt x="5969" y="15873"/>
                  </a:cubicBezTo>
                  <a:cubicBezTo>
                    <a:pt x="5793" y="15873"/>
                    <a:pt x="5637" y="15791"/>
                    <a:pt x="5514" y="15709"/>
                  </a:cubicBezTo>
                  <a:cubicBezTo>
                    <a:pt x="4887" y="15258"/>
                    <a:pt x="4461" y="14657"/>
                    <a:pt x="4236" y="13930"/>
                  </a:cubicBezTo>
                  <a:cubicBezTo>
                    <a:pt x="3885" y="12802"/>
                    <a:pt x="3910" y="11674"/>
                    <a:pt x="4236" y="10546"/>
                  </a:cubicBezTo>
                  <a:cubicBezTo>
                    <a:pt x="4536" y="9569"/>
                    <a:pt x="4937" y="8616"/>
                    <a:pt x="5313" y="7664"/>
                  </a:cubicBezTo>
                  <a:close/>
                  <a:moveTo>
                    <a:pt x="7519" y="11699"/>
                  </a:moveTo>
                  <a:lnTo>
                    <a:pt x="7519" y="11699"/>
                  </a:lnTo>
                  <a:cubicBezTo>
                    <a:pt x="7995" y="12301"/>
                    <a:pt x="8471" y="12902"/>
                    <a:pt x="9298" y="13053"/>
                  </a:cubicBezTo>
                  <a:cubicBezTo>
                    <a:pt x="9474" y="13754"/>
                    <a:pt x="9524" y="14456"/>
                    <a:pt x="9624" y="15158"/>
                  </a:cubicBezTo>
                  <a:cubicBezTo>
                    <a:pt x="9624" y="15233"/>
                    <a:pt x="9599" y="15308"/>
                    <a:pt x="9574" y="15358"/>
                  </a:cubicBezTo>
                  <a:cubicBezTo>
                    <a:pt x="8897" y="16637"/>
                    <a:pt x="8271" y="17940"/>
                    <a:pt x="7719" y="19268"/>
                  </a:cubicBezTo>
                  <a:cubicBezTo>
                    <a:pt x="7719" y="19268"/>
                    <a:pt x="7694" y="19293"/>
                    <a:pt x="7694" y="19293"/>
                  </a:cubicBezTo>
                  <a:cubicBezTo>
                    <a:pt x="7669" y="19268"/>
                    <a:pt x="7644" y="19243"/>
                    <a:pt x="7619" y="19218"/>
                  </a:cubicBezTo>
                  <a:cubicBezTo>
                    <a:pt x="7218" y="18241"/>
                    <a:pt x="6817" y="17238"/>
                    <a:pt x="6541" y="16211"/>
                  </a:cubicBezTo>
                  <a:cubicBezTo>
                    <a:pt x="6516" y="16085"/>
                    <a:pt x="6541" y="16010"/>
                    <a:pt x="6617" y="15935"/>
                  </a:cubicBezTo>
                  <a:cubicBezTo>
                    <a:pt x="7268" y="15358"/>
                    <a:pt x="7569" y="14606"/>
                    <a:pt x="7619" y="13779"/>
                  </a:cubicBezTo>
                  <a:cubicBezTo>
                    <a:pt x="7669" y="13078"/>
                    <a:pt x="7669" y="12401"/>
                    <a:pt x="7519" y="11699"/>
                  </a:cubicBezTo>
                  <a:close/>
                  <a:moveTo>
                    <a:pt x="16717" y="15935"/>
                  </a:moveTo>
                  <a:cubicBezTo>
                    <a:pt x="16742" y="15985"/>
                    <a:pt x="16692" y="16010"/>
                    <a:pt x="16692" y="16035"/>
                  </a:cubicBezTo>
                  <a:cubicBezTo>
                    <a:pt x="15439" y="17288"/>
                    <a:pt x="14161" y="18541"/>
                    <a:pt x="12682" y="19544"/>
                  </a:cubicBezTo>
                  <a:cubicBezTo>
                    <a:pt x="12256" y="19845"/>
                    <a:pt x="11830" y="20095"/>
                    <a:pt x="11303" y="20221"/>
                  </a:cubicBezTo>
                  <a:cubicBezTo>
                    <a:pt x="11165" y="20262"/>
                    <a:pt x="11020" y="20281"/>
                    <a:pt x="10875" y="20281"/>
                  </a:cubicBezTo>
                  <a:cubicBezTo>
                    <a:pt x="10757" y="20281"/>
                    <a:pt x="10639" y="20268"/>
                    <a:pt x="10526" y="20246"/>
                  </a:cubicBezTo>
                  <a:cubicBezTo>
                    <a:pt x="10326" y="20221"/>
                    <a:pt x="10150" y="20145"/>
                    <a:pt x="10050" y="19920"/>
                  </a:cubicBezTo>
                  <a:cubicBezTo>
                    <a:pt x="11153" y="19068"/>
                    <a:pt x="12331" y="18416"/>
                    <a:pt x="13534" y="17789"/>
                  </a:cubicBezTo>
                  <a:cubicBezTo>
                    <a:pt x="13810" y="17664"/>
                    <a:pt x="14060" y="17539"/>
                    <a:pt x="14311" y="17388"/>
                  </a:cubicBezTo>
                  <a:cubicBezTo>
                    <a:pt x="14386" y="17363"/>
                    <a:pt x="14536" y="17313"/>
                    <a:pt x="14461" y="17188"/>
                  </a:cubicBezTo>
                  <a:cubicBezTo>
                    <a:pt x="14440" y="17146"/>
                    <a:pt x="14410" y="17130"/>
                    <a:pt x="14375" y="17130"/>
                  </a:cubicBezTo>
                  <a:cubicBezTo>
                    <a:pt x="14326" y="17130"/>
                    <a:pt x="14269" y="17159"/>
                    <a:pt x="14211" y="17188"/>
                  </a:cubicBezTo>
                  <a:cubicBezTo>
                    <a:pt x="13885" y="17288"/>
                    <a:pt x="13584" y="17414"/>
                    <a:pt x="13283" y="17564"/>
                  </a:cubicBezTo>
                  <a:cubicBezTo>
                    <a:pt x="12206" y="18090"/>
                    <a:pt x="11153" y="18642"/>
                    <a:pt x="10150" y="19343"/>
                  </a:cubicBezTo>
                  <a:cubicBezTo>
                    <a:pt x="10125" y="19368"/>
                    <a:pt x="10100" y="19393"/>
                    <a:pt x="10025" y="19444"/>
                  </a:cubicBezTo>
                  <a:cubicBezTo>
                    <a:pt x="10125" y="18892"/>
                    <a:pt x="10426" y="18516"/>
                    <a:pt x="10752" y="18140"/>
                  </a:cubicBezTo>
                  <a:cubicBezTo>
                    <a:pt x="11328" y="17539"/>
                    <a:pt x="12030" y="17113"/>
                    <a:pt x="12782" y="16787"/>
                  </a:cubicBezTo>
                  <a:cubicBezTo>
                    <a:pt x="13985" y="16286"/>
                    <a:pt x="15238" y="15985"/>
                    <a:pt x="16541" y="15935"/>
                  </a:cubicBezTo>
                  <a:close/>
                  <a:moveTo>
                    <a:pt x="10652" y="29068"/>
                  </a:moveTo>
                  <a:cubicBezTo>
                    <a:pt x="10702" y="29068"/>
                    <a:pt x="10752" y="29068"/>
                    <a:pt x="10777" y="29093"/>
                  </a:cubicBezTo>
                  <a:cubicBezTo>
                    <a:pt x="10952" y="29118"/>
                    <a:pt x="11178" y="29143"/>
                    <a:pt x="11228" y="29318"/>
                  </a:cubicBezTo>
                  <a:cubicBezTo>
                    <a:pt x="11303" y="29494"/>
                    <a:pt x="11128" y="29619"/>
                    <a:pt x="11028" y="29719"/>
                  </a:cubicBezTo>
                  <a:cubicBezTo>
                    <a:pt x="10551" y="30221"/>
                    <a:pt x="9925" y="30396"/>
                    <a:pt x="9273" y="30521"/>
                  </a:cubicBezTo>
                  <a:cubicBezTo>
                    <a:pt x="8855" y="30603"/>
                    <a:pt x="8436" y="30647"/>
                    <a:pt x="8017" y="30647"/>
                  </a:cubicBezTo>
                  <a:cubicBezTo>
                    <a:pt x="7408" y="30647"/>
                    <a:pt x="6799" y="30554"/>
                    <a:pt x="6191" y="30346"/>
                  </a:cubicBezTo>
                  <a:cubicBezTo>
                    <a:pt x="5990" y="30271"/>
                    <a:pt x="5990" y="30271"/>
                    <a:pt x="5990" y="30045"/>
                  </a:cubicBezTo>
                  <a:cubicBezTo>
                    <a:pt x="7218" y="30045"/>
                    <a:pt x="8296" y="29544"/>
                    <a:pt x="9449" y="29268"/>
                  </a:cubicBezTo>
                  <a:cubicBezTo>
                    <a:pt x="9850" y="29168"/>
                    <a:pt x="10251" y="29068"/>
                    <a:pt x="10652" y="29068"/>
                  </a:cubicBezTo>
                  <a:close/>
                  <a:moveTo>
                    <a:pt x="15744" y="30472"/>
                  </a:moveTo>
                  <a:cubicBezTo>
                    <a:pt x="15858" y="30472"/>
                    <a:pt x="15970" y="30541"/>
                    <a:pt x="16090" y="30647"/>
                  </a:cubicBezTo>
                  <a:cubicBezTo>
                    <a:pt x="15978" y="30647"/>
                    <a:pt x="15877" y="30665"/>
                    <a:pt x="15783" y="30665"/>
                  </a:cubicBezTo>
                  <a:cubicBezTo>
                    <a:pt x="15689" y="30665"/>
                    <a:pt x="15602" y="30647"/>
                    <a:pt x="15514" y="30571"/>
                  </a:cubicBezTo>
                  <a:cubicBezTo>
                    <a:pt x="15594" y="30502"/>
                    <a:pt x="15669" y="30472"/>
                    <a:pt x="15744" y="30472"/>
                  </a:cubicBezTo>
                  <a:close/>
                  <a:moveTo>
                    <a:pt x="3365" y="30134"/>
                  </a:moveTo>
                  <a:cubicBezTo>
                    <a:pt x="3857" y="30134"/>
                    <a:pt x="4353" y="30145"/>
                    <a:pt x="4837" y="30145"/>
                  </a:cubicBezTo>
                  <a:cubicBezTo>
                    <a:pt x="4862" y="30170"/>
                    <a:pt x="4862" y="30221"/>
                    <a:pt x="4862" y="30246"/>
                  </a:cubicBezTo>
                  <a:cubicBezTo>
                    <a:pt x="4160" y="30972"/>
                    <a:pt x="3384" y="31599"/>
                    <a:pt x="2356" y="31825"/>
                  </a:cubicBezTo>
                  <a:cubicBezTo>
                    <a:pt x="2141" y="31865"/>
                    <a:pt x="1920" y="31891"/>
                    <a:pt x="1698" y="31891"/>
                  </a:cubicBezTo>
                  <a:cubicBezTo>
                    <a:pt x="1506" y="31891"/>
                    <a:pt x="1314" y="31871"/>
                    <a:pt x="1128" y="31825"/>
                  </a:cubicBezTo>
                  <a:cubicBezTo>
                    <a:pt x="952" y="31775"/>
                    <a:pt x="802" y="31699"/>
                    <a:pt x="677" y="31574"/>
                  </a:cubicBezTo>
                  <a:cubicBezTo>
                    <a:pt x="451" y="31399"/>
                    <a:pt x="426" y="31173"/>
                    <a:pt x="576" y="30922"/>
                  </a:cubicBezTo>
                  <a:cubicBezTo>
                    <a:pt x="702" y="30697"/>
                    <a:pt x="927" y="30571"/>
                    <a:pt x="1153" y="30446"/>
                  </a:cubicBezTo>
                  <a:cubicBezTo>
                    <a:pt x="1629" y="30221"/>
                    <a:pt x="2130" y="30170"/>
                    <a:pt x="2632" y="30145"/>
                  </a:cubicBezTo>
                  <a:cubicBezTo>
                    <a:pt x="2874" y="30137"/>
                    <a:pt x="3119" y="30134"/>
                    <a:pt x="3365" y="30134"/>
                  </a:cubicBezTo>
                  <a:close/>
                  <a:moveTo>
                    <a:pt x="13198" y="1"/>
                  </a:moveTo>
                  <a:cubicBezTo>
                    <a:pt x="13094" y="1"/>
                    <a:pt x="13001" y="108"/>
                    <a:pt x="12907" y="145"/>
                  </a:cubicBezTo>
                  <a:cubicBezTo>
                    <a:pt x="12857" y="170"/>
                    <a:pt x="12832" y="220"/>
                    <a:pt x="12782" y="246"/>
                  </a:cubicBezTo>
                  <a:cubicBezTo>
                    <a:pt x="12431" y="496"/>
                    <a:pt x="12155" y="822"/>
                    <a:pt x="11905" y="1148"/>
                  </a:cubicBezTo>
                  <a:cubicBezTo>
                    <a:pt x="10978" y="2225"/>
                    <a:pt x="10251" y="3428"/>
                    <a:pt x="9925" y="4832"/>
                  </a:cubicBezTo>
                  <a:cubicBezTo>
                    <a:pt x="9825" y="5208"/>
                    <a:pt x="9800" y="5584"/>
                    <a:pt x="9724" y="5985"/>
                  </a:cubicBezTo>
                  <a:cubicBezTo>
                    <a:pt x="9374" y="5333"/>
                    <a:pt x="9048" y="4732"/>
                    <a:pt x="8722" y="4130"/>
                  </a:cubicBezTo>
                  <a:cubicBezTo>
                    <a:pt x="8672" y="4030"/>
                    <a:pt x="8672" y="3905"/>
                    <a:pt x="8521" y="3905"/>
                  </a:cubicBezTo>
                  <a:cubicBezTo>
                    <a:pt x="8396" y="3905"/>
                    <a:pt x="8346" y="4005"/>
                    <a:pt x="8296" y="4105"/>
                  </a:cubicBezTo>
                  <a:cubicBezTo>
                    <a:pt x="7970" y="4957"/>
                    <a:pt x="7594" y="5784"/>
                    <a:pt x="7318" y="6662"/>
                  </a:cubicBezTo>
                  <a:cubicBezTo>
                    <a:pt x="6993" y="7739"/>
                    <a:pt x="6767" y="8867"/>
                    <a:pt x="6993" y="10070"/>
                  </a:cubicBezTo>
                  <a:cubicBezTo>
                    <a:pt x="6917" y="9970"/>
                    <a:pt x="6892" y="9945"/>
                    <a:pt x="6867" y="9895"/>
                  </a:cubicBezTo>
                  <a:cubicBezTo>
                    <a:pt x="6491" y="9017"/>
                    <a:pt x="5915" y="8241"/>
                    <a:pt x="5489" y="7363"/>
                  </a:cubicBezTo>
                  <a:cubicBezTo>
                    <a:pt x="5464" y="7288"/>
                    <a:pt x="5439" y="7188"/>
                    <a:pt x="5313" y="7188"/>
                  </a:cubicBezTo>
                  <a:cubicBezTo>
                    <a:pt x="5213" y="7188"/>
                    <a:pt x="5163" y="7263"/>
                    <a:pt x="5138" y="7363"/>
                  </a:cubicBezTo>
                  <a:cubicBezTo>
                    <a:pt x="4787" y="8266"/>
                    <a:pt x="4361" y="9168"/>
                    <a:pt x="4060" y="10095"/>
                  </a:cubicBezTo>
                  <a:cubicBezTo>
                    <a:pt x="3609" y="11424"/>
                    <a:pt x="3459" y="12777"/>
                    <a:pt x="3935" y="14130"/>
                  </a:cubicBezTo>
                  <a:cubicBezTo>
                    <a:pt x="4311" y="15183"/>
                    <a:pt x="4912" y="16035"/>
                    <a:pt x="6165" y="16211"/>
                  </a:cubicBezTo>
                  <a:cubicBezTo>
                    <a:pt x="6416" y="17313"/>
                    <a:pt x="6867" y="18391"/>
                    <a:pt x="7318" y="19419"/>
                  </a:cubicBezTo>
                  <a:cubicBezTo>
                    <a:pt x="7469" y="19744"/>
                    <a:pt x="7444" y="19970"/>
                    <a:pt x="7343" y="20271"/>
                  </a:cubicBezTo>
                  <a:cubicBezTo>
                    <a:pt x="6391" y="22777"/>
                    <a:pt x="5840" y="25358"/>
                    <a:pt x="5564" y="27990"/>
                  </a:cubicBezTo>
                  <a:cubicBezTo>
                    <a:pt x="5514" y="28316"/>
                    <a:pt x="5539" y="28667"/>
                    <a:pt x="5439" y="29043"/>
                  </a:cubicBezTo>
                  <a:cubicBezTo>
                    <a:pt x="5138" y="26536"/>
                    <a:pt x="3358" y="18065"/>
                    <a:pt x="2983" y="17514"/>
                  </a:cubicBezTo>
                  <a:cubicBezTo>
                    <a:pt x="2757" y="18792"/>
                    <a:pt x="2582" y="20095"/>
                    <a:pt x="2707" y="21399"/>
                  </a:cubicBezTo>
                  <a:cubicBezTo>
                    <a:pt x="2782" y="22276"/>
                    <a:pt x="2907" y="23128"/>
                    <a:pt x="3108" y="23980"/>
                  </a:cubicBezTo>
                  <a:cubicBezTo>
                    <a:pt x="3409" y="25133"/>
                    <a:pt x="3935" y="26211"/>
                    <a:pt x="4361" y="27313"/>
                  </a:cubicBezTo>
                  <a:cubicBezTo>
                    <a:pt x="4411" y="27389"/>
                    <a:pt x="4486" y="27464"/>
                    <a:pt x="4436" y="27614"/>
                  </a:cubicBezTo>
                  <a:cubicBezTo>
                    <a:pt x="4135" y="27138"/>
                    <a:pt x="3835" y="26712"/>
                    <a:pt x="3559" y="26286"/>
                  </a:cubicBezTo>
                  <a:cubicBezTo>
                    <a:pt x="2832" y="25233"/>
                    <a:pt x="2105" y="24206"/>
                    <a:pt x="1203" y="23278"/>
                  </a:cubicBezTo>
                  <a:cubicBezTo>
                    <a:pt x="1103" y="23178"/>
                    <a:pt x="1003" y="23078"/>
                    <a:pt x="827" y="23003"/>
                  </a:cubicBezTo>
                  <a:lnTo>
                    <a:pt x="827" y="23003"/>
                  </a:lnTo>
                  <a:cubicBezTo>
                    <a:pt x="1153" y="25283"/>
                    <a:pt x="2105" y="27238"/>
                    <a:pt x="3734" y="28867"/>
                  </a:cubicBezTo>
                  <a:cubicBezTo>
                    <a:pt x="2807" y="28541"/>
                    <a:pt x="1880" y="28191"/>
                    <a:pt x="827" y="28191"/>
                  </a:cubicBezTo>
                  <a:cubicBezTo>
                    <a:pt x="1830" y="29093"/>
                    <a:pt x="2932" y="29619"/>
                    <a:pt x="4236" y="29795"/>
                  </a:cubicBezTo>
                  <a:cubicBezTo>
                    <a:pt x="4135" y="29820"/>
                    <a:pt x="4035" y="29820"/>
                    <a:pt x="3935" y="29820"/>
                  </a:cubicBezTo>
                  <a:cubicBezTo>
                    <a:pt x="3676" y="29781"/>
                    <a:pt x="3414" y="29765"/>
                    <a:pt x="3151" y="29765"/>
                  </a:cubicBezTo>
                  <a:cubicBezTo>
                    <a:pt x="2726" y="29765"/>
                    <a:pt x="2298" y="29808"/>
                    <a:pt x="1880" y="29870"/>
                  </a:cubicBezTo>
                  <a:cubicBezTo>
                    <a:pt x="1303" y="29970"/>
                    <a:pt x="752" y="30120"/>
                    <a:pt x="351" y="30622"/>
                  </a:cubicBezTo>
                  <a:cubicBezTo>
                    <a:pt x="50" y="30998"/>
                    <a:pt x="75" y="31499"/>
                    <a:pt x="426" y="31825"/>
                  </a:cubicBezTo>
                  <a:cubicBezTo>
                    <a:pt x="652" y="32025"/>
                    <a:pt x="952" y="32150"/>
                    <a:pt x="1278" y="32201"/>
                  </a:cubicBezTo>
                  <a:cubicBezTo>
                    <a:pt x="1391" y="32209"/>
                    <a:pt x="1503" y="32214"/>
                    <a:pt x="1614" y="32214"/>
                  </a:cubicBezTo>
                  <a:cubicBezTo>
                    <a:pt x="2463" y="32214"/>
                    <a:pt x="3250" y="31959"/>
                    <a:pt x="3960" y="31449"/>
                  </a:cubicBezTo>
                  <a:cubicBezTo>
                    <a:pt x="4311" y="31198"/>
                    <a:pt x="4687" y="30897"/>
                    <a:pt x="5013" y="30571"/>
                  </a:cubicBezTo>
                  <a:lnTo>
                    <a:pt x="5013" y="30571"/>
                  </a:lnTo>
                  <a:cubicBezTo>
                    <a:pt x="4988" y="30722"/>
                    <a:pt x="4937" y="30872"/>
                    <a:pt x="4862" y="30998"/>
                  </a:cubicBezTo>
                  <a:cubicBezTo>
                    <a:pt x="4156" y="32703"/>
                    <a:pt x="2975" y="33556"/>
                    <a:pt x="1298" y="33556"/>
                  </a:cubicBezTo>
                  <a:cubicBezTo>
                    <a:pt x="1250" y="33556"/>
                    <a:pt x="1202" y="33555"/>
                    <a:pt x="1153" y="33554"/>
                  </a:cubicBezTo>
                  <a:cubicBezTo>
                    <a:pt x="852" y="33554"/>
                    <a:pt x="576" y="33479"/>
                    <a:pt x="301" y="33454"/>
                  </a:cubicBezTo>
                  <a:cubicBezTo>
                    <a:pt x="267" y="33454"/>
                    <a:pt x="226" y="33448"/>
                    <a:pt x="185" y="33448"/>
                  </a:cubicBezTo>
                  <a:cubicBezTo>
                    <a:pt x="103" y="33448"/>
                    <a:pt x="25" y="33470"/>
                    <a:pt x="25" y="33604"/>
                  </a:cubicBezTo>
                  <a:cubicBezTo>
                    <a:pt x="0" y="33780"/>
                    <a:pt x="150" y="33805"/>
                    <a:pt x="276" y="33830"/>
                  </a:cubicBezTo>
                  <a:cubicBezTo>
                    <a:pt x="570" y="33916"/>
                    <a:pt x="877" y="33943"/>
                    <a:pt x="1178" y="33943"/>
                  </a:cubicBezTo>
                  <a:cubicBezTo>
                    <a:pt x="1313" y="33943"/>
                    <a:pt x="1447" y="33938"/>
                    <a:pt x="1579" y="33930"/>
                  </a:cubicBezTo>
                  <a:cubicBezTo>
                    <a:pt x="2331" y="33905"/>
                    <a:pt x="3008" y="33704"/>
                    <a:pt x="3609" y="33253"/>
                  </a:cubicBezTo>
                  <a:cubicBezTo>
                    <a:pt x="4436" y="32652"/>
                    <a:pt x="4937" y="31825"/>
                    <a:pt x="5288" y="30872"/>
                  </a:cubicBezTo>
                  <a:cubicBezTo>
                    <a:pt x="5338" y="30797"/>
                    <a:pt x="5338" y="30672"/>
                    <a:pt x="5439" y="30622"/>
                  </a:cubicBezTo>
                  <a:cubicBezTo>
                    <a:pt x="5464" y="31048"/>
                    <a:pt x="5464" y="31449"/>
                    <a:pt x="5514" y="31850"/>
                  </a:cubicBezTo>
                  <a:cubicBezTo>
                    <a:pt x="5589" y="32727"/>
                    <a:pt x="5739" y="33554"/>
                    <a:pt x="6015" y="34381"/>
                  </a:cubicBezTo>
                  <a:cubicBezTo>
                    <a:pt x="6065" y="34506"/>
                    <a:pt x="6115" y="34657"/>
                    <a:pt x="6216" y="34757"/>
                  </a:cubicBezTo>
                  <a:cubicBezTo>
                    <a:pt x="6280" y="34806"/>
                    <a:pt x="6345" y="34833"/>
                    <a:pt x="6410" y="34833"/>
                  </a:cubicBezTo>
                  <a:cubicBezTo>
                    <a:pt x="6445" y="34833"/>
                    <a:pt x="6481" y="34825"/>
                    <a:pt x="6516" y="34807"/>
                  </a:cubicBezTo>
                  <a:cubicBezTo>
                    <a:pt x="6642" y="34732"/>
                    <a:pt x="6642" y="34607"/>
                    <a:pt x="6617" y="34506"/>
                  </a:cubicBezTo>
                  <a:cubicBezTo>
                    <a:pt x="6366" y="33880"/>
                    <a:pt x="6241" y="33228"/>
                    <a:pt x="6115" y="32577"/>
                  </a:cubicBezTo>
                  <a:cubicBezTo>
                    <a:pt x="6015" y="32075"/>
                    <a:pt x="5965" y="31574"/>
                    <a:pt x="5965" y="31073"/>
                  </a:cubicBezTo>
                  <a:lnTo>
                    <a:pt x="5965" y="31073"/>
                  </a:lnTo>
                  <a:cubicBezTo>
                    <a:pt x="6416" y="31724"/>
                    <a:pt x="7093" y="32075"/>
                    <a:pt x="7795" y="32376"/>
                  </a:cubicBezTo>
                  <a:cubicBezTo>
                    <a:pt x="8415" y="32637"/>
                    <a:pt x="9046" y="32792"/>
                    <a:pt x="9688" y="32792"/>
                  </a:cubicBezTo>
                  <a:cubicBezTo>
                    <a:pt x="10031" y="32792"/>
                    <a:pt x="10378" y="32748"/>
                    <a:pt x="10727" y="32652"/>
                  </a:cubicBezTo>
                  <a:cubicBezTo>
                    <a:pt x="11654" y="32426"/>
                    <a:pt x="12356" y="31825"/>
                    <a:pt x="13008" y="31148"/>
                  </a:cubicBezTo>
                  <a:cubicBezTo>
                    <a:pt x="13509" y="30597"/>
                    <a:pt x="14010" y="30045"/>
                    <a:pt x="14511" y="29494"/>
                  </a:cubicBezTo>
                  <a:cubicBezTo>
                    <a:pt x="14837" y="29093"/>
                    <a:pt x="15238" y="28817"/>
                    <a:pt x="15765" y="28717"/>
                  </a:cubicBezTo>
                  <a:cubicBezTo>
                    <a:pt x="15830" y="28704"/>
                    <a:pt x="15897" y="28698"/>
                    <a:pt x="15964" y="28698"/>
                  </a:cubicBezTo>
                  <a:cubicBezTo>
                    <a:pt x="16415" y="28698"/>
                    <a:pt x="16887" y="28976"/>
                    <a:pt x="17018" y="29368"/>
                  </a:cubicBezTo>
                  <a:cubicBezTo>
                    <a:pt x="17168" y="29769"/>
                    <a:pt x="16942" y="30246"/>
                    <a:pt x="16441" y="30521"/>
                  </a:cubicBezTo>
                  <a:cubicBezTo>
                    <a:pt x="16366" y="30446"/>
                    <a:pt x="16291" y="30371"/>
                    <a:pt x="16216" y="30321"/>
                  </a:cubicBezTo>
                  <a:cubicBezTo>
                    <a:pt x="16067" y="30205"/>
                    <a:pt x="15908" y="30133"/>
                    <a:pt x="15738" y="30133"/>
                  </a:cubicBezTo>
                  <a:cubicBezTo>
                    <a:pt x="15649" y="30133"/>
                    <a:pt x="15558" y="30153"/>
                    <a:pt x="15464" y="30196"/>
                  </a:cubicBezTo>
                  <a:cubicBezTo>
                    <a:pt x="15288" y="30296"/>
                    <a:pt x="15138" y="30421"/>
                    <a:pt x="15188" y="30647"/>
                  </a:cubicBezTo>
                  <a:cubicBezTo>
                    <a:pt x="15213" y="30847"/>
                    <a:pt x="15389" y="30922"/>
                    <a:pt x="15564" y="30972"/>
                  </a:cubicBezTo>
                  <a:cubicBezTo>
                    <a:pt x="15648" y="30989"/>
                    <a:pt x="15731" y="30995"/>
                    <a:pt x="15815" y="30995"/>
                  </a:cubicBezTo>
                  <a:cubicBezTo>
                    <a:pt x="15982" y="30995"/>
                    <a:pt x="16149" y="30972"/>
                    <a:pt x="16316" y="30972"/>
                  </a:cubicBezTo>
                  <a:cubicBezTo>
                    <a:pt x="16341" y="31023"/>
                    <a:pt x="16366" y="31073"/>
                    <a:pt x="16391" y="31123"/>
                  </a:cubicBezTo>
                  <a:cubicBezTo>
                    <a:pt x="16427" y="31177"/>
                    <a:pt x="16476" y="31218"/>
                    <a:pt x="16529" y="31218"/>
                  </a:cubicBezTo>
                  <a:cubicBezTo>
                    <a:pt x="16550" y="31218"/>
                    <a:pt x="16571" y="31212"/>
                    <a:pt x="16592" y="31198"/>
                  </a:cubicBezTo>
                  <a:cubicBezTo>
                    <a:pt x="16692" y="31173"/>
                    <a:pt x="16717" y="31098"/>
                    <a:pt x="16692" y="31023"/>
                  </a:cubicBezTo>
                  <a:cubicBezTo>
                    <a:pt x="16592" y="30822"/>
                    <a:pt x="16717" y="30772"/>
                    <a:pt x="16817" y="30672"/>
                  </a:cubicBezTo>
                  <a:cubicBezTo>
                    <a:pt x="17569" y="30145"/>
                    <a:pt x="17594" y="29143"/>
                    <a:pt x="16867" y="28642"/>
                  </a:cubicBezTo>
                  <a:cubicBezTo>
                    <a:pt x="16595" y="28460"/>
                    <a:pt x="16297" y="28384"/>
                    <a:pt x="15983" y="28384"/>
                  </a:cubicBezTo>
                  <a:cubicBezTo>
                    <a:pt x="15862" y="28384"/>
                    <a:pt x="15739" y="28395"/>
                    <a:pt x="15614" y="28416"/>
                  </a:cubicBezTo>
                  <a:cubicBezTo>
                    <a:pt x="15038" y="28516"/>
                    <a:pt x="14587" y="28867"/>
                    <a:pt x="14211" y="29318"/>
                  </a:cubicBezTo>
                  <a:cubicBezTo>
                    <a:pt x="13609" y="29970"/>
                    <a:pt x="13008" y="30647"/>
                    <a:pt x="12356" y="31273"/>
                  </a:cubicBezTo>
                  <a:cubicBezTo>
                    <a:pt x="11628" y="31978"/>
                    <a:pt x="10797" y="32415"/>
                    <a:pt x="9807" y="32415"/>
                  </a:cubicBezTo>
                  <a:cubicBezTo>
                    <a:pt x="9706" y="32415"/>
                    <a:pt x="9603" y="32410"/>
                    <a:pt x="9499" y="32401"/>
                  </a:cubicBezTo>
                  <a:cubicBezTo>
                    <a:pt x="8521" y="32301"/>
                    <a:pt x="7619" y="31950"/>
                    <a:pt x="6817" y="31373"/>
                  </a:cubicBezTo>
                  <a:cubicBezTo>
                    <a:pt x="6592" y="31223"/>
                    <a:pt x="6416" y="31023"/>
                    <a:pt x="6266" y="30797"/>
                  </a:cubicBezTo>
                  <a:cubicBezTo>
                    <a:pt x="6291" y="30772"/>
                    <a:pt x="6316" y="30772"/>
                    <a:pt x="6316" y="30772"/>
                  </a:cubicBezTo>
                  <a:cubicBezTo>
                    <a:pt x="6911" y="30950"/>
                    <a:pt x="7515" y="31032"/>
                    <a:pt x="8122" y="31032"/>
                  </a:cubicBezTo>
                  <a:cubicBezTo>
                    <a:pt x="8538" y="31032"/>
                    <a:pt x="8956" y="30994"/>
                    <a:pt x="9374" y="30922"/>
                  </a:cubicBezTo>
                  <a:cubicBezTo>
                    <a:pt x="10125" y="30797"/>
                    <a:pt x="10827" y="30546"/>
                    <a:pt x="11353" y="29970"/>
                  </a:cubicBezTo>
                  <a:cubicBezTo>
                    <a:pt x="11830" y="29444"/>
                    <a:pt x="11679" y="28942"/>
                    <a:pt x="10978" y="28767"/>
                  </a:cubicBezTo>
                  <a:lnTo>
                    <a:pt x="10752" y="28767"/>
                  </a:lnTo>
                  <a:cubicBezTo>
                    <a:pt x="10681" y="28761"/>
                    <a:pt x="10610" y="28758"/>
                    <a:pt x="10540" y="28758"/>
                  </a:cubicBezTo>
                  <a:cubicBezTo>
                    <a:pt x="10014" y="28758"/>
                    <a:pt x="9506" y="28913"/>
                    <a:pt x="8998" y="29068"/>
                  </a:cubicBezTo>
                  <a:cubicBezTo>
                    <a:pt x="8622" y="29143"/>
                    <a:pt x="8271" y="29243"/>
                    <a:pt x="7920" y="29343"/>
                  </a:cubicBezTo>
                  <a:cubicBezTo>
                    <a:pt x="9374" y="28491"/>
                    <a:pt x="10677" y="27414"/>
                    <a:pt x="11780" y="26135"/>
                  </a:cubicBezTo>
                  <a:lnTo>
                    <a:pt x="11780" y="26135"/>
                  </a:lnTo>
                  <a:cubicBezTo>
                    <a:pt x="10075" y="26261"/>
                    <a:pt x="8697" y="27138"/>
                    <a:pt x="7394" y="28115"/>
                  </a:cubicBezTo>
                  <a:cubicBezTo>
                    <a:pt x="8296" y="27063"/>
                    <a:pt x="9248" y="26060"/>
                    <a:pt x="10100" y="24982"/>
                  </a:cubicBezTo>
                  <a:cubicBezTo>
                    <a:pt x="10952" y="23930"/>
                    <a:pt x="11780" y="22877"/>
                    <a:pt x="12431" y="21699"/>
                  </a:cubicBezTo>
                  <a:cubicBezTo>
                    <a:pt x="12506" y="21549"/>
                    <a:pt x="12607" y="21399"/>
                    <a:pt x="12632" y="21173"/>
                  </a:cubicBezTo>
                  <a:lnTo>
                    <a:pt x="12632" y="21173"/>
                  </a:lnTo>
                  <a:cubicBezTo>
                    <a:pt x="9474" y="22451"/>
                    <a:pt x="7419" y="24757"/>
                    <a:pt x="5990" y="27790"/>
                  </a:cubicBezTo>
                  <a:cubicBezTo>
                    <a:pt x="5990" y="27664"/>
                    <a:pt x="5990" y="27614"/>
                    <a:pt x="5990" y="27564"/>
                  </a:cubicBezTo>
                  <a:cubicBezTo>
                    <a:pt x="6115" y="26461"/>
                    <a:pt x="6291" y="25358"/>
                    <a:pt x="6516" y="24281"/>
                  </a:cubicBezTo>
                  <a:cubicBezTo>
                    <a:pt x="6642" y="23805"/>
                    <a:pt x="6692" y="23303"/>
                    <a:pt x="7018" y="22902"/>
                  </a:cubicBezTo>
                  <a:cubicBezTo>
                    <a:pt x="7594" y="22150"/>
                    <a:pt x="8246" y="21449"/>
                    <a:pt x="8973" y="20797"/>
                  </a:cubicBezTo>
                  <a:cubicBezTo>
                    <a:pt x="9223" y="20571"/>
                    <a:pt x="9499" y="20321"/>
                    <a:pt x="9800" y="20145"/>
                  </a:cubicBezTo>
                  <a:cubicBezTo>
                    <a:pt x="9975" y="20371"/>
                    <a:pt x="10201" y="20546"/>
                    <a:pt x="10476" y="20571"/>
                  </a:cubicBezTo>
                  <a:cubicBezTo>
                    <a:pt x="10593" y="20580"/>
                    <a:pt x="10710" y="20585"/>
                    <a:pt x="10827" y="20585"/>
                  </a:cubicBezTo>
                  <a:cubicBezTo>
                    <a:pt x="11061" y="20585"/>
                    <a:pt x="11295" y="20563"/>
                    <a:pt x="11529" y="20496"/>
                  </a:cubicBezTo>
                  <a:cubicBezTo>
                    <a:pt x="12456" y="20195"/>
                    <a:pt x="13208" y="19619"/>
                    <a:pt x="13960" y="19018"/>
                  </a:cubicBezTo>
                  <a:cubicBezTo>
                    <a:pt x="15063" y="18090"/>
                    <a:pt x="16090" y="17063"/>
                    <a:pt x="17068" y="16035"/>
                  </a:cubicBezTo>
                  <a:cubicBezTo>
                    <a:pt x="17143" y="15935"/>
                    <a:pt x="17268" y="15885"/>
                    <a:pt x="17218" y="15734"/>
                  </a:cubicBezTo>
                  <a:cubicBezTo>
                    <a:pt x="17168" y="15609"/>
                    <a:pt x="17018" y="15609"/>
                    <a:pt x="16892" y="15609"/>
                  </a:cubicBezTo>
                  <a:cubicBezTo>
                    <a:pt x="15714" y="15609"/>
                    <a:pt x="14587" y="15835"/>
                    <a:pt x="13509" y="16211"/>
                  </a:cubicBezTo>
                  <a:cubicBezTo>
                    <a:pt x="12381" y="16586"/>
                    <a:pt x="11303" y="17063"/>
                    <a:pt x="10476" y="17965"/>
                  </a:cubicBezTo>
                  <a:cubicBezTo>
                    <a:pt x="10075" y="18391"/>
                    <a:pt x="9749" y="18867"/>
                    <a:pt x="9699" y="19469"/>
                  </a:cubicBezTo>
                  <a:cubicBezTo>
                    <a:pt x="9674" y="19644"/>
                    <a:pt x="9624" y="19744"/>
                    <a:pt x="9474" y="19845"/>
                  </a:cubicBezTo>
                  <a:cubicBezTo>
                    <a:pt x="8772" y="20396"/>
                    <a:pt x="8145" y="20998"/>
                    <a:pt x="7544" y="21649"/>
                  </a:cubicBezTo>
                  <a:cubicBezTo>
                    <a:pt x="7394" y="21800"/>
                    <a:pt x="7268" y="21950"/>
                    <a:pt x="7068" y="22175"/>
                  </a:cubicBezTo>
                  <a:cubicBezTo>
                    <a:pt x="7093" y="22075"/>
                    <a:pt x="7118" y="22025"/>
                    <a:pt x="7118" y="22000"/>
                  </a:cubicBezTo>
                  <a:cubicBezTo>
                    <a:pt x="7669" y="20221"/>
                    <a:pt x="8396" y="18491"/>
                    <a:pt x="9198" y="16812"/>
                  </a:cubicBezTo>
                  <a:cubicBezTo>
                    <a:pt x="9248" y="16737"/>
                    <a:pt x="9298" y="16662"/>
                    <a:pt x="9374" y="16586"/>
                  </a:cubicBezTo>
                  <a:cubicBezTo>
                    <a:pt x="10351" y="15584"/>
                    <a:pt x="11529" y="14832"/>
                    <a:pt x="12707" y="14130"/>
                  </a:cubicBezTo>
                  <a:cubicBezTo>
                    <a:pt x="12768" y="14110"/>
                    <a:pt x="12796" y="14073"/>
                    <a:pt x="12844" y="14073"/>
                  </a:cubicBezTo>
                  <a:cubicBezTo>
                    <a:pt x="12855" y="14073"/>
                    <a:pt x="12868" y="14075"/>
                    <a:pt x="12882" y="14080"/>
                  </a:cubicBezTo>
                  <a:cubicBezTo>
                    <a:pt x="13058" y="14707"/>
                    <a:pt x="13434" y="14982"/>
                    <a:pt x="14085" y="14982"/>
                  </a:cubicBezTo>
                  <a:cubicBezTo>
                    <a:pt x="14336" y="14982"/>
                    <a:pt x="14587" y="14932"/>
                    <a:pt x="14837" y="14832"/>
                  </a:cubicBezTo>
                  <a:cubicBezTo>
                    <a:pt x="15965" y="14456"/>
                    <a:pt x="16917" y="13779"/>
                    <a:pt x="17870" y="13103"/>
                  </a:cubicBezTo>
                  <a:cubicBezTo>
                    <a:pt x="18747" y="12451"/>
                    <a:pt x="19574" y="11749"/>
                    <a:pt x="20501" y="11173"/>
                  </a:cubicBezTo>
                  <a:cubicBezTo>
                    <a:pt x="20602" y="11098"/>
                    <a:pt x="20727" y="11073"/>
                    <a:pt x="20702" y="10922"/>
                  </a:cubicBezTo>
                  <a:cubicBezTo>
                    <a:pt x="20702" y="10772"/>
                    <a:pt x="20552" y="10747"/>
                    <a:pt x="20451" y="10722"/>
                  </a:cubicBezTo>
                  <a:cubicBezTo>
                    <a:pt x="19900" y="10571"/>
                    <a:pt x="19349" y="10446"/>
                    <a:pt x="18797" y="10446"/>
                  </a:cubicBezTo>
                  <a:cubicBezTo>
                    <a:pt x="18496" y="10446"/>
                    <a:pt x="18196" y="10421"/>
                    <a:pt x="17920" y="10396"/>
                  </a:cubicBezTo>
                  <a:cubicBezTo>
                    <a:pt x="18597" y="10020"/>
                    <a:pt x="19173" y="9544"/>
                    <a:pt x="19699" y="8967"/>
                  </a:cubicBezTo>
                  <a:cubicBezTo>
                    <a:pt x="20276" y="8366"/>
                    <a:pt x="20827" y="7714"/>
                    <a:pt x="21454" y="7138"/>
                  </a:cubicBezTo>
                  <a:cubicBezTo>
                    <a:pt x="21529" y="7088"/>
                    <a:pt x="21579" y="7012"/>
                    <a:pt x="21554" y="6912"/>
                  </a:cubicBezTo>
                  <a:cubicBezTo>
                    <a:pt x="21504" y="6812"/>
                    <a:pt x="21404" y="6812"/>
                    <a:pt x="21328" y="6812"/>
                  </a:cubicBezTo>
                  <a:cubicBezTo>
                    <a:pt x="20710" y="6745"/>
                    <a:pt x="20092" y="6689"/>
                    <a:pt x="19474" y="6689"/>
                  </a:cubicBezTo>
                  <a:cubicBezTo>
                    <a:pt x="19165" y="6689"/>
                    <a:pt x="18856" y="6703"/>
                    <a:pt x="18547" y="6737"/>
                  </a:cubicBezTo>
                  <a:cubicBezTo>
                    <a:pt x="18572" y="6712"/>
                    <a:pt x="18547" y="6712"/>
                    <a:pt x="18572" y="6687"/>
                  </a:cubicBezTo>
                  <a:cubicBezTo>
                    <a:pt x="20251" y="5058"/>
                    <a:pt x="21303" y="3027"/>
                    <a:pt x="22156" y="872"/>
                  </a:cubicBezTo>
                  <a:cubicBezTo>
                    <a:pt x="22206" y="697"/>
                    <a:pt x="22181" y="621"/>
                    <a:pt x="22005" y="621"/>
                  </a:cubicBezTo>
                  <a:cubicBezTo>
                    <a:pt x="21954" y="614"/>
                    <a:pt x="21902" y="611"/>
                    <a:pt x="21851" y="611"/>
                  </a:cubicBezTo>
                  <a:cubicBezTo>
                    <a:pt x="21727" y="611"/>
                    <a:pt x="21603" y="629"/>
                    <a:pt x="21479" y="647"/>
                  </a:cubicBezTo>
                  <a:cubicBezTo>
                    <a:pt x="20426" y="897"/>
                    <a:pt x="19449" y="1298"/>
                    <a:pt x="18471" y="1724"/>
                  </a:cubicBezTo>
                  <a:cubicBezTo>
                    <a:pt x="17243" y="2251"/>
                    <a:pt x="16115" y="2952"/>
                    <a:pt x="15313" y="4055"/>
                  </a:cubicBezTo>
                  <a:cubicBezTo>
                    <a:pt x="14587" y="5058"/>
                    <a:pt x="14286" y="6160"/>
                    <a:pt x="14963" y="7388"/>
                  </a:cubicBezTo>
                  <a:cubicBezTo>
                    <a:pt x="14035" y="8441"/>
                    <a:pt x="13158" y="9594"/>
                    <a:pt x="12306" y="10822"/>
                  </a:cubicBezTo>
                  <a:cubicBezTo>
                    <a:pt x="12130" y="10120"/>
                    <a:pt x="12005" y="9494"/>
                    <a:pt x="11955" y="8842"/>
                  </a:cubicBezTo>
                  <a:cubicBezTo>
                    <a:pt x="12431" y="8692"/>
                    <a:pt x="12782" y="8391"/>
                    <a:pt x="13008" y="7965"/>
                  </a:cubicBezTo>
                  <a:cubicBezTo>
                    <a:pt x="13308" y="7413"/>
                    <a:pt x="13459" y="6812"/>
                    <a:pt x="13484" y="6210"/>
                  </a:cubicBezTo>
                  <a:cubicBezTo>
                    <a:pt x="13509" y="5609"/>
                    <a:pt x="13434" y="5007"/>
                    <a:pt x="13384" y="4406"/>
                  </a:cubicBezTo>
                  <a:cubicBezTo>
                    <a:pt x="13308" y="3804"/>
                    <a:pt x="13283" y="3178"/>
                    <a:pt x="13233" y="2551"/>
                  </a:cubicBezTo>
                  <a:cubicBezTo>
                    <a:pt x="13208" y="1850"/>
                    <a:pt x="13183" y="1123"/>
                    <a:pt x="13283" y="421"/>
                  </a:cubicBezTo>
                  <a:cubicBezTo>
                    <a:pt x="13308" y="296"/>
                    <a:pt x="13459" y="145"/>
                    <a:pt x="13308" y="45"/>
                  </a:cubicBezTo>
                  <a:cubicBezTo>
                    <a:pt x="13270" y="13"/>
                    <a:pt x="13234" y="1"/>
                    <a:pt x="131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5545275" y="1491250"/>
              <a:ext cx="11300" cy="14525"/>
            </a:xfrm>
            <a:custGeom>
              <a:rect b="b" l="l" r="r" t="t"/>
              <a:pathLst>
                <a:path extrusionOk="0" h="581" w="452">
                  <a:moveTo>
                    <a:pt x="226" y="1"/>
                  </a:moveTo>
                  <a:cubicBezTo>
                    <a:pt x="0" y="26"/>
                    <a:pt x="25" y="201"/>
                    <a:pt x="0" y="351"/>
                  </a:cubicBezTo>
                  <a:cubicBezTo>
                    <a:pt x="0" y="466"/>
                    <a:pt x="21" y="580"/>
                    <a:pt x="158" y="580"/>
                  </a:cubicBezTo>
                  <a:cubicBezTo>
                    <a:pt x="171" y="580"/>
                    <a:pt x="186" y="579"/>
                    <a:pt x="201" y="577"/>
                  </a:cubicBezTo>
                  <a:cubicBezTo>
                    <a:pt x="426" y="552"/>
                    <a:pt x="401" y="377"/>
                    <a:pt x="426" y="226"/>
                  </a:cubicBezTo>
                  <a:cubicBezTo>
                    <a:pt x="452" y="101"/>
                    <a:pt x="376" y="1"/>
                    <a:pt x="2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5218825" y="1802650"/>
              <a:ext cx="11300" cy="13825"/>
            </a:xfrm>
            <a:custGeom>
              <a:rect b="b" l="l" r="r" t="t"/>
              <a:pathLst>
                <a:path extrusionOk="0" h="553" w="452">
                  <a:moveTo>
                    <a:pt x="201" y="1"/>
                  </a:moveTo>
                  <a:cubicBezTo>
                    <a:pt x="76" y="1"/>
                    <a:pt x="1" y="76"/>
                    <a:pt x="1" y="201"/>
                  </a:cubicBezTo>
                  <a:cubicBezTo>
                    <a:pt x="26" y="352"/>
                    <a:pt x="76" y="527"/>
                    <a:pt x="276" y="552"/>
                  </a:cubicBezTo>
                  <a:cubicBezTo>
                    <a:pt x="402" y="552"/>
                    <a:pt x="452" y="477"/>
                    <a:pt x="452" y="327"/>
                  </a:cubicBezTo>
                  <a:cubicBezTo>
                    <a:pt x="427" y="201"/>
                    <a:pt x="402" y="26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5716950" y="1544500"/>
              <a:ext cx="10050" cy="13200"/>
            </a:xfrm>
            <a:custGeom>
              <a:rect b="b" l="l" r="r" t="t"/>
              <a:pathLst>
                <a:path extrusionOk="0" h="528" w="402">
                  <a:moveTo>
                    <a:pt x="251" y="1"/>
                  </a:moveTo>
                  <a:cubicBezTo>
                    <a:pt x="51" y="26"/>
                    <a:pt x="51" y="201"/>
                    <a:pt x="26" y="327"/>
                  </a:cubicBezTo>
                  <a:cubicBezTo>
                    <a:pt x="1" y="427"/>
                    <a:pt x="76" y="527"/>
                    <a:pt x="201" y="527"/>
                  </a:cubicBezTo>
                  <a:cubicBezTo>
                    <a:pt x="377" y="502"/>
                    <a:pt x="351" y="327"/>
                    <a:pt x="402" y="226"/>
                  </a:cubicBezTo>
                  <a:cubicBezTo>
                    <a:pt x="402" y="101"/>
                    <a:pt x="377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5227600" y="1777600"/>
              <a:ext cx="8800" cy="10675"/>
            </a:xfrm>
            <a:custGeom>
              <a:rect b="b" l="l" r="r" t="t"/>
              <a:pathLst>
                <a:path extrusionOk="0" h="427" w="352">
                  <a:moveTo>
                    <a:pt x="126" y="0"/>
                  </a:moveTo>
                  <a:cubicBezTo>
                    <a:pt x="26" y="0"/>
                    <a:pt x="1" y="101"/>
                    <a:pt x="1" y="201"/>
                  </a:cubicBezTo>
                  <a:cubicBezTo>
                    <a:pt x="26" y="326"/>
                    <a:pt x="76" y="401"/>
                    <a:pt x="201" y="426"/>
                  </a:cubicBezTo>
                  <a:cubicBezTo>
                    <a:pt x="326" y="426"/>
                    <a:pt x="351" y="351"/>
                    <a:pt x="351" y="251"/>
                  </a:cubicBezTo>
                  <a:cubicBezTo>
                    <a:pt x="326" y="151"/>
                    <a:pt x="301" y="0"/>
                    <a:pt x="1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5736375" y="1542375"/>
              <a:ext cx="10675" cy="11550"/>
            </a:xfrm>
            <a:custGeom>
              <a:rect b="b" l="l" r="r" t="t"/>
              <a:pathLst>
                <a:path extrusionOk="0" h="462" w="427">
                  <a:moveTo>
                    <a:pt x="240" y="1"/>
                  </a:moveTo>
                  <a:cubicBezTo>
                    <a:pt x="206" y="1"/>
                    <a:pt x="173" y="13"/>
                    <a:pt x="151" y="36"/>
                  </a:cubicBezTo>
                  <a:cubicBezTo>
                    <a:pt x="1" y="161"/>
                    <a:pt x="1" y="311"/>
                    <a:pt x="151" y="462"/>
                  </a:cubicBezTo>
                  <a:cubicBezTo>
                    <a:pt x="326" y="387"/>
                    <a:pt x="427" y="261"/>
                    <a:pt x="351" y="61"/>
                  </a:cubicBezTo>
                  <a:cubicBezTo>
                    <a:pt x="324" y="19"/>
                    <a:pt x="281" y="1"/>
                    <a:pt x="2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" name="Google Shape;650;p14"/>
          <p:cNvGrpSpPr/>
          <p:nvPr/>
        </p:nvGrpSpPr>
        <p:grpSpPr>
          <a:xfrm flipH="1" rot="10800000">
            <a:off x="6338968" y="212970"/>
            <a:ext cx="359055" cy="660531"/>
            <a:chOff x="3355935" y="1976820"/>
            <a:chExt cx="246892" cy="454223"/>
          </a:xfrm>
        </p:grpSpPr>
        <p:sp>
          <p:nvSpPr>
            <p:cNvPr id="651" name="Google Shape;651;p14"/>
            <p:cNvSpPr/>
            <p:nvPr/>
          </p:nvSpPr>
          <p:spPr>
            <a:xfrm>
              <a:off x="3355935" y="1976820"/>
              <a:ext cx="246892" cy="454223"/>
            </a:xfrm>
            <a:custGeom>
              <a:rect b="b" l="l" r="r" t="t"/>
              <a:pathLst>
                <a:path extrusionOk="0" h="8347" w="4537">
                  <a:moveTo>
                    <a:pt x="1604" y="151"/>
                  </a:moveTo>
                  <a:lnTo>
                    <a:pt x="4411" y="2882"/>
                  </a:lnTo>
                  <a:lnTo>
                    <a:pt x="3309" y="8171"/>
                  </a:lnTo>
                  <a:lnTo>
                    <a:pt x="126" y="3785"/>
                  </a:lnTo>
                  <a:lnTo>
                    <a:pt x="1604" y="151"/>
                  </a:lnTo>
                  <a:close/>
                  <a:moveTo>
                    <a:pt x="1554" y="0"/>
                  </a:moveTo>
                  <a:cubicBezTo>
                    <a:pt x="1554" y="25"/>
                    <a:pt x="1529" y="25"/>
                    <a:pt x="1529" y="50"/>
                  </a:cubicBezTo>
                  <a:lnTo>
                    <a:pt x="25" y="3785"/>
                  </a:lnTo>
                  <a:cubicBezTo>
                    <a:pt x="0" y="3785"/>
                    <a:pt x="0" y="3810"/>
                    <a:pt x="25" y="3835"/>
                  </a:cubicBezTo>
                  <a:lnTo>
                    <a:pt x="3284" y="8321"/>
                  </a:lnTo>
                  <a:cubicBezTo>
                    <a:pt x="3284" y="8346"/>
                    <a:pt x="3309" y="8346"/>
                    <a:pt x="3334" y="8346"/>
                  </a:cubicBezTo>
                  <a:cubicBezTo>
                    <a:pt x="3359" y="8346"/>
                    <a:pt x="3384" y="8321"/>
                    <a:pt x="3384" y="8296"/>
                  </a:cubicBezTo>
                  <a:lnTo>
                    <a:pt x="4537" y="2857"/>
                  </a:lnTo>
                  <a:cubicBezTo>
                    <a:pt x="4537" y="2857"/>
                    <a:pt x="4537" y="2832"/>
                    <a:pt x="4512" y="2807"/>
                  </a:cubicBezTo>
                  <a:lnTo>
                    <a:pt x="1604" y="25"/>
                  </a:lnTo>
                  <a:cubicBezTo>
                    <a:pt x="1604" y="0"/>
                    <a:pt x="1579" y="0"/>
                    <a:pt x="1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3355935" y="2129569"/>
              <a:ext cx="246892" cy="87340"/>
            </a:xfrm>
            <a:custGeom>
              <a:rect b="b" l="l" r="r" t="t"/>
              <a:pathLst>
                <a:path extrusionOk="0" h="1605" w="4537">
                  <a:moveTo>
                    <a:pt x="4436" y="0"/>
                  </a:moveTo>
                  <a:lnTo>
                    <a:pt x="3409" y="1028"/>
                  </a:lnTo>
                  <a:lnTo>
                    <a:pt x="1579" y="1504"/>
                  </a:lnTo>
                  <a:lnTo>
                    <a:pt x="75" y="928"/>
                  </a:lnTo>
                  <a:cubicBezTo>
                    <a:pt x="50" y="928"/>
                    <a:pt x="25" y="928"/>
                    <a:pt x="25" y="978"/>
                  </a:cubicBezTo>
                  <a:cubicBezTo>
                    <a:pt x="0" y="1003"/>
                    <a:pt x="25" y="1028"/>
                    <a:pt x="50" y="1028"/>
                  </a:cubicBezTo>
                  <a:lnTo>
                    <a:pt x="1554" y="1604"/>
                  </a:lnTo>
                  <a:lnTo>
                    <a:pt x="1579" y="1604"/>
                  </a:lnTo>
                  <a:lnTo>
                    <a:pt x="3459" y="1128"/>
                  </a:lnTo>
                  <a:lnTo>
                    <a:pt x="3484" y="1128"/>
                  </a:lnTo>
                  <a:lnTo>
                    <a:pt x="4512" y="100"/>
                  </a:lnTo>
                  <a:cubicBezTo>
                    <a:pt x="4537" y="75"/>
                    <a:pt x="4537" y="25"/>
                    <a:pt x="4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3439138" y="1976820"/>
              <a:ext cx="107801" cy="454223"/>
            </a:xfrm>
            <a:custGeom>
              <a:rect b="b" l="l" r="r" t="t"/>
              <a:pathLst>
                <a:path extrusionOk="0" h="8347" w="1981">
                  <a:moveTo>
                    <a:pt x="100" y="301"/>
                  </a:moveTo>
                  <a:lnTo>
                    <a:pt x="1855" y="3910"/>
                  </a:lnTo>
                  <a:lnTo>
                    <a:pt x="1755" y="8045"/>
                  </a:lnTo>
                  <a:lnTo>
                    <a:pt x="100" y="4361"/>
                  </a:lnTo>
                  <a:lnTo>
                    <a:pt x="100" y="301"/>
                  </a:lnTo>
                  <a:close/>
                  <a:moveTo>
                    <a:pt x="25" y="0"/>
                  </a:moveTo>
                  <a:cubicBezTo>
                    <a:pt x="0" y="25"/>
                    <a:pt x="0" y="25"/>
                    <a:pt x="0" y="50"/>
                  </a:cubicBezTo>
                  <a:lnTo>
                    <a:pt x="0" y="4361"/>
                  </a:lnTo>
                  <a:cubicBezTo>
                    <a:pt x="0" y="4386"/>
                    <a:pt x="0" y="4386"/>
                    <a:pt x="0" y="4386"/>
                  </a:cubicBezTo>
                  <a:lnTo>
                    <a:pt x="1755" y="8321"/>
                  </a:lnTo>
                  <a:cubicBezTo>
                    <a:pt x="1755" y="8346"/>
                    <a:pt x="1780" y="8346"/>
                    <a:pt x="1805" y="8346"/>
                  </a:cubicBezTo>
                  <a:cubicBezTo>
                    <a:pt x="1830" y="8346"/>
                    <a:pt x="1855" y="8321"/>
                    <a:pt x="1855" y="8296"/>
                  </a:cubicBezTo>
                  <a:lnTo>
                    <a:pt x="1980" y="3885"/>
                  </a:lnTo>
                  <a:cubicBezTo>
                    <a:pt x="1980" y="3885"/>
                    <a:pt x="1980" y="3885"/>
                    <a:pt x="1955" y="3860"/>
                  </a:cubicBezTo>
                  <a:lnTo>
                    <a:pt x="100" y="50"/>
                  </a:lnTo>
                  <a:cubicBezTo>
                    <a:pt x="75" y="25"/>
                    <a:pt x="50" y="0"/>
                    <a:pt x="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3360016" y="1979541"/>
              <a:ext cx="81898" cy="234648"/>
            </a:xfrm>
            <a:custGeom>
              <a:rect b="b" l="l" r="r" t="t"/>
              <a:pathLst>
                <a:path extrusionOk="0" h="4312" w="1505">
                  <a:moveTo>
                    <a:pt x="1504" y="0"/>
                  </a:moveTo>
                  <a:lnTo>
                    <a:pt x="0" y="3735"/>
                  </a:lnTo>
                  <a:lnTo>
                    <a:pt x="1504" y="4311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3537307" y="2132290"/>
              <a:ext cx="62798" cy="295977"/>
            </a:xfrm>
            <a:custGeom>
              <a:rect b="b" l="l" r="r" t="t"/>
              <a:pathLst>
                <a:path extrusionOk="0" h="5439" w="1154">
                  <a:moveTo>
                    <a:pt x="1154" y="0"/>
                  </a:moveTo>
                  <a:lnTo>
                    <a:pt x="126" y="1028"/>
                  </a:lnTo>
                  <a:lnTo>
                    <a:pt x="1" y="5439"/>
                  </a:lnTo>
                  <a:lnTo>
                    <a:pt x="1154" y="0"/>
                  </a:lnTo>
                  <a:close/>
                  <a:moveTo>
                    <a:pt x="1" y="5439"/>
                  </a:moveTo>
                  <a:lnTo>
                    <a:pt x="1" y="5439"/>
                  </a:lnTo>
                  <a:lnTo>
                    <a:pt x="1" y="54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6" name="Google Shape;656;p14"/>
          <p:cNvGrpSpPr/>
          <p:nvPr/>
        </p:nvGrpSpPr>
        <p:grpSpPr>
          <a:xfrm>
            <a:off x="5137173" y="4345634"/>
            <a:ext cx="359036" cy="516944"/>
            <a:chOff x="5268040" y="2478709"/>
            <a:chExt cx="282372" cy="406498"/>
          </a:xfrm>
        </p:grpSpPr>
        <p:sp>
          <p:nvSpPr>
            <p:cNvPr id="657" name="Google Shape;657;p14"/>
            <p:cNvSpPr/>
            <p:nvPr/>
          </p:nvSpPr>
          <p:spPr>
            <a:xfrm>
              <a:off x="5268040" y="2479035"/>
              <a:ext cx="148723" cy="183822"/>
            </a:xfrm>
            <a:custGeom>
              <a:rect b="b" l="l" r="r" t="t"/>
              <a:pathLst>
                <a:path extrusionOk="0" h="3378" w="2733">
                  <a:moveTo>
                    <a:pt x="2482" y="145"/>
                  </a:moveTo>
                  <a:lnTo>
                    <a:pt x="2607" y="1072"/>
                  </a:lnTo>
                  <a:lnTo>
                    <a:pt x="1178" y="3227"/>
                  </a:lnTo>
                  <a:lnTo>
                    <a:pt x="126" y="1849"/>
                  </a:lnTo>
                  <a:lnTo>
                    <a:pt x="2482" y="145"/>
                  </a:lnTo>
                  <a:close/>
                  <a:moveTo>
                    <a:pt x="2522" y="1"/>
                  </a:moveTo>
                  <a:cubicBezTo>
                    <a:pt x="2513" y="1"/>
                    <a:pt x="2507" y="7"/>
                    <a:pt x="2507" y="19"/>
                  </a:cubicBezTo>
                  <a:lnTo>
                    <a:pt x="25" y="1799"/>
                  </a:lnTo>
                  <a:cubicBezTo>
                    <a:pt x="0" y="1799"/>
                    <a:pt x="0" y="1824"/>
                    <a:pt x="0" y="1849"/>
                  </a:cubicBezTo>
                  <a:cubicBezTo>
                    <a:pt x="0" y="1849"/>
                    <a:pt x="0" y="1874"/>
                    <a:pt x="0" y="1874"/>
                  </a:cubicBezTo>
                  <a:lnTo>
                    <a:pt x="1153" y="3353"/>
                  </a:lnTo>
                  <a:cubicBezTo>
                    <a:pt x="1153" y="3353"/>
                    <a:pt x="1178" y="3378"/>
                    <a:pt x="1203" y="3378"/>
                  </a:cubicBezTo>
                  <a:cubicBezTo>
                    <a:pt x="1203" y="3378"/>
                    <a:pt x="1228" y="3353"/>
                    <a:pt x="1228" y="3353"/>
                  </a:cubicBezTo>
                  <a:lnTo>
                    <a:pt x="2707" y="1122"/>
                  </a:lnTo>
                  <a:cubicBezTo>
                    <a:pt x="2732" y="1122"/>
                    <a:pt x="2732" y="1097"/>
                    <a:pt x="2732" y="1072"/>
                  </a:cubicBezTo>
                  <a:lnTo>
                    <a:pt x="2582" y="44"/>
                  </a:lnTo>
                  <a:cubicBezTo>
                    <a:pt x="2582" y="19"/>
                    <a:pt x="2557" y="19"/>
                    <a:pt x="2557" y="19"/>
                  </a:cubicBezTo>
                  <a:cubicBezTo>
                    <a:pt x="2544" y="7"/>
                    <a:pt x="2532" y="1"/>
                    <a:pt x="2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5329423" y="2478709"/>
              <a:ext cx="220989" cy="223710"/>
            </a:xfrm>
            <a:custGeom>
              <a:rect b="b" l="l" r="r" t="t"/>
              <a:pathLst>
                <a:path extrusionOk="0" h="4111" w="4061">
                  <a:moveTo>
                    <a:pt x="1454" y="151"/>
                  </a:moveTo>
                  <a:lnTo>
                    <a:pt x="3283" y="777"/>
                  </a:lnTo>
                  <a:lnTo>
                    <a:pt x="3935" y="3735"/>
                  </a:lnTo>
                  <a:lnTo>
                    <a:pt x="2206" y="4010"/>
                  </a:lnTo>
                  <a:lnTo>
                    <a:pt x="151" y="3284"/>
                  </a:lnTo>
                  <a:lnTo>
                    <a:pt x="1579" y="1128"/>
                  </a:lnTo>
                  <a:cubicBezTo>
                    <a:pt x="1604" y="1128"/>
                    <a:pt x="1604" y="1103"/>
                    <a:pt x="1604" y="1078"/>
                  </a:cubicBezTo>
                  <a:lnTo>
                    <a:pt x="1454" y="151"/>
                  </a:lnTo>
                  <a:close/>
                  <a:moveTo>
                    <a:pt x="1429" y="0"/>
                  </a:moveTo>
                  <a:cubicBezTo>
                    <a:pt x="1404" y="0"/>
                    <a:pt x="1379" y="0"/>
                    <a:pt x="1354" y="25"/>
                  </a:cubicBezTo>
                  <a:cubicBezTo>
                    <a:pt x="1354" y="25"/>
                    <a:pt x="1354" y="50"/>
                    <a:pt x="1354" y="75"/>
                  </a:cubicBezTo>
                  <a:lnTo>
                    <a:pt x="1479" y="1078"/>
                  </a:lnTo>
                  <a:lnTo>
                    <a:pt x="25" y="3284"/>
                  </a:lnTo>
                  <a:cubicBezTo>
                    <a:pt x="0" y="3309"/>
                    <a:pt x="0" y="3309"/>
                    <a:pt x="0" y="3334"/>
                  </a:cubicBezTo>
                  <a:cubicBezTo>
                    <a:pt x="25" y="3359"/>
                    <a:pt x="25" y="3359"/>
                    <a:pt x="50" y="3359"/>
                  </a:cubicBezTo>
                  <a:lnTo>
                    <a:pt x="2181" y="4111"/>
                  </a:lnTo>
                  <a:lnTo>
                    <a:pt x="2206" y="4111"/>
                  </a:lnTo>
                  <a:lnTo>
                    <a:pt x="4010" y="3835"/>
                  </a:lnTo>
                  <a:cubicBezTo>
                    <a:pt x="4035" y="3835"/>
                    <a:pt x="4035" y="3835"/>
                    <a:pt x="4035" y="3810"/>
                  </a:cubicBezTo>
                  <a:cubicBezTo>
                    <a:pt x="4060" y="3810"/>
                    <a:pt x="4060" y="3785"/>
                    <a:pt x="4060" y="3785"/>
                  </a:cubicBezTo>
                  <a:lnTo>
                    <a:pt x="3384" y="727"/>
                  </a:lnTo>
                  <a:cubicBezTo>
                    <a:pt x="3384" y="702"/>
                    <a:pt x="3359" y="702"/>
                    <a:pt x="3359" y="677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5409851" y="2515876"/>
              <a:ext cx="103720" cy="43316"/>
            </a:xfrm>
            <a:custGeom>
              <a:rect b="b" l="l" r="r" t="t"/>
              <a:pathLst>
                <a:path extrusionOk="0" h="796" w="1906">
                  <a:moveTo>
                    <a:pt x="1859" y="0"/>
                  </a:moveTo>
                  <a:cubicBezTo>
                    <a:pt x="1843" y="0"/>
                    <a:pt x="1830" y="7"/>
                    <a:pt x="1830" y="19"/>
                  </a:cubicBezTo>
                  <a:lnTo>
                    <a:pt x="1003" y="696"/>
                  </a:lnTo>
                  <a:lnTo>
                    <a:pt x="76" y="370"/>
                  </a:lnTo>
                  <a:cubicBezTo>
                    <a:pt x="69" y="363"/>
                    <a:pt x="61" y="360"/>
                    <a:pt x="54" y="360"/>
                  </a:cubicBezTo>
                  <a:cubicBezTo>
                    <a:pt x="36" y="360"/>
                    <a:pt x="19" y="377"/>
                    <a:pt x="1" y="395"/>
                  </a:cubicBezTo>
                  <a:cubicBezTo>
                    <a:pt x="1" y="420"/>
                    <a:pt x="26" y="445"/>
                    <a:pt x="51" y="470"/>
                  </a:cubicBezTo>
                  <a:lnTo>
                    <a:pt x="1003" y="796"/>
                  </a:lnTo>
                  <a:lnTo>
                    <a:pt x="1054" y="796"/>
                  </a:lnTo>
                  <a:lnTo>
                    <a:pt x="1881" y="94"/>
                  </a:lnTo>
                  <a:cubicBezTo>
                    <a:pt x="1906" y="69"/>
                    <a:pt x="1906" y="44"/>
                    <a:pt x="1906" y="19"/>
                  </a:cubicBezTo>
                  <a:cubicBezTo>
                    <a:pt x="1893" y="7"/>
                    <a:pt x="1874" y="0"/>
                    <a:pt x="1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5314404" y="2681902"/>
              <a:ext cx="236009" cy="203304"/>
            </a:xfrm>
            <a:custGeom>
              <a:rect b="b" l="l" r="r" t="t"/>
              <a:pathLst>
                <a:path extrusionOk="0" h="3736" w="4337">
                  <a:moveTo>
                    <a:pt x="4086" y="126"/>
                  </a:moveTo>
                  <a:lnTo>
                    <a:pt x="376" y="3359"/>
                  </a:lnTo>
                  <a:lnTo>
                    <a:pt x="2507" y="377"/>
                  </a:lnTo>
                  <a:lnTo>
                    <a:pt x="4086" y="126"/>
                  </a:lnTo>
                  <a:close/>
                  <a:moveTo>
                    <a:pt x="4261" y="1"/>
                  </a:moveTo>
                  <a:lnTo>
                    <a:pt x="2457" y="276"/>
                  </a:lnTo>
                  <a:cubicBezTo>
                    <a:pt x="2432" y="276"/>
                    <a:pt x="2432" y="276"/>
                    <a:pt x="2432" y="301"/>
                  </a:cubicBezTo>
                  <a:lnTo>
                    <a:pt x="26" y="3660"/>
                  </a:lnTo>
                  <a:cubicBezTo>
                    <a:pt x="0" y="3685"/>
                    <a:pt x="0" y="3710"/>
                    <a:pt x="26" y="3735"/>
                  </a:cubicBezTo>
                  <a:lnTo>
                    <a:pt x="101" y="3735"/>
                  </a:lnTo>
                  <a:lnTo>
                    <a:pt x="4311" y="101"/>
                  </a:lnTo>
                  <a:cubicBezTo>
                    <a:pt x="4336" y="76"/>
                    <a:pt x="4336" y="51"/>
                    <a:pt x="4336" y="26"/>
                  </a:cubicBezTo>
                  <a:cubicBezTo>
                    <a:pt x="4311" y="1"/>
                    <a:pt x="4286" y="1"/>
                    <a:pt x="4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5268040" y="2576877"/>
              <a:ext cx="53220" cy="308330"/>
            </a:xfrm>
            <a:custGeom>
              <a:rect b="b" l="l" r="r" t="t"/>
              <a:pathLst>
                <a:path extrusionOk="0" h="5666" w="978">
                  <a:moveTo>
                    <a:pt x="50" y="1"/>
                  </a:moveTo>
                  <a:cubicBezTo>
                    <a:pt x="25" y="1"/>
                    <a:pt x="0" y="26"/>
                    <a:pt x="0" y="51"/>
                  </a:cubicBezTo>
                  <a:lnTo>
                    <a:pt x="852" y="5615"/>
                  </a:lnTo>
                  <a:cubicBezTo>
                    <a:pt x="852" y="5640"/>
                    <a:pt x="878" y="5665"/>
                    <a:pt x="903" y="5665"/>
                  </a:cubicBezTo>
                  <a:lnTo>
                    <a:pt x="928" y="5665"/>
                  </a:lnTo>
                  <a:cubicBezTo>
                    <a:pt x="953" y="5665"/>
                    <a:pt x="978" y="5640"/>
                    <a:pt x="978" y="5615"/>
                  </a:cubicBezTo>
                  <a:lnTo>
                    <a:pt x="101" y="51"/>
                  </a:lnTo>
                  <a:cubicBezTo>
                    <a:pt x="101" y="1"/>
                    <a:pt x="76" y="1"/>
                    <a:pt x="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5445331" y="2553696"/>
              <a:ext cx="23236" cy="148723"/>
            </a:xfrm>
            <a:custGeom>
              <a:rect b="b" l="l" r="r" t="t"/>
              <a:pathLst>
                <a:path extrusionOk="0" h="2733" w="427">
                  <a:moveTo>
                    <a:pt x="376" y="1"/>
                  </a:moveTo>
                  <a:cubicBezTo>
                    <a:pt x="326" y="1"/>
                    <a:pt x="301" y="26"/>
                    <a:pt x="301" y="51"/>
                  </a:cubicBezTo>
                  <a:lnTo>
                    <a:pt x="1" y="2682"/>
                  </a:lnTo>
                  <a:cubicBezTo>
                    <a:pt x="1" y="2708"/>
                    <a:pt x="26" y="2733"/>
                    <a:pt x="51" y="2733"/>
                  </a:cubicBezTo>
                  <a:cubicBezTo>
                    <a:pt x="76" y="2733"/>
                    <a:pt x="101" y="2708"/>
                    <a:pt x="126" y="2682"/>
                  </a:cubicBezTo>
                  <a:lnTo>
                    <a:pt x="427" y="51"/>
                  </a:lnTo>
                  <a:cubicBezTo>
                    <a:pt x="427" y="26"/>
                    <a:pt x="402" y="1"/>
                    <a:pt x="3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5314404" y="2656000"/>
              <a:ext cx="21876" cy="229207"/>
            </a:xfrm>
            <a:custGeom>
              <a:rect b="b" l="l" r="r" t="t"/>
              <a:pathLst>
                <a:path extrusionOk="0" h="4212" w="402">
                  <a:moveTo>
                    <a:pt x="351" y="0"/>
                  </a:moveTo>
                  <a:cubicBezTo>
                    <a:pt x="301" y="0"/>
                    <a:pt x="276" y="26"/>
                    <a:pt x="276" y="51"/>
                  </a:cubicBezTo>
                  <a:lnTo>
                    <a:pt x="0" y="4161"/>
                  </a:lnTo>
                  <a:cubicBezTo>
                    <a:pt x="0" y="4186"/>
                    <a:pt x="26" y="4211"/>
                    <a:pt x="51" y="4211"/>
                  </a:cubicBezTo>
                  <a:cubicBezTo>
                    <a:pt x="101" y="4211"/>
                    <a:pt x="101" y="4186"/>
                    <a:pt x="126" y="4161"/>
                  </a:cubicBezTo>
                  <a:lnTo>
                    <a:pt x="401" y="51"/>
                  </a:lnTo>
                  <a:cubicBezTo>
                    <a:pt x="401" y="26"/>
                    <a:pt x="376" y="0"/>
                    <a:pt x="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5270761" y="2482790"/>
              <a:ext cx="141866" cy="175986"/>
            </a:xfrm>
            <a:custGeom>
              <a:rect b="b" l="l" r="r" t="t"/>
              <a:pathLst>
                <a:path extrusionOk="0" h="3234" w="2607">
                  <a:moveTo>
                    <a:pt x="2482" y="0"/>
                  </a:moveTo>
                  <a:lnTo>
                    <a:pt x="0" y="1780"/>
                  </a:lnTo>
                  <a:lnTo>
                    <a:pt x="1153" y="3234"/>
                  </a:lnTo>
                  <a:lnTo>
                    <a:pt x="2607" y="1028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5317125" y="2684623"/>
              <a:ext cx="230567" cy="197808"/>
            </a:xfrm>
            <a:custGeom>
              <a:rect b="b" l="l" r="r" t="t"/>
              <a:pathLst>
                <a:path extrusionOk="0" h="3635" w="4237">
                  <a:moveTo>
                    <a:pt x="4236" y="1"/>
                  </a:moveTo>
                  <a:lnTo>
                    <a:pt x="2407" y="276"/>
                  </a:lnTo>
                  <a:lnTo>
                    <a:pt x="1" y="3635"/>
                  </a:lnTo>
                  <a:lnTo>
                    <a:pt x="42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6" name="Google Shape;666;p14"/>
          <p:cNvGrpSpPr/>
          <p:nvPr/>
        </p:nvGrpSpPr>
        <p:grpSpPr>
          <a:xfrm>
            <a:off x="3380817" y="303733"/>
            <a:ext cx="393251" cy="479007"/>
            <a:chOff x="3380817" y="303733"/>
            <a:chExt cx="393251" cy="479007"/>
          </a:xfrm>
        </p:grpSpPr>
        <p:sp>
          <p:nvSpPr>
            <p:cNvPr id="667" name="Google Shape;667;p14"/>
            <p:cNvSpPr/>
            <p:nvPr/>
          </p:nvSpPr>
          <p:spPr>
            <a:xfrm flipH="1">
              <a:off x="3622931" y="303733"/>
              <a:ext cx="151138" cy="19466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8" name="Google Shape;668;p14"/>
            <p:cNvGrpSpPr/>
            <p:nvPr/>
          </p:nvGrpSpPr>
          <p:grpSpPr>
            <a:xfrm flipH="1">
              <a:off x="3425026" y="640719"/>
              <a:ext cx="110475" cy="142021"/>
              <a:chOff x="3340915" y="2702363"/>
              <a:chExt cx="85980" cy="110522"/>
            </a:xfrm>
          </p:grpSpPr>
          <p:sp>
            <p:nvSpPr>
              <p:cNvPr id="669" name="Google Shape;669;p14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14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1" name="Google Shape;671;p14"/>
            <p:cNvGrpSpPr/>
            <p:nvPr/>
          </p:nvGrpSpPr>
          <p:grpSpPr>
            <a:xfrm flipH="1">
              <a:off x="3380817" y="381563"/>
              <a:ext cx="69377" cy="89202"/>
              <a:chOff x="3340915" y="2702363"/>
              <a:chExt cx="85980" cy="110522"/>
            </a:xfrm>
          </p:grpSpPr>
          <p:sp>
            <p:nvSpPr>
              <p:cNvPr id="672" name="Google Shape;672;p14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14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74" name="Google Shape;674;p14"/>
          <p:cNvSpPr/>
          <p:nvPr/>
        </p:nvSpPr>
        <p:spPr>
          <a:xfrm flipH="1">
            <a:off x="8636106" y="782758"/>
            <a:ext cx="151138" cy="194660"/>
          </a:xfrm>
          <a:custGeom>
            <a:rect b="b" l="l" r="r" t="t"/>
            <a:pathLst>
              <a:path extrusionOk="0" h="1906" w="1480">
                <a:moveTo>
                  <a:pt x="728" y="1"/>
                </a:moveTo>
                <a:cubicBezTo>
                  <a:pt x="577" y="427"/>
                  <a:pt x="352" y="803"/>
                  <a:pt x="1" y="1129"/>
                </a:cubicBezTo>
                <a:cubicBezTo>
                  <a:pt x="352" y="1254"/>
                  <a:pt x="627" y="1555"/>
                  <a:pt x="778" y="1906"/>
                </a:cubicBezTo>
                <a:cubicBezTo>
                  <a:pt x="878" y="1505"/>
                  <a:pt x="1129" y="1204"/>
                  <a:pt x="1479" y="1028"/>
                </a:cubicBezTo>
                <a:cubicBezTo>
                  <a:pt x="1104" y="803"/>
                  <a:pt x="828" y="427"/>
                  <a:pt x="7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5" name="Google Shape;675;p14"/>
          <p:cNvGrpSpPr/>
          <p:nvPr/>
        </p:nvGrpSpPr>
        <p:grpSpPr>
          <a:xfrm>
            <a:off x="424386" y="4138068"/>
            <a:ext cx="510147" cy="788996"/>
            <a:chOff x="424386" y="4138068"/>
            <a:chExt cx="510147" cy="788996"/>
          </a:xfrm>
        </p:grpSpPr>
        <p:grpSp>
          <p:nvGrpSpPr>
            <p:cNvPr id="676" name="Google Shape;676;p14"/>
            <p:cNvGrpSpPr/>
            <p:nvPr/>
          </p:nvGrpSpPr>
          <p:grpSpPr>
            <a:xfrm>
              <a:off x="572279" y="4785039"/>
              <a:ext cx="161348" cy="142025"/>
              <a:chOff x="4635225" y="2316383"/>
              <a:chExt cx="79123" cy="69654"/>
            </a:xfrm>
          </p:grpSpPr>
          <p:sp>
            <p:nvSpPr>
              <p:cNvPr id="677" name="Google Shape;677;p14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14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9" name="Google Shape;679;p14"/>
            <p:cNvGrpSpPr/>
            <p:nvPr/>
          </p:nvGrpSpPr>
          <p:grpSpPr>
            <a:xfrm rot="10800000">
              <a:off x="824061" y="4433468"/>
              <a:ext cx="110472" cy="97245"/>
              <a:chOff x="4635225" y="2316383"/>
              <a:chExt cx="79123" cy="69654"/>
            </a:xfrm>
          </p:grpSpPr>
          <p:sp>
            <p:nvSpPr>
              <p:cNvPr id="680" name="Google Shape;680;p14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14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2" name="Google Shape;682;p14"/>
            <p:cNvGrpSpPr/>
            <p:nvPr/>
          </p:nvGrpSpPr>
          <p:grpSpPr>
            <a:xfrm rot="10800000">
              <a:off x="424386" y="4138068"/>
              <a:ext cx="110472" cy="97245"/>
              <a:chOff x="4635225" y="2316383"/>
              <a:chExt cx="79123" cy="69654"/>
            </a:xfrm>
          </p:grpSpPr>
          <p:sp>
            <p:nvSpPr>
              <p:cNvPr id="683" name="Google Shape;683;p14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14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" name="Google Shape;68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15"/>
          <p:cNvSpPr txBox="1"/>
          <p:nvPr>
            <p:ph type="title"/>
          </p:nvPr>
        </p:nvSpPr>
        <p:spPr>
          <a:xfrm>
            <a:off x="4740300" y="1720200"/>
            <a:ext cx="369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8" name="Google Shape;688;p15"/>
          <p:cNvSpPr txBox="1"/>
          <p:nvPr>
            <p:ph idx="1" type="subTitle"/>
          </p:nvPr>
        </p:nvSpPr>
        <p:spPr>
          <a:xfrm>
            <a:off x="4740300" y="2292900"/>
            <a:ext cx="3690600" cy="11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89" name="Google Shape;689;p15"/>
          <p:cNvGrpSpPr/>
          <p:nvPr/>
        </p:nvGrpSpPr>
        <p:grpSpPr>
          <a:xfrm rot="796282">
            <a:off x="8283316" y="3252382"/>
            <a:ext cx="1271938" cy="2169370"/>
            <a:chOff x="2440625" y="2850900"/>
            <a:chExt cx="607175" cy="1035575"/>
          </a:xfrm>
        </p:grpSpPr>
        <p:sp>
          <p:nvSpPr>
            <p:cNvPr id="690" name="Google Shape;690;p15"/>
            <p:cNvSpPr/>
            <p:nvPr/>
          </p:nvSpPr>
          <p:spPr>
            <a:xfrm>
              <a:off x="2446875" y="2964475"/>
              <a:ext cx="600925" cy="922000"/>
            </a:xfrm>
            <a:custGeom>
              <a:rect b="b" l="l" r="r" t="t"/>
              <a:pathLst>
                <a:path extrusionOk="0" h="36880" w="24037">
                  <a:moveTo>
                    <a:pt x="11730" y="1247"/>
                  </a:moveTo>
                  <a:cubicBezTo>
                    <a:pt x="12532" y="2300"/>
                    <a:pt x="13334" y="3378"/>
                    <a:pt x="14161" y="4506"/>
                  </a:cubicBezTo>
                  <a:cubicBezTo>
                    <a:pt x="13810" y="4706"/>
                    <a:pt x="13485" y="4907"/>
                    <a:pt x="13109" y="5132"/>
                  </a:cubicBezTo>
                  <a:cubicBezTo>
                    <a:pt x="12633" y="3829"/>
                    <a:pt x="12156" y="2551"/>
                    <a:pt x="11680" y="1247"/>
                  </a:cubicBezTo>
                  <a:close/>
                  <a:moveTo>
                    <a:pt x="11229" y="896"/>
                  </a:moveTo>
                  <a:cubicBezTo>
                    <a:pt x="11379" y="1348"/>
                    <a:pt x="11555" y="1799"/>
                    <a:pt x="11730" y="2250"/>
                  </a:cubicBezTo>
                  <a:cubicBezTo>
                    <a:pt x="12081" y="3177"/>
                    <a:pt x="12407" y="4105"/>
                    <a:pt x="12783" y="5032"/>
                  </a:cubicBezTo>
                  <a:cubicBezTo>
                    <a:pt x="12858" y="5257"/>
                    <a:pt x="12808" y="5333"/>
                    <a:pt x="12633" y="5458"/>
                  </a:cubicBezTo>
                  <a:cubicBezTo>
                    <a:pt x="11831" y="5984"/>
                    <a:pt x="11029" y="6485"/>
                    <a:pt x="10126" y="6836"/>
                  </a:cubicBezTo>
                  <a:cubicBezTo>
                    <a:pt x="10051" y="6861"/>
                    <a:pt x="10001" y="6886"/>
                    <a:pt x="9901" y="6912"/>
                  </a:cubicBezTo>
                  <a:cubicBezTo>
                    <a:pt x="10302" y="4881"/>
                    <a:pt x="10703" y="2901"/>
                    <a:pt x="11229" y="896"/>
                  </a:cubicBezTo>
                  <a:close/>
                  <a:moveTo>
                    <a:pt x="10828" y="1097"/>
                  </a:moveTo>
                  <a:cubicBezTo>
                    <a:pt x="10678" y="1899"/>
                    <a:pt x="10527" y="2701"/>
                    <a:pt x="10352" y="3503"/>
                  </a:cubicBezTo>
                  <a:cubicBezTo>
                    <a:pt x="10101" y="4606"/>
                    <a:pt x="9851" y="5734"/>
                    <a:pt x="9625" y="6836"/>
                  </a:cubicBezTo>
                  <a:cubicBezTo>
                    <a:pt x="9600" y="6987"/>
                    <a:pt x="9550" y="7037"/>
                    <a:pt x="9399" y="7087"/>
                  </a:cubicBezTo>
                  <a:cubicBezTo>
                    <a:pt x="9027" y="7191"/>
                    <a:pt x="8655" y="7251"/>
                    <a:pt x="8283" y="7251"/>
                  </a:cubicBezTo>
                  <a:cubicBezTo>
                    <a:pt x="8028" y="7251"/>
                    <a:pt x="7774" y="7223"/>
                    <a:pt x="7520" y="7162"/>
                  </a:cubicBezTo>
                  <a:cubicBezTo>
                    <a:pt x="7018" y="7062"/>
                    <a:pt x="6668" y="6761"/>
                    <a:pt x="6492" y="6285"/>
                  </a:cubicBezTo>
                  <a:cubicBezTo>
                    <a:pt x="6442" y="6160"/>
                    <a:pt x="6442" y="6084"/>
                    <a:pt x="6517" y="5984"/>
                  </a:cubicBezTo>
                  <a:cubicBezTo>
                    <a:pt x="7946" y="4355"/>
                    <a:pt x="9349" y="2726"/>
                    <a:pt x="10778" y="1097"/>
                  </a:cubicBezTo>
                  <a:close/>
                  <a:moveTo>
                    <a:pt x="14312" y="4706"/>
                  </a:moveTo>
                  <a:cubicBezTo>
                    <a:pt x="14813" y="5358"/>
                    <a:pt x="15289" y="6009"/>
                    <a:pt x="15816" y="6686"/>
                  </a:cubicBezTo>
                  <a:cubicBezTo>
                    <a:pt x="15465" y="6736"/>
                    <a:pt x="15164" y="6886"/>
                    <a:pt x="14888" y="7037"/>
                  </a:cubicBezTo>
                  <a:cubicBezTo>
                    <a:pt x="14587" y="7187"/>
                    <a:pt x="14312" y="7338"/>
                    <a:pt x="13986" y="7513"/>
                  </a:cubicBezTo>
                  <a:cubicBezTo>
                    <a:pt x="13735" y="6811"/>
                    <a:pt x="13460" y="6110"/>
                    <a:pt x="13209" y="5383"/>
                  </a:cubicBezTo>
                  <a:cubicBezTo>
                    <a:pt x="13535" y="5107"/>
                    <a:pt x="13936" y="4957"/>
                    <a:pt x="14312" y="4706"/>
                  </a:cubicBezTo>
                  <a:close/>
                  <a:moveTo>
                    <a:pt x="15865" y="6913"/>
                  </a:moveTo>
                  <a:cubicBezTo>
                    <a:pt x="15954" y="6913"/>
                    <a:pt x="16029" y="6957"/>
                    <a:pt x="16116" y="7062"/>
                  </a:cubicBezTo>
                  <a:cubicBezTo>
                    <a:pt x="16442" y="7538"/>
                    <a:pt x="16793" y="7989"/>
                    <a:pt x="17144" y="8465"/>
                  </a:cubicBezTo>
                  <a:cubicBezTo>
                    <a:pt x="16342" y="8841"/>
                    <a:pt x="15565" y="9192"/>
                    <a:pt x="14763" y="9568"/>
                  </a:cubicBezTo>
                  <a:cubicBezTo>
                    <a:pt x="14537" y="8992"/>
                    <a:pt x="14337" y="8440"/>
                    <a:pt x="14136" y="7889"/>
                  </a:cubicBezTo>
                  <a:cubicBezTo>
                    <a:pt x="14086" y="7789"/>
                    <a:pt x="14111" y="7739"/>
                    <a:pt x="14186" y="7714"/>
                  </a:cubicBezTo>
                  <a:cubicBezTo>
                    <a:pt x="14688" y="7413"/>
                    <a:pt x="15164" y="7087"/>
                    <a:pt x="15740" y="6937"/>
                  </a:cubicBezTo>
                  <a:cubicBezTo>
                    <a:pt x="15786" y="6921"/>
                    <a:pt x="15827" y="6913"/>
                    <a:pt x="15865" y="6913"/>
                  </a:cubicBezTo>
                  <a:close/>
                  <a:moveTo>
                    <a:pt x="12958" y="5508"/>
                  </a:moveTo>
                  <a:cubicBezTo>
                    <a:pt x="13209" y="6210"/>
                    <a:pt x="13460" y="6886"/>
                    <a:pt x="13710" y="7538"/>
                  </a:cubicBezTo>
                  <a:cubicBezTo>
                    <a:pt x="13760" y="7613"/>
                    <a:pt x="13735" y="7688"/>
                    <a:pt x="13660" y="7739"/>
                  </a:cubicBezTo>
                  <a:cubicBezTo>
                    <a:pt x="12307" y="8465"/>
                    <a:pt x="11054" y="9418"/>
                    <a:pt x="9575" y="9894"/>
                  </a:cubicBezTo>
                  <a:cubicBezTo>
                    <a:pt x="9500" y="9919"/>
                    <a:pt x="9425" y="9944"/>
                    <a:pt x="9299" y="9994"/>
                  </a:cubicBezTo>
                  <a:cubicBezTo>
                    <a:pt x="9299" y="9618"/>
                    <a:pt x="9425" y="9293"/>
                    <a:pt x="9475" y="8967"/>
                  </a:cubicBezTo>
                  <a:cubicBezTo>
                    <a:pt x="9575" y="8465"/>
                    <a:pt x="9675" y="7964"/>
                    <a:pt x="9775" y="7463"/>
                  </a:cubicBezTo>
                  <a:cubicBezTo>
                    <a:pt x="9800" y="7363"/>
                    <a:pt x="9800" y="7237"/>
                    <a:pt x="9951" y="7187"/>
                  </a:cubicBezTo>
                  <a:cubicBezTo>
                    <a:pt x="11029" y="6786"/>
                    <a:pt x="11981" y="6210"/>
                    <a:pt x="12958" y="5508"/>
                  </a:cubicBezTo>
                  <a:close/>
                  <a:moveTo>
                    <a:pt x="6216" y="6360"/>
                  </a:moveTo>
                  <a:cubicBezTo>
                    <a:pt x="6517" y="7137"/>
                    <a:pt x="7144" y="7463"/>
                    <a:pt x="7946" y="7513"/>
                  </a:cubicBezTo>
                  <a:cubicBezTo>
                    <a:pt x="8014" y="7516"/>
                    <a:pt x="8081" y="7518"/>
                    <a:pt x="8149" y="7518"/>
                  </a:cubicBezTo>
                  <a:cubicBezTo>
                    <a:pt x="8602" y="7518"/>
                    <a:pt x="9045" y="7447"/>
                    <a:pt x="9525" y="7338"/>
                  </a:cubicBezTo>
                  <a:lnTo>
                    <a:pt x="9525" y="7338"/>
                  </a:lnTo>
                  <a:cubicBezTo>
                    <a:pt x="9399" y="7889"/>
                    <a:pt x="9299" y="8415"/>
                    <a:pt x="9174" y="8942"/>
                  </a:cubicBezTo>
                  <a:cubicBezTo>
                    <a:pt x="9124" y="9242"/>
                    <a:pt x="9049" y="9543"/>
                    <a:pt x="8998" y="9844"/>
                  </a:cubicBezTo>
                  <a:cubicBezTo>
                    <a:pt x="8973" y="10019"/>
                    <a:pt x="8873" y="10095"/>
                    <a:pt x="8698" y="10145"/>
                  </a:cubicBezTo>
                  <a:cubicBezTo>
                    <a:pt x="8424" y="10185"/>
                    <a:pt x="8154" y="10206"/>
                    <a:pt x="7888" y="10206"/>
                  </a:cubicBezTo>
                  <a:cubicBezTo>
                    <a:pt x="6519" y="10206"/>
                    <a:pt x="5272" y="9653"/>
                    <a:pt x="4412" y="8415"/>
                  </a:cubicBezTo>
                  <a:cubicBezTo>
                    <a:pt x="4988" y="7688"/>
                    <a:pt x="5565" y="7037"/>
                    <a:pt x="6216" y="6360"/>
                  </a:cubicBezTo>
                  <a:close/>
                  <a:moveTo>
                    <a:pt x="17094" y="9017"/>
                  </a:moveTo>
                  <a:cubicBezTo>
                    <a:pt x="17044" y="9493"/>
                    <a:pt x="16968" y="9944"/>
                    <a:pt x="16918" y="10395"/>
                  </a:cubicBezTo>
                  <a:cubicBezTo>
                    <a:pt x="16622" y="10237"/>
                    <a:pt x="16337" y="10180"/>
                    <a:pt x="16056" y="10180"/>
                  </a:cubicBezTo>
                  <a:cubicBezTo>
                    <a:pt x="15625" y="10180"/>
                    <a:pt x="15203" y="10314"/>
                    <a:pt x="14763" y="10420"/>
                  </a:cubicBezTo>
                  <a:cubicBezTo>
                    <a:pt x="14738" y="10145"/>
                    <a:pt x="14838" y="10019"/>
                    <a:pt x="15089" y="9919"/>
                  </a:cubicBezTo>
                  <a:cubicBezTo>
                    <a:pt x="15740" y="9643"/>
                    <a:pt x="16392" y="9318"/>
                    <a:pt x="17094" y="9017"/>
                  </a:cubicBezTo>
                  <a:close/>
                  <a:moveTo>
                    <a:pt x="4237" y="8616"/>
                  </a:moveTo>
                  <a:cubicBezTo>
                    <a:pt x="4738" y="9368"/>
                    <a:pt x="5440" y="9869"/>
                    <a:pt x="6267" y="10195"/>
                  </a:cubicBezTo>
                  <a:cubicBezTo>
                    <a:pt x="6787" y="10394"/>
                    <a:pt x="7308" y="10462"/>
                    <a:pt x="7840" y="10462"/>
                  </a:cubicBezTo>
                  <a:cubicBezTo>
                    <a:pt x="8179" y="10462"/>
                    <a:pt x="8522" y="10434"/>
                    <a:pt x="8873" y="10395"/>
                  </a:cubicBezTo>
                  <a:lnTo>
                    <a:pt x="8873" y="10395"/>
                  </a:lnTo>
                  <a:cubicBezTo>
                    <a:pt x="8748" y="11022"/>
                    <a:pt x="8623" y="11623"/>
                    <a:pt x="8472" y="12250"/>
                  </a:cubicBezTo>
                  <a:cubicBezTo>
                    <a:pt x="6943" y="11197"/>
                    <a:pt x="5414" y="10145"/>
                    <a:pt x="3911" y="8992"/>
                  </a:cubicBezTo>
                  <a:cubicBezTo>
                    <a:pt x="4011" y="8866"/>
                    <a:pt x="4111" y="8766"/>
                    <a:pt x="4237" y="8616"/>
                  </a:cubicBezTo>
                  <a:close/>
                  <a:moveTo>
                    <a:pt x="13836" y="7914"/>
                  </a:moveTo>
                  <a:cubicBezTo>
                    <a:pt x="14086" y="8516"/>
                    <a:pt x="14287" y="9092"/>
                    <a:pt x="14512" y="9668"/>
                  </a:cubicBezTo>
                  <a:cubicBezTo>
                    <a:pt x="12607" y="10571"/>
                    <a:pt x="10703" y="11423"/>
                    <a:pt x="8773" y="12325"/>
                  </a:cubicBezTo>
                  <a:cubicBezTo>
                    <a:pt x="8923" y="11673"/>
                    <a:pt x="9049" y="11072"/>
                    <a:pt x="9174" y="10470"/>
                  </a:cubicBezTo>
                  <a:cubicBezTo>
                    <a:pt x="9199" y="10370"/>
                    <a:pt x="9224" y="10270"/>
                    <a:pt x="9349" y="10245"/>
                  </a:cubicBezTo>
                  <a:cubicBezTo>
                    <a:pt x="10527" y="9919"/>
                    <a:pt x="11580" y="9293"/>
                    <a:pt x="12607" y="8641"/>
                  </a:cubicBezTo>
                  <a:cubicBezTo>
                    <a:pt x="13008" y="8390"/>
                    <a:pt x="13409" y="8165"/>
                    <a:pt x="13836" y="7914"/>
                  </a:cubicBezTo>
                  <a:close/>
                  <a:moveTo>
                    <a:pt x="14462" y="10195"/>
                  </a:moveTo>
                  <a:lnTo>
                    <a:pt x="14462" y="10195"/>
                  </a:lnTo>
                  <a:cubicBezTo>
                    <a:pt x="14512" y="10420"/>
                    <a:pt x="14437" y="10546"/>
                    <a:pt x="14237" y="10621"/>
                  </a:cubicBezTo>
                  <a:cubicBezTo>
                    <a:pt x="13159" y="11072"/>
                    <a:pt x="12206" y="11749"/>
                    <a:pt x="11354" y="12501"/>
                  </a:cubicBezTo>
                  <a:cubicBezTo>
                    <a:pt x="10577" y="13177"/>
                    <a:pt x="9851" y="13904"/>
                    <a:pt x="9099" y="14581"/>
                  </a:cubicBezTo>
                  <a:cubicBezTo>
                    <a:pt x="9024" y="14656"/>
                    <a:pt x="8948" y="14706"/>
                    <a:pt x="8848" y="14806"/>
                  </a:cubicBezTo>
                  <a:cubicBezTo>
                    <a:pt x="8798" y="14105"/>
                    <a:pt x="8773" y="13453"/>
                    <a:pt x="8748" y="12776"/>
                  </a:cubicBezTo>
                  <a:cubicBezTo>
                    <a:pt x="10653" y="11924"/>
                    <a:pt x="12557" y="11072"/>
                    <a:pt x="14462" y="10195"/>
                  </a:cubicBezTo>
                  <a:close/>
                  <a:moveTo>
                    <a:pt x="16139" y="10419"/>
                  </a:moveTo>
                  <a:cubicBezTo>
                    <a:pt x="16231" y="10419"/>
                    <a:pt x="16323" y="10427"/>
                    <a:pt x="16417" y="10445"/>
                  </a:cubicBezTo>
                  <a:cubicBezTo>
                    <a:pt x="16793" y="10521"/>
                    <a:pt x="16893" y="10671"/>
                    <a:pt x="16843" y="11047"/>
                  </a:cubicBezTo>
                  <a:cubicBezTo>
                    <a:pt x="16718" y="11999"/>
                    <a:pt x="16592" y="12977"/>
                    <a:pt x="16492" y="13929"/>
                  </a:cubicBezTo>
                  <a:cubicBezTo>
                    <a:pt x="16417" y="14506"/>
                    <a:pt x="16342" y="15107"/>
                    <a:pt x="16242" y="15759"/>
                  </a:cubicBezTo>
                  <a:cubicBezTo>
                    <a:pt x="15916" y="15333"/>
                    <a:pt x="15615" y="14982"/>
                    <a:pt x="15339" y="14606"/>
                  </a:cubicBezTo>
                  <a:cubicBezTo>
                    <a:pt x="15089" y="14280"/>
                    <a:pt x="14863" y="13954"/>
                    <a:pt x="14613" y="13628"/>
                  </a:cubicBezTo>
                  <a:cubicBezTo>
                    <a:pt x="14512" y="13478"/>
                    <a:pt x="14462" y="13328"/>
                    <a:pt x="14487" y="13152"/>
                  </a:cubicBezTo>
                  <a:cubicBezTo>
                    <a:pt x="14562" y="12501"/>
                    <a:pt x="14638" y="11849"/>
                    <a:pt x="14663" y="11197"/>
                  </a:cubicBezTo>
                  <a:cubicBezTo>
                    <a:pt x="14663" y="10696"/>
                    <a:pt x="14938" y="10621"/>
                    <a:pt x="15314" y="10546"/>
                  </a:cubicBezTo>
                  <a:cubicBezTo>
                    <a:pt x="15596" y="10489"/>
                    <a:pt x="15864" y="10419"/>
                    <a:pt x="16139" y="10419"/>
                  </a:cubicBezTo>
                  <a:close/>
                  <a:moveTo>
                    <a:pt x="14537" y="14455"/>
                  </a:moveTo>
                  <a:cubicBezTo>
                    <a:pt x="14988" y="14982"/>
                    <a:pt x="15389" y="15533"/>
                    <a:pt x="15841" y="16059"/>
                  </a:cubicBezTo>
                  <a:cubicBezTo>
                    <a:pt x="15690" y="16160"/>
                    <a:pt x="15590" y="16260"/>
                    <a:pt x="15440" y="16360"/>
                  </a:cubicBezTo>
                  <a:cubicBezTo>
                    <a:pt x="15139" y="15709"/>
                    <a:pt x="14838" y="15082"/>
                    <a:pt x="14537" y="14455"/>
                  </a:cubicBezTo>
                  <a:close/>
                  <a:moveTo>
                    <a:pt x="3911" y="9468"/>
                  </a:moveTo>
                  <a:lnTo>
                    <a:pt x="3911" y="9468"/>
                  </a:lnTo>
                  <a:cubicBezTo>
                    <a:pt x="4287" y="9744"/>
                    <a:pt x="4638" y="9994"/>
                    <a:pt x="4988" y="10245"/>
                  </a:cubicBezTo>
                  <a:cubicBezTo>
                    <a:pt x="6091" y="11072"/>
                    <a:pt x="7169" y="11874"/>
                    <a:pt x="8297" y="12651"/>
                  </a:cubicBezTo>
                  <a:cubicBezTo>
                    <a:pt x="8397" y="12701"/>
                    <a:pt x="8397" y="12751"/>
                    <a:pt x="8422" y="12851"/>
                  </a:cubicBezTo>
                  <a:cubicBezTo>
                    <a:pt x="8447" y="13528"/>
                    <a:pt x="8472" y="14180"/>
                    <a:pt x="8522" y="14831"/>
                  </a:cubicBezTo>
                  <a:cubicBezTo>
                    <a:pt x="8522" y="15032"/>
                    <a:pt x="8472" y="15157"/>
                    <a:pt x="8322" y="15283"/>
                  </a:cubicBezTo>
                  <a:cubicBezTo>
                    <a:pt x="7820" y="15658"/>
                    <a:pt x="7344" y="16059"/>
                    <a:pt x="6793" y="16335"/>
                  </a:cubicBezTo>
                  <a:cubicBezTo>
                    <a:pt x="6555" y="16459"/>
                    <a:pt x="6321" y="16511"/>
                    <a:pt x="6091" y="16511"/>
                  </a:cubicBezTo>
                  <a:cubicBezTo>
                    <a:pt x="5765" y="16511"/>
                    <a:pt x="5448" y="16407"/>
                    <a:pt x="5139" y="16260"/>
                  </a:cubicBezTo>
                  <a:cubicBezTo>
                    <a:pt x="5039" y="16210"/>
                    <a:pt x="5039" y="16135"/>
                    <a:pt x="5013" y="16059"/>
                  </a:cubicBezTo>
                  <a:cubicBezTo>
                    <a:pt x="4713" y="14155"/>
                    <a:pt x="4387" y="12275"/>
                    <a:pt x="4061" y="10370"/>
                  </a:cubicBezTo>
                  <a:cubicBezTo>
                    <a:pt x="4036" y="10095"/>
                    <a:pt x="3961" y="9794"/>
                    <a:pt x="3911" y="9468"/>
                  </a:cubicBezTo>
                  <a:close/>
                  <a:moveTo>
                    <a:pt x="13685" y="13277"/>
                  </a:moveTo>
                  <a:cubicBezTo>
                    <a:pt x="14161" y="14355"/>
                    <a:pt x="14663" y="15408"/>
                    <a:pt x="15164" y="16486"/>
                  </a:cubicBezTo>
                  <a:cubicBezTo>
                    <a:pt x="15189" y="16536"/>
                    <a:pt x="15214" y="16586"/>
                    <a:pt x="15139" y="16661"/>
                  </a:cubicBezTo>
                  <a:cubicBezTo>
                    <a:pt x="14562" y="17212"/>
                    <a:pt x="14011" y="17839"/>
                    <a:pt x="13284" y="18240"/>
                  </a:cubicBezTo>
                  <a:lnTo>
                    <a:pt x="13209" y="18240"/>
                  </a:lnTo>
                  <a:cubicBezTo>
                    <a:pt x="13334" y="16586"/>
                    <a:pt x="13485" y="14932"/>
                    <a:pt x="13610" y="13277"/>
                  </a:cubicBezTo>
                  <a:close/>
                  <a:moveTo>
                    <a:pt x="13309" y="13453"/>
                  </a:moveTo>
                  <a:lnTo>
                    <a:pt x="13309" y="13453"/>
                  </a:lnTo>
                  <a:cubicBezTo>
                    <a:pt x="13184" y="15107"/>
                    <a:pt x="13034" y="16761"/>
                    <a:pt x="12908" y="18415"/>
                  </a:cubicBezTo>
                  <a:cubicBezTo>
                    <a:pt x="12828" y="18427"/>
                    <a:pt x="12752" y="18433"/>
                    <a:pt x="12679" y="18433"/>
                  </a:cubicBezTo>
                  <a:cubicBezTo>
                    <a:pt x="11980" y="18433"/>
                    <a:pt x="11613" y="17917"/>
                    <a:pt x="11204" y="17463"/>
                  </a:cubicBezTo>
                  <a:cubicBezTo>
                    <a:pt x="11956" y="16160"/>
                    <a:pt x="12582" y="14781"/>
                    <a:pt x="13309" y="13453"/>
                  </a:cubicBezTo>
                  <a:close/>
                  <a:moveTo>
                    <a:pt x="16041" y="16260"/>
                  </a:moveTo>
                  <a:cubicBezTo>
                    <a:pt x="16743" y="17037"/>
                    <a:pt x="17445" y="17814"/>
                    <a:pt x="18171" y="18591"/>
                  </a:cubicBezTo>
                  <a:cubicBezTo>
                    <a:pt x="18146" y="18616"/>
                    <a:pt x="18146" y="18616"/>
                    <a:pt x="18121" y="18641"/>
                  </a:cubicBezTo>
                  <a:cubicBezTo>
                    <a:pt x="17670" y="18591"/>
                    <a:pt x="17219" y="18516"/>
                    <a:pt x="16768" y="18516"/>
                  </a:cubicBezTo>
                  <a:cubicBezTo>
                    <a:pt x="16492" y="18491"/>
                    <a:pt x="16367" y="18365"/>
                    <a:pt x="16267" y="18140"/>
                  </a:cubicBezTo>
                  <a:cubicBezTo>
                    <a:pt x="16091" y="17714"/>
                    <a:pt x="15891" y="17288"/>
                    <a:pt x="15665" y="16887"/>
                  </a:cubicBezTo>
                  <a:cubicBezTo>
                    <a:pt x="15540" y="16636"/>
                    <a:pt x="15615" y="16511"/>
                    <a:pt x="15816" y="16385"/>
                  </a:cubicBezTo>
                  <a:cubicBezTo>
                    <a:pt x="15891" y="16335"/>
                    <a:pt x="15966" y="16310"/>
                    <a:pt x="16041" y="16260"/>
                  </a:cubicBezTo>
                  <a:close/>
                  <a:moveTo>
                    <a:pt x="14412" y="10821"/>
                  </a:moveTo>
                  <a:lnTo>
                    <a:pt x="14412" y="10821"/>
                  </a:lnTo>
                  <a:cubicBezTo>
                    <a:pt x="14337" y="11548"/>
                    <a:pt x="14287" y="12250"/>
                    <a:pt x="14212" y="13002"/>
                  </a:cubicBezTo>
                  <a:cubicBezTo>
                    <a:pt x="14086" y="12851"/>
                    <a:pt x="14011" y="12751"/>
                    <a:pt x="13911" y="12651"/>
                  </a:cubicBezTo>
                  <a:cubicBezTo>
                    <a:pt x="13772" y="12512"/>
                    <a:pt x="13649" y="12443"/>
                    <a:pt x="13540" y="12443"/>
                  </a:cubicBezTo>
                  <a:cubicBezTo>
                    <a:pt x="13412" y="12443"/>
                    <a:pt x="13303" y="12537"/>
                    <a:pt x="13209" y="12726"/>
                  </a:cubicBezTo>
                  <a:cubicBezTo>
                    <a:pt x="12532" y="14054"/>
                    <a:pt x="11906" y="15358"/>
                    <a:pt x="11204" y="16661"/>
                  </a:cubicBezTo>
                  <a:cubicBezTo>
                    <a:pt x="10602" y="17839"/>
                    <a:pt x="9926" y="18967"/>
                    <a:pt x="9199" y="20070"/>
                  </a:cubicBezTo>
                  <a:cubicBezTo>
                    <a:pt x="9174" y="20120"/>
                    <a:pt x="9124" y="20170"/>
                    <a:pt x="9049" y="20270"/>
                  </a:cubicBezTo>
                  <a:cubicBezTo>
                    <a:pt x="9049" y="19769"/>
                    <a:pt x="9024" y="19368"/>
                    <a:pt x="8998" y="18942"/>
                  </a:cubicBezTo>
                  <a:cubicBezTo>
                    <a:pt x="8923" y="17739"/>
                    <a:pt x="8898" y="16511"/>
                    <a:pt x="8848" y="15308"/>
                  </a:cubicBezTo>
                  <a:cubicBezTo>
                    <a:pt x="8848" y="15232"/>
                    <a:pt x="8848" y="15157"/>
                    <a:pt x="8923" y="15107"/>
                  </a:cubicBezTo>
                  <a:cubicBezTo>
                    <a:pt x="10001" y="14130"/>
                    <a:pt x="10978" y="13077"/>
                    <a:pt x="12131" y="12175"/>
                  </a:cubicBezTo>
                  <a:cubicBezTo>
                    <a:pt x="12758" y="11699"/>
                    <a:pt x="13384" y="11272"/>
                    <a:pt x="14086" y="10947"/>
                  </a:cubicBezTo>
                  <a:cubicBezTo>
                    <a:pt x="14186" y="10897"/>
                    <a:pt x="14312" y="10871"/>
                    <a:pt x="14412" y="10821"/>
                  </a:cubicBezTo>
                  <a:close/>
                  <a:moveTo>
                    <a:pt x="16643" y="18942"/>
                  </a:moveTo>
                  <a:cubicBezTo>
                    <a:pt x="17194" y="18992"/>
                    <a:pt x="17720" y="19042"/>
                    <a:pt x="18272" y="19092"/>
                  </a:cubicBezTo>
                  <a:cubicBezTo>
                    <a:pt x="18247" y="19393"/>
                    <a:pt x="18247" y="19669"/>
                    <a:pt x="18222" y="19944"/>
                  </a:cubicBezTo>
                  <a:cubicBezTo>
                    <a:pt x="18222" y="20019"/>
                    <a:pt x="18196" y="20044"/>
                    <a:pt x="18146" y="20070"/>
                  </a:cubicBezTo>
                  <a:cubicBezTo>
                    <a:pt x="17645" y="20445"/>
                    <a:pt x="17144" y="20796"/>
                    <a:pt x="16592" y="21197"/>
                  </a:cubicBezTo>
                  <a:cubicBezTo>
                    <a:pt x="16643" y="20420"/>
                    <a:pt x="16643" y="19694"/>
                    <a:pt x="16643" y="18942"/>
                  </a:cubicBezTo>
                  <a:close/>
                  <a:moveTo>
                    <a:pt x="8497" y="15483"/>
                  </a:moveTo>
                  <a:cubicBezTo>
                    <a:pt x="8522" y="15684"/>
                    <a:pt x="8547" y="15859"/>
                    <a:pt x="8572" y="16034"/>
                  </a:cubicBezTo>
                  <a:cubicBezTo>
                    <a:pt x="8623" y="17438"/>
                    <a:pt x="8673" y="18841"/>
                    <a:pt x="8723" y="20245"/>
                  </a:cubicBezTo>
                  <a:cubicBezTo>
                    <a:pt x="8723" y="20320"/>
                    <a:pt x="8748" y="20370"/>
                    <a:pt x="8748" y="20445"/>
                  </a:cubicBezTo>
                  <a:cubicBezTo>
                    <a:pt x="8823" y="20947"/>
                    <a:pt x="8773" y="21022"/>
                    <a:pt x="8322" y="21222"/>
                  </a:cubicBezTo>
                  <a:cubicBezTo>
                    <a:pt x="8048" y="21336"/>
                    <a:pt x="7728" y="21396"/>
                    <a:pt x="7404" y="21396"/>
                  </a:cubicBezTo>
                  <a:cubicBezTo>
                    <a:pt x="6866" y="21396"/>
                    <a:pt x="6316" y="21231"/>
                    <a:pt x="5941" y="20872"/>
                  </a:cubicBezTo>
                  <a:cubicBezTo>
                    <a:pt x="5790" y="20696"/>
                    <a:pt x="5765" y="20496"/>
                    <a:pt x="5715" y="20295"/>
                  </a:cubicBezTo>
                  <a:cubicBezTo>
                    <a:pt x="5515" y="19142"/>
                    <a:pt x="5339" y="17989"/>
                    <a:pt x="5139" y="16836"/>
                  </a:cubicBezTo>
                  <a:cubicBezTo>
                    <a:pt x="5139" y="16761"/>
                    <a:pt x="5139" y="16686"/>
                    <a:pt x="5114" y="16536"/>
                  </a:cubicBezTo>
                  <a:lnTo>
                    <a:pt x="5114" y="16536"/>
                  </a:lnTo>
                  <a:cubicBezTo>
                    <a:pt x="5452" y="16699"/>
                    <a:pt x="5772" y="16780"/>
                    <a:pt x="6082" y="16780"/>
                  </a:cubicBezTo>
                  <a:cubicBezTo>
                    <a:pt x="6392" y="16780"/>
                    <a:pt x="6693" y="16699"/>
                    <a:pt x="6993" y="16536"/>
                  </a:cubicBezTo>
                  <a:cubicBezTo>
                    <a:pt x="7495" y="16285"/>
                    <a:pt x="7921" y="15959"/>
                    <a:pt x="8347" y="15608"/>
                  </a:cubicBezTo>
                  <a:cubicBezTo>
                    <a:pt x="8397" y="15558"/>
                    <a:pt x="8422" y="15533"/>
                    <a:pt x="8497" y="15483"/>
                  </a:cubicBezTo>
                  <a:close/>
                  <a:moveTo>
                    <a:pt x="15314" y="16836"/>
                  </a:moveTo>
                  <a:cubicBezTo>
                    <a:pt x="15640" y="17438"/>
                    <a:pt x="15866" y="18039"/>
                    <a:pt x="16166" y="18641"/>
                  </a:cubicBezTo>
                  <a:cubicBezTo>
                    <a:pt x="15089" y="19643"/>
                    <a:pt x="14011" y="20671"/>
                    <a:pt x="12908" y="21699"/>
                  </a:cubicBezTo>
                  <a:cubicBezTo>
                    <a:pt x="12933" y="21222"/>
                    <a:pt x="12958" y="20771"/>
                    <a:pt x="13008" y="20345"/>
                  </a:cubicBezTo>
                  <a:cubicBezTo>
                    <a:pt x="13059" y="19819"/>
                    <a:pt x="13109" y="19293"/>
                    <a:pt x="13159" y="18766"/>
                  </a:cubicBezTo>
                  <a:cubicBezTo>
                    <a:pt x="13159" y="18691"/>
                    <a:pt x="13134" y="18616"/>
                    <a:pt x="13259" y="18566"/>
                  </a:cubicBezTo>
                  <a:cubicBezTo>
                    <a:pt x="13861" y="18265"/>
                    <a:pt x="14362" y="17789"/>
                    <a:pt x="14838" y="17313"/>
                  </a:cubicBezTo>
                  <a:cubicBezTo>
                    <a:pt x="14988" y="17162"/>
                    <a:pt x="15139" y="17012"/>
                    <a:pt x="15314" y="16836"/>
                  </a:cubicBezTo>
                  <a:close/>
                  <a:moveTo>
                    <a:pt x="11054" y="17739"/>
                  </a:moveTo>
                  <a:cubicBezTo>
                    <a:pt x="11304" y="18014"/>
                    <a:pt x="11530" y="18290"/>
                    <a:pt x="11856" y="18465"/>
                  </a:cubicBezTo>
                  <a:cubicBezTo>
                    <a:pt x="12084" y="18618"/>
                    <a:pt x="12326" y="18726"/>
                    <a:pt x="12605" y="18726"/>
                  </a:cubicBezTo>
                  <a:cubicBezTo>
                    <a:pt x="12694" y="18726"/>
                    <a:pt x="12786" y="18715"/>
                    <a:pt x="12883" y="18691"/>
                  </a:cubicBezTo>
                  <a:lnTo>
                    <a:pt x="12883" y="18691"/>
                  </a:lnTo>
                  <a:cubicBezTo>
                    <a:pt x="12783" y="19744"/>
                    <a:pt x="12708" y="20771"/>
                    <a:pt x="12607" y="21799"/>
                  </a:cubicBezTo>
                  <a:cubicBezTo>
                    <a:pt x="11505" y="21473"/>
                    <a:pt x="10477" y="20947"/>
                    <a:pt x="9349" y="20621"/>
                  </a:cubicBezTo>
                  <a:cubicBezTo>
                    <a:pt x="9976" y="19669"/>
                    <a:pt x="10502" y="18716"/>
                    <a:pt x="11054" y="17739"/>
                  </a:cubicBezTo>
                  <a:close/>
                  <a:moveTo>
                    <a:pt x="16317" y="19017"/>
                  </a:moveTo>
                  <a:lnTo>
                    <a:pt x="16317" y="19017"/>
                  </a:lnTo>
                  <a:cubicBezTo>
                    <a:pt x="16342" y="19618"/>
                    <a:pt x="16292" y="20145"/>
                    <a:pt x="16317" y="20696"/>
                  </a:cubicBezTo>
                  <a:cubicBezTo>
                    <a:pt x="16342" y="21222"/>
                    <a:pt x="16166" y="21598"/>
                    <a:pt x="15740" y="21974"/>
                  </a:cubicBezTo>
                  <a:cubicBezTo>
                    <a:pt x="14863" y="22676"/>
                    <a:pt x="14061" y="23478"/>
                    <a:pt x="13234" y="24230"/>
                  </a:cubicBezTo>
                  <a:cubicBezTo>
                    <a:pt x="13159" y="24280"/>
                    <a:pt x="13084" y="24330"/>
                    <a:pt x="12983" y="24405"/>
                  </a:cubicBezTo>
                  <a:cubicBezTo>
                    <a:pt x="12958" y="23929"/>
                    <a:pt x="12933" y="23478"/>
                    <a:pt x="12883" y="23052"/>
                  </a:cubicBezTo>
                  <a:cubicBezTo>
                    <a:pt x="12883" y="22877"/>
                    <a:pt x="12908" y="22701"/>
                    <a:pt x="12858" y="22551"/>
                  </a:cubicBezTo>
                  <a:cubicBezTo>
                    <a:pt x="12808" y="22400"/>
                    <a:pt x="12858" y="22300"/>
                    <a:pt x="13008" y="22175"/>
                  </a:cubicBezTo>
                  <a:cubicBezTo>
                    <a:pt x="13435" y="21799"/>
                    <a:pt x="13836" y="21398"/>
                    <a:pt x="14237" y="20997"/>
                  </a:cubicBezTo>
                  <a:cubicBezTo>
                    <a:pt x="14813" y="20445"/>
                    <a:pt x="15389" y="19894"/>
                    <a:pt x="15966" y="19343"/>
                  </a:cubicBezTo>
                  <a:cubicBezTo>
                    <a:pt x="16066" y="19242"/>
                    <a:pt x="16166" y="19142"/>
                    <a:pt x="16317" y="19017"/>
                  </a:cubicBezTo>
                  <a:close/>
                  <a:moveTo>
                    <a:pt x="18196" y="20345"/>
                  </a:moveTo>
                  <a:lnTo>
                    <a:pt x="18196" y="20345"/>
                  </a:lnTo>
                  <a:cubicBezTo>
                    <a:pt x="18121" y="20922"/>
                    <a:pt x="18046" y="21423"/>
                    <a:pt x="17996" y="21949"/>
                  </a:cubicBezTo>
                  <a:cubicBezTo>
                    <a:pt x="17921" y="22751"/>
                    <a:pt x="17821" y="23578"/>
                    <a:pt x="17745" y="24380"/>
                  </a:cubicBezTo>
                  <a:cubicBezTo>
                    <a:pt x="17745" y="24606"/>
                    <a:pt x="17670" y="24781"/>
                    <a:pt x="17470" y="24932"/>
                  </a:cubicBezTo>
                  <a:cubicBezTo>
                    <a:pt x="17169" y="25132"/>
                    <a:pt x="16868" y="25358"/>
                    <a:pt x="16592" y="25583"/>
                  </a:cubicBezTo>
                  <a:cubicBezTo>
                    <a:pt x="16492" y="25558"/>
                    <a:pt x="16542" y="25483"/>
                    <a:pt x="16542" y="25433"/>
                  </a:cubicBezTo>
                  <a:cubicBezTo>
                    <a:pt x="16592" y="24180"/>
                    <a:pt x="16592" y="22927"/>
                    <a:pt x="16592" y="21674"/>
                  </a:cubicBezTo>
                  <a:cubicBezTo>
                    <a:pt x="16592" y="21598"/>
                    <a:pt x="16592" y="21523"/>
                    <a:pt x="16668" y="21473"/>
                  </a:cubicBezTo>
                  <a:cubicBezTo>
                    <a:pt x="17144" y="21072"/>
                    <a:pt x="17645" y="20721"/>
                    <a:pt x="18196" y="20345"/>
                  </a:cubicBezTo>
                  <a:close/>
                  <a:moveTo>
                    <a:pt x="9399" y="21122"/>
                  </a:moveTo>
                  <a:lnTo>
                    <a:pt x="9399" y="21122"/>
                  </a:lnTo>
                  <a:cubicBezTo>
                    <a:pt x="10126" y="21373"/>
                    <a:pt x="10828" y="21623"/>
                    <a:pt x="11530" y="21874"/>
                  </a:cubicBezTo>
                  <a:cubicBezTo>
                    <a:pt x="11780" y="21949"/>
                    <a:pt x="12056" y="22049"/>
                    <a:pt x="12332" y="22125"/>
                  </a:cubicBezTo>
                  <a:cubicBezTo>
                    <a:pt x="12457" y="22150"/>
                    <a:pt x="12532" y="22200"/>
                    <a:pt x="12532" y="22350"/>
                  </a:cubicBezTo>
                  <a:cubicBezTo>
                    <a:pt x="12582" y="23052"/>
                    <a:pt x="12633" y="23754"/>
                    <a:pt x="12683" y="24455"/>
                  </a:cubicBezTo>
                  <a:cubicBezTo>
                    <a:pt x="12683" y="24606"/>
                    <a:pt x="12658" y="24706"/>
                    <a:pt x="12507" y="24806"/>
                  </a:cubicBezTo>
                  <a:cubicBezTo>
                    <a:pt x="12081" y="25107"/>
                    <a:pt x="11680" y="25433"/>
                    <a:pt x="11179" y="25558"/>
                  </a:cubicBezTo>
                  <a:cubicBezTo>
                    <a:pt x="11080" y="25584"/>
                    <a:pt x="10988" y="25597"/>
                    <a:pt x="10904" y="25597"/>
                  </a:cubicBezTo>
                  <a:cubicBezTo>
                    <a:pt x="10586" y="25597"/>
                    <a:pt x="10381" y="25409"/>
                    <a:pt x="10302" y="25032"/>
                  </a:cubicBezTo>
                  <a:cubicBezTo>
                    <a:pt x="10026" y="23779"/>
                    <a:pt x="9851" y="22501"/>
                    <a:pt x="9425" y="21298"/>
                  </a:cubicBezTo>
                  <a:cubicBezTo>
                    <a:pt x="9399" y="21247"/>
                    <a:pt x="9399" y="21197"/>
                    <a:pt x="9399" y="21122"/>
                  </a:cubicBezTo>
                  <a:close/>
                  <a:moveTo>
                    <a:pt x="678" y="19092"/>
                  </a:moveTo>
                  <a:lnTo>
                    <a:pt x="678" y="19092"/>
                  </a:lnTo>
                  <a:cubicBezTo>
                    <a:pt x="1329" y="19268"/>
                    <a:pt x="1906" y="19418"/>
                    <a:pt x="2482" y="19568"/>
                  </a:cubicBezTo>
                  <a:cubicBezTo>
                    <a:pt x="3359" y="19819"/>
                    <a:pt x="4262" y="20019"/>
                    <a:pt x="5064" y="20471"/>
                  </a:cubicBezTo>
                  <a:cubicBezTo>
                    <a:pt x="5239" y="20571"/>
                    <a:pt x="5314" y="20671"/>
                    <a:pt x="5364" y="20872"/>
                  </a:cubicBezTo>
                  <a:cubicBezTo>
                    <a:pt x="5665" y="22676"/>
                    <a:pt x="5966" y="24481"/>
                    <a:pt x="6292" y="26260"/>
                  </a:cubicBezTo>
                  <a:cubicBezTo>
                    <a:pt x="6292" y="26335"/>
                    <a:pt x="6292" y="26385"/>
                    <a:pt x="6292" y="26461"/>
                  </a:cubicBezTo>
                  <a:cubicBezTo>
                    <a:pt x="4713" y="23804"/>
                    <a:pt x="2733" y="21473"/>
                    <a:pt x="678" y="19092"/>
                  </a:cubicBezTo>
                  <a:close/>
                  <a:moveTo>
                    <a:pt x="527" y="19418"/>
                  </a:moveTo>
                  <a:lnTo>
                    <a:pt x="527" y="19418"/>
                  </a:lnTo>
                  <a:cubicBezTo>
                    <a:pt x="2733" y="21974"/>
                    <a:pt x="4913" y="24531"/>
                    <a:pt x="6492" y="27588"/>
                  </a:cubicBezTo>
                  <a:cubicBezTo>
                    <a:pt x="6242" y="27513"/>
                    <a:pt x="6041" y="27438"/>
                    <a:pt x="5841" y="27388"/>
                  </a:cubicBezTo>
                  <a:cubicBezTo>
                    <a:pt x="4963" y="27087"/>
                    <a:pt x="4061" y="26862"/>
                    <a:pt x="3159" y="26711"/>
                  </a:cubicBezTo>
                  <a:cubicBezTo>
                    <a:pt x="2983" y="26686"/>
                    <a:pt x="2858" y="26611"/>
                    <a:pt x="2758" y="26435"/>
                  </a:cubicBezTo>
                  <a:cubicBezTo>
                    <a:pt x="1730" y="24731"/>
                    <a:pt x="1104" y="22902"/>
                    <a:pt x="703" y="20972"/>
                  </a:cubicBezTo>
                  <a:cubicBezTo>
                    <a:pt x="577" y="20471"/>
                    <a:pt x="527" y="19944"/>
                    <a:pt x="527" y="19418"/>
                  </a:cubicBezTo>
                  <a:close/>
                  <a:moveTo>
                    <a:pt x="22457" y="21974"/>
                  </a:moveTo>
                  <a:lnTo>
                    <a:pt x="22457" y="21974"/>
                  </a:lnTo>
                  <a:cubicBezTo>
                    <a:pt x="22432" y="23704"/>
                    <a:pt x="22282" y="25383"/>
                    <a:pt x="21956" y="27037"/>
                  </a:cubicBezTo>
                  <a:cubicBezTo>
                    <a:pt x="20928" y="27338"/>
                    <a:pt x="19826" y="27338"/>
                    <a:pt x="18723" y="27613"/>
                  </a:cubicBezTo>
                  <a:cubicBezTo>
                    <a:pt x="20051" y="25734"/>
                    <a:pt x="21279" y="23879"/>
                    <a:pt x="22457" y="21974"/>
                  </a:cubicBezTo>
                  <a:close/>
                  <a:moveTo>
                    <a:pt x="22207" y="21774"/>
                  </a:moveTo>
                  <a:lnTo>
                    <a:pt x="22207" y="21774"/>
                  </a:lnTo>
                  <a:cubicBezTo>
                    <a:pt x="21806" y="22425"/>
                    <a:pt x="21455" y="23027"/>
                    <a:pt x="21079" y="23603"/>
                  </a:cubicBezTo>
                  <a:cubicBezTo>
                    <a:pt x="20227" y="24982"/>
                    <a:pt x="19299" y="26285"/>
                    <a:pt x="18397" y="27613"/>
                  </a:cubicBezTo>
                  <a:cubicBezTo>
                    <a:pt x="18272" y="27814"/>
                    <a:pt x="18046" y="27789"/>
                    <a:pt x="17846" y="27889"/>
                  </a:cubicBezTo>
                  <a:cubicBezTo>
                    <a:pt x="17896" y="27363"/>
                    <a:pt x="17921" y="26862"/>
                    <a:pt x="17971" y="26385"/>
                  </a:cubicBezTo>
                  <a:cubicBezTo>
                    <a:pt x="18046" y="25734"/>
                    <a:pt x="18121" y="25082"/>
                    <a:pt x="18171" y="24430"/>
                  </a:cubicBezTo>
                  <a:cubicBezTo>
                    <a:pt x="18171" y="24280"/>
                    <a:pt x="18247" y="24180"/>
                    <a:pt x="18347" y="24080"/>
                  </a:cubicBezTo>
                  <a:cubicBezTo>
                    <a:pt x="18998" y="23603"/>
                    <a:pt x="19650" y="23152"/>
                    <a:pt x="20377" y="22801"/>
                  </a:cubicBezTo>
                  <a:cubicBezTo>
                    <a:pt x="20978" y="22501"/>
                    <a:pt x="21555" y="22150"/>
                    <a:pt x="22207" y="21774"/>
                  </a:cubicBezTo>
                  <a:close/>
                  <a:moveTo>
                    <a:pt x="16267" y="21849"/>
                  </a:moveTo>
                  <a:cubicBezTo>
                    <a:pt x="16292" y="23177"/>
                    <a:pt x="16267" y="24481"/>
                    <a:pt x="16242" y="25784"/>
                  </a:cubicBezTo>
                  <a:cubicBezTo>
                    <a:pt x="16217" y="25884"/>
                    <a:pt x="16166" y="25959"/>
                    <a:pt x="16116" y="26009"/>
                  </a:cubicBezTo>
                  <a:cubicBezTo>
                    <a:pt x="15189" y="26761"/>
                    <a:pt x="14312" y="27563"/>
                    <a:pt x="13334" y="28290"/>
                  </a:cubicBezTo>
                  <a:cubicBezTo>
                    <a:pt x="13309" y="28290"/>
                    <a:pt x="13284" y="28315"/>
                    <a:pt x="13234" y="28340"/>
                  </a:cubicBezTo>
                  <a:cubicBezTo>
                    <a:pt x="13209" y="28090"/>
                    <a:pt x="13159" y="27839"/>
                    <a:pt x="13159" y="27613"/>
                  </a:cubicBezTo>
                  <a:cubicBezTo>
                    <a:pt x="13134" y="26736"/>
                    <a:pt x="13084" y="25834"/>
                    <a:pt x="13008" y="24957"/>
                  </a:cubicBezTo>
                  <a:cubicBezTo>
                    <a:pt x="12983" y="24857"/>
                    <a:pt x="12983" y="24781"/>
                    <a:pt x="13084" y="24706"/>
                  </a:cubicBezTo>
                  <a:cubicBezTo>
                    <a:pt x="14111" y="23754"/>
                    <a:pt x="15164" y="22801"/>
                    <a:pt x="16191" y="21849"/>
                  </a:cubicBezTo>
                  <a:close/>
                  <a:moveTo>
                    <a:pt x="17670" y="25057"/>
                  </a:moveTo>
                  <a:cubicBezTo>
                    <a:pt x="17620" y="25709"/>
                    <a:pt x="17595" y="26310"/>
                    <a:pt x="17520" y="26937"/>
                  </a:cubicBezTo>
                  <a:cubicBezTo>
                    <a:pt x="17495" y="27212"/>
                    <a:pt x="17495" y="27513"/>
                    <a:pt x="17495" y="27814"/>
                  </a:cubicBezTo>
                  <a:cubicBezTo>
                    <a:pt x="17495" y="27939"/>
                    <a:pt x="17470" y="28014"/>
                    <a:pt x="17319" y="28039"/>
                  </a:cubicBezTo>
                  <a:cubicBezTo>
                    <a:pt x="17044" y="28140"/>
                    <a:pt x="16768" y="28240"/>
                    <a:pt x="16492" y="28340"/>
                  </a:cubicBezTo>
                  <a:cubicBezTo>
                    <a:pt x="16442" y="27714"/>
                    <a:pt x="16592" y="27137"/>
                    <a:pt x="16517" y="26536"/>
                  </a:cubicBezTo>
                  <a:cubicBezTo>
                    <a:pt x="16467" y="26060"/>
                    <a:pt x="16643" y="25759"/>
                    <a:pt x="17019" y="25508"/>
                  </a:cubicBezTo>
                  <a:cubicBezTo>
                    <a:pt x="17244" y="25383"/>
                    <a:pt x="17420" y="25182"/>
                    <a:pt x="17670" y="25057"/>
                  </a:cubicBezTo>
                  <a:close/>
                  <a:moveTo>
                    <a:pt x="5891" y="21222"/>
                  </a:moveTo>
                  <a:lnTo>
                    <a:pt x="5891" y="21222"/>
                  </a:lnTo>
                  <a:cubicBezTo>
                    <a:pt x="6310" y="21507"/>
                    <a:pt x="6796" y="21667"/>
                    <a:pt x="7332" y="21667"/>
                  </a:cubicBezTo>
                  <a:cubicBezTo>
                    <a:pt x="7788" y="21667"/>
                    <a:pt x="8280" y="21551"/>
                    <a:pt x="8798" y="21298"/>
                  </a:cubicBezTo>
                  <a:cubicBezTo>
                    <a:pt x="8898" y="23829"/>
                    <a:pt x="8998" y="26335"/>
                    <a:pt x="9124" y="28841"/>
                  </a:cubicBezTo>
                  <a:cubicBezTo>
                    <a:pt x="9094" y="28854"/>
                    <a:pt x="9068" y="28858"/>
                    <a:pt x="9046" y="28858"/>
                  </a:cubicBezTo>
                  <a:cubicBezTo>
                    <a:pt x="8976" y="28858"/>
                    <a:pt x="8942" y="28810"/>
                    <a:pt x="8923" y="28791"/>
                  </a:cubicBezTo>
                  <a:cubicBezTo>
                    <a:pt x="8347" y="28440"/>
                    <a:pt x="7745" y="28115"/>
                    <a:pt x="7119" y="27864"/>
                  </a:cubicBezTo>
                  <a:cubicBezTo>
                    <a:pt x="7018" y="27814"/>
                    <a:pt x="6943" y="27764"/>
                    <a:pt x="6918" y="27613"/>
                  </a:cubicBezTo>
                  <a:cubicBezTo>
                    <a:pt x="6793" y="26786"/>
                    <a:pt x="6668" y="25984"/>
                    <a:pt x="6542" y="25157"/>
                  </a:cubicBezTo>
                  <a:cubicBezTo>
                    <a:pt x="6342" y="24029"/>
                    <a:pt x="6166" y="22902"/>
                    <a:pt x="5966" y="21799"/>
                  </a:cubicBezTo>
                  <a:cubicBezTo>
                    <a:pt x="5941" y="21623"/>
                    <a:pt x="5916" y="21423"/>
                    <a:pt x="5891" y="21222"/>
                  </a:cubicBezTo>
                  <a:close/>
                  <a:moveTo>
                    <a:pt x="12708" y="25032"/>
                  </a:moveTo>
                  <a:cubicBezTo>
                    <a:pt x="12733" y="25433"/>
                    <a:pt x="12758" y="25784"/>
                    <a:pt x="12783" y="26160"/>
                  </a:cubicBezTo>
                  <a:cubicBezTo>
                    <a:pt x="12833" y="26811"/>
                    <a:pt x="12883" y="27488"/>
                    <a:pt x="12933" y="28165"/>
                  </a:cubicBezTo>
                  <a:cubicBezTo>
                    <a:pt x="12958" y="28415"/>
                    <a:pt x="12933" y="28591"/>
                    <a:pt x="12658" y="28741"/>
                  </a:cubicBezTo>
                  <a:cubicBezTo>
                    <a:pt x="12328" y="28915"/>
                    <a:pt x="11999" y="29076"/>
                    <a:pt x="11644" y="29076"/>
                  </a:cubicBezTo>
                  <a:cubicBezTo>
                    <a:pt x="11487" y="29076"/>
                    <a:pt x="11324" y="29044"/>
                    <a:pt x="11154" y="28967"/>
                  </a:cubicBezTo>
                  <a:cubicBezTo>
                    <a:pt x="11029" y="28917"/>
                    <a:pt x="10953" y="28841"/>
                    <a:pt x="10928" y="28716"/>
                  </a:cubicBezTo>
                  <a:cubicBezTo>
                    <a:pt x="10778" y="27814"/>
                    <a:pt x="10628" y="26912"/>
                    <a:pt x="10477" y="26034"/>
                  </a:cubicBezTo>
                  <a:cubicBezTo>
                    <a:pt x="10452" y="25959"/>
                    <a:pt x="10477" y="25884"/>
                    <a:pt x="10477" y="25809"/>
                  </a:cubicBezTo>
                  <a:cubicBezTo>
                    <a:pt x="10633" y="25852"/>
                    <a:pt x="10780" y="25871"/>
                    <a:pt x="10919" y="25871"/>
                  </a:cubicBezTo>
                  <a:cubicBezTo>
                    <a:pt x="11591" y="25871"/>
                    <a:pt x="12106" y="25426"/>
                    <a:pt x="12708" y="25032"/>
                  </a:cubicBezTo>
                  <a:close/>
                  <a:moveTo>
                    <a:pt x="9174" y="22125"/>
                  </a:moveTo>
                  <a:lnTo>
                    <a:pt x="9174" y="22125"/>
                  </a:lnTo>
                  <a:cubicBezTo>
                    <a:pt x="9826" y="24756"/>
                    <a:pt x="10151" y="27413"/>
                    <a:pt x="10653" y="30145"/>
                  </a:cubicBezTo>
                  <a:cubicBezTo>
                    <a:pt x="10377" y="29894"/>
                    <a:pt x="10151" y="29669"/>
                    <a:pt x="9901" y="29518"/>
                  </a:cubicBezTo>
                  <a:cubicBezTo>
                    <a:pt x="9475" y="29268"/>
                    <a:pt x="9399" y="28942"/>
                    <a:pt x="9399" y="28491"/>
                  </a:cubicBezTo>
                  <a:cubicBezTo>
                    <a:pt x="9374" y="27037"/>
                    <a:pt x="9249" y="25608"/>
                    <a:pt x="9224" y="24180"/>
                  </a:cubicBezTo>
                  <a:cubicBezTo>
                    <a:pt x="9199" y="23478"/>
                    <a:pt x="9124" y="22801"/>
                    <a:pt x="9174" y="22125"/>
                  </a:cubicBezTo>
                  <a:close/>
                  <a:moveTo>
                    <a:pt x="16191" y="26260"/>
                  </a:moveTo>
                  <a:cubicBezTo>
                    <a:pt x="16267" y="26310"/>
                    <a:pt x="16217" y="26385"/>
                    <a:pt x="16217" y="26435"/>
                  </a:cubicBezTo>
                  <a:cubicBezTo>
                    <a:pt x="16217" y="27037"/>
                    <a:pt x="16217" y="27638"/>
                    <a:pt x="16242" y="28240"/>
                  </a:cubicBezTo>
                  <a:cubicBezTo>
                    <a:pt x="16242" y="28415"/>
                    <a:pt x="16166" y="28491"/>
                    <a:pt x="16016" y="28541"/>
                  </a:cubicBezTo>
                  <a:cubicBezTo>
                    <a:pt x="15039" y="29017"/>
                    <a:pt x="14111" y="29543"/>
                    <a:pt x="13359" y="30471"/>
                  </a:cubicBezTo>
                  <a:cubicBezTo>
                    <a:pt x="13309" y="29869"/>
                    <a:pt x="13259" y="29318"/>
                    <a:pt x="13259" y="28791"/>
                  </a:cubicBezTo>
                  <a:cubicBezTo>
                    <a:pt x="13259" y="28691"/>
                    <a:pt x="13309" y="28641"/>
                    <a:pt x="13359" y="28591"/>
                  </a:cubicBezTo>
                  <a:cubicBezTo>
                    <a:pt x="14362" y="27889"/>
                    <a:pt x="15239" y="27037"/>
                    <a:pt x="16191" y="26260"/>
                  </a:cubicBezTo>
                  <a:close/>
                  <a:moveTo>
                    <a:pt x="12908" y="28917"/>
                  </a:moveTo>
                  <a:cubicBezTo>
                    <a:pt x="13008" y="28967"/>
                    <a:pt x="12983" y="29042"/>
                    <a:pt x="13008" y="29117"/>
                  </a:cubicBezTo>
                  <a:cubicBezTo>
                    <a:pt x="13034" y="29669"/>
                    <a:pt x="13008" y="30220"/>
                    <a:pt x="13109" y="30771"/>
                  </a:cubicBezTo>
                  <a:cubicBezTo>
                    <a:pt x="13134" y="30821"/>
                    <a:pt x="13109" y="30847"/>
                    <a:pt x="13084" y="30872"/>
                  </a:cubicBezTo>
                  <a:cubicBezTo>
                    <a:pt x="12733" y="31448"/>
                    <a:pt x="12457" y="32050"/>
                    <a:pt x="12232" y="32726"/>
                  </a:cubicBezTo>
                  <a:cubicBezTo>
                    <a:pt x="11981" y="32075"/>
                    <a:pt x="11730" y="31473"/>
                    <a:pt x="11329" y="30972"/>
                  </a:cubicBezTo>
                  <a:cubicBezTo>
                    <a:pt x="11204" y="30821"/>
                    <a:pt x="11279" y="30646"/>
                    <a:pt x="11229" y="30471"/>
                  </a:cubicBezTo>
                  <a:cubicBezTo>
                    <a:pt x="11154" y="30070"/>
                    <a:pt x="11104" y="29669"/>
                    <a:pt x="11029" y="29217"/>
                  </a:cubicBezTo>
                  <a:lnTo>
                    <a:pt x="11029" y="29217"/>
                  </a:lnTo>
                  <a:cubicBezTo>
                    <a:pt x="11267" y="29303"/>
                    <a:pt x="11494" y="29353"/>
                    <a:pt x="11717" y="29353"/>
                  </a:cubicBezTo>
                  <a:cubicBezTo>
                    <a:pt x="11822" y="29353"/>
                    <a:pt x="11927" y="29342"/>
                    <a:pt x="12031" y="29318"/>
                  </a:cubicBezTo>
                  <a:cubicBezTo>
                    <a:pt x="12357" y="29242"/>
                    <a:pt x="12633" y="29067"/>
                    <a:pt x="12908" y="28917"/>
                  </a:cubicBezTo>
                  <a:close/>
                  <a:moveTo>
                    <a:pt x="1138" y="26918"/>
                  </a:moveTo>
                  <a:cubicBezTo>
                    <a:pt x="1363" y="26918"/>
                    <a:pt x="1571" y="26957"/>
                    <a:pt x="1780" y="26987"/>
                  </a:cubicBezTo>
                  <a:cubicBezTo>
                    <a:pt x="3059" y="27137"/>
                    <a:pt x="4337" y="27388"/>
                    <a:pt x="5565" y="27764"/>
                  </a:cubicBezTo>
                  <a:cubicBezTo>
                    <a:pt x="6993" y="28215"/>
                    <a:pt x="8322" y="28841"/>
                    <a:pt x="9500" y="29719"/>
                  </a:cubicBezTo>
                  <a:cubicBezTo>
                    <a:pt x="10552" y="30521"/>
                    <a:pt x="11329" y="31498"/>
                    <a:pt x="11780" y="32726"/>
                  </a:cubicBezTo>
                  <a:cubicBezTo>
                    <a:pt x="11856" y="32927"/>
                    <a:pt x="11956" y="33102"/>
                    <a:pt x="12031" y="33303"/>
                  </a:cubicBezTo>
                  <a:cubicBezTo>
                    <a:pt x="12056" y="33353"/>
                    <a:pt x="12081" y="33378"/>
                    <a:pt x="12081" y="33453"/>
                  </a:cubicBezTo>
                  <a:cubicBezTo>
                    <a:pt x="11931" y="34255"/>
                    <a:pt x="11906" y="35057"/>
                    <a:pt x="11981" y="35884"/>
                  </a:cubicBezTo>
                  <a:cubicBezTo>
                    <a:pt x="8422" y="32676"/>
                    <a:pt x="4612" y="29794"/>
                    <a:pt x="653" y="26987"/>
                  </a:cubicBezTo>
                  <a:cubicBezTo>
                    <a:pt x="825" y="26936"/>
                    <a:pt x="985" y="26918"/>
                    <a:pt x="1138" y="26918"/>
                  </a:cubicBezTo>
                  <a:close/>
                  <a:moveTo>
                    <a:pt x="23034" y="27338"/>
                  </a:moveTo>
                  <a:lnTo>
                    <a:pt x="23034" y="27338"/>
                  </a:lnTo>
                  <a:cubicBezTo>
                    <a:pt x="22883" y="27488"/>
                    <a:pt x="22733" y="27588"/>
                    <a:pt x="22608" y="27664"/>
                  </a:cubicBezTo>
                  <a:cubicBezTo>
                    <a:pt x="20176" y="29242"/>
                    <a:pt x="17871" y="30922"/>
                    <a:pt x="15665" y="32751"/>
                  </a:cubicBezTo>
                  <a:cubicBezTo>
                    <a:pt x="14537" y="33679"/>
                    <a:pt x="13510" y="34706"/>
                    <a:pt x="12607" y="35859"/>
                  </a:cubicBezTo>
                  <a:cubicBezTo>
                    <a:pt x="12582" y="35884"/>
                    <a:pt x="12582" y="35959"/>
                    <a:pt x="12482" y="35959"/>
                  </a:cubicBezTo>
                  <a:cubicBezTo>
                    <a:pt x="12232" y="33879"/>
                    <a:pt x="12633" y="31974"/>
                    <a:pt x="14011" y="30370"/>
                  </a:cubicBezTo>
                  <a:cubicBezTo>
                    <a:pt x="14788" y="29493"/>
                    <a:pt x="15866" y="29017"/>
                    <a:pt x="16968" y="28616"/>
                  </a:cubicBezTo>
                  <a:cubicBezTo>
                    <a:pt x="17871" y="28290"/>
                    <a:pt x="18798" y="27939"/>
                    <a:pt x="19750" y="27839"/>
                  </a:cubicBezTo>
                  <a:cubicBezTo>
                    <a:pt x="20853" y="27739"/>
                    <a:pt x="21906" y="27513"/>
                    <a:pt x="23034" y="27338"/>
                  </a:cubicBezTo>
                  <a:close/>
                  <a:moveTo>
                    <a:pt x="1079" y="27689"/>
                  </a:moveTo>
                  <a:lnTo>
                    <a:pt x="1079" y="27689"/>
                  </a:lnTo>
                  <a:cubicBezTo>
                    <a:pt x="4863" y="30295"/>
                    <a:pt x="8422" y="33202"/>
                    <a:pt x="11931" y="36285"/>
                  </a:cubicBezTo>
                  <a:cubicBezTo>
                    <a:pt x="11577" y="36341"/>
                    <a:pt x="11230" y="36366"/>
                    <a:pt x="10888" y="36366"/>
                  </a:cubicBezTo>
                  <a:cubicBezTo>
                    <a:pt x="10311" y="36366"/>
                    <a:pt x="9750" y="36295"/>
                    <a:pt x="9199" y="36185"/>
                  </a:cubicBezTo>
                  <a:cubicBezTo>
                    <a:pt x="7695" y="35884"/>
                    <a:pt x="6492" y="35032"/>
                    <a:pt x="5364" y="34055"/>
                  </a:cubicBezTo>
                  <a:cubicBezTo>
                    <a:pt x="4262" y="33077"/>
                    <a:pt x="3485" y="31824"/>
                    <a:pt x="2733" y="30596"/>
                  </a:cubicBezTo>
                  <a:cubicBezTo>
                    <a:pt x="2181" y="29669"/>
                    <a:pt x="1655" y="28766"/>
                    <a:pt x="1129" y="27839"/>
                  </a:cubicBezTo>
                  <a:cubicBezTo>
                    <a:pt x="1104" y="27789"/>
                    <a:pt x="1079" y="27739"/>
                    <a:pt x="1079" y="27689"/>
                  </a:cubicBezTo>
                  <a:close/>
                  <a:moveTo>
                    <a:pt x="23485" y="27488"/>
                  </a:moveTo>
                  <a:lnTo>
                    <a:pt x="23485" y="27488"/>
                  </a:lnTo>
                  <a:cubicBezTo>
                    <a:pt x="23334" y="27989"/>
                    <a:pt x="23159" y="28440"/>
                    <a:pt x="22958" y="28867"/>
                  </a:cubicBezTo>
                  <a:cubicBezTo>
                    <a:pt x="22207" y="30446"/>
                    <a:pt x="21354" y="31974"/>
                    <a:pt x="20176" y="33278"/>
                  </a:cubicBezTo>
                  <a:cubicBezTo>
                    <a:pt x="19550" y="33954"/>
                    <a:pt x="18848" y="34606"/>
                    <a:pt x="18071" y="35107"/>
                  </a:cubicBezTo>
                  <a:cubicBezTo>
                    <a:pt x="17394" y="35533"/>
                    <a:pt x="16643" y="35784"/>
                    <a:pt x="15866" y="36009"/>
                  </a:cubicBezTo>
                  <a:cubicBezTo>
                    <a:pt x="14988" y="36235"/>
                    <a:pt x="14061" y="36310"/>
                    <a:pt x="13159" y="36410"/>
                  </a:cubicBezTo>
                  <a:cubicBezTo>
                    <a:pt x="13109" y="36419"/>
                    <a:pt x="13056" y="36422"/>
                    <a:pt x="13000" y="36422"/>
                  </a:cubicBezTo>
                  <a:cubicBezTo>
                    <a:pt x="12889" y="36422"/>
                    <a:pt x="12766" y="36410"/>
                    <a:pt x="12633" y="36410"/>
                  </a:cubicBezTo>
                  <a:cubicBezTo>
                    <a:pt x="12808" y="36110"/>
                    <a:pt x="13034" y="35884"/>
                    <a:pt x="13259" y="35608"/>
                  </a:cubicBezTo>
                  <a:cubicBezTo>
                    <a:pt x="14838" y="33654"/>
                    <a:pt x="16818" y="32125"/>
                    <a:pt x="18848" y="30646"/>
                  </a:cubicBezTo>
                  <a:cubicBezTo>
                    <a:pt x="20252" y="29593"/>
                    <a:pt x="21655" y="28591"/>
                    <a:pt x="23159" y="27664"/>
                  </a:cubicBezTo>
                  <a:cubicBezTo>
                    <a:pt x="23234" y="27613"/>
                    <a:pt x="23334" y="27563"/>
                    <a:pt x="23485" y="27488"/>
                  </a:cubicBezTo>
                  <a:close/>
                  <a:moveTo>
                    <a:pt x="11206" y="0"/>
                  </a:moveTo>
                  <a:cubicBezTo>
                    <a:pt x="11122" y="0"/>
                    <a:pt x="11036" y="75"/>
                    <a:pt x="10903" y="220"/>
                  </a:cubicBezTo>
                  <a:cubicBezTo>
                    <a:pt x="10452" y="721"/>
                    <a:pt x="10026" y="1222"/>
                    <a:pt x="9600" y="1724"/>
                  </a:cubicBezTo>
                  <a:cubicBezTo>
                    <a:pt x="7620" y="4004"/>
                    <a:pt x="5665" y="6310"/>
                    <a:pt x="3685" y="8616"/>
                  </a:cubicBezTo>
                  <a:cubicBezTo>
                    <a:pt x="3535" y="8791"/>
                    <a:pt x="3334" y="8967"/>
                    <a:pt x="3384" y="9242"/>
                  </a:cubicBezTo>
                  <a:cubicBezTo>
                    <a:pt x="3435" y="9518"/>
                    <a:pt x="3485" y="9794"/>
                    <a:pt x="3535" y="10069"/>
                  </a:cubicBezTo>
                  <a:cubicBezTo>
                    <a:pt x="3710" y="11172"/>
                    <a:pt x="3886" y="12275"/>
                    <a:pt x="4086" y="13403"/>
                  </a:cubicBezTo>
                  <a:cubicBezTo>
                    <a:pt x="4312" y="14781"/>
                    <a:pt x="4562" y="16160"/>
                    <a:pt x="4788" y="17563"/>
                  </a:cubicBezTo>
                  <a:cubicBezTo>
                    <a:pt x="4938" y="18390"/>
                    <a:pt x="5089" y="19242"/>
                    <a:pt x="5239" y="20145"/>
                  </a:cubicBezTo>
                  <a:cubicBezTo>
                    <a:pt x="4462" y="19669"/>
                    <a:pt x="3635" y="19493"/>
                    <a:pt x="2808" y="19293"/>
                  </a:cubicBezTo>
                  <a:cubicBezTo>
                    <a:pt x="2106" y="19117"/>
                    <a:pt x="1404" y="18942"/>
                    <a:pt x="703" y="18766"/>
                  </a:cubicBezTo>
                  <a:cubicBezTo>
                    <a:pt x="618" y="18747"/>
                    <a:pt x="549" y="18736"/>
                    <a:pt x="491" y="18736"/>
                  </a:cubicBezTo>
                  <a:cubicBezTo>
                    <a:pt x="328" y="18736"/>
                    <a:pt x="264" y="18826"/>
                    <a:pt x="226" y="19067"/>
                  </a:cubicBezTo>
                  <a:cubicBezTo>
                    <a:pt x="126" y="19443"/>
                    <a:pt x="176" y="19844"/>
                    <a:pt x="226" y="20220"/>
                  </a:cubicBezTo>
                  <a:cubicBezTo>
                    <a:pt x="452" y="21724"/>
                    <a:pt x="853" y="23177"/>
                    <a:pt x="1429" y="24606"/>
                  </a:cubicBezTo>
                  <a:cubicBezTo>
                    <a:pt x="1705" y="25258"/>
                    <a:pt x="1981" y="25934"/>
                    <a:pt x="2457" y="26561"/>
                  </a:cubicBezTo>
                  <a:cubicBezTo>
                    <a:pt x="2282" y="26561"/>
                    <a:pt x="2181" y="26536"/>
                    <a:pt x="2056" y="26536"/>
                  </a:cubicBezTo>
                  <a:cubicBezTo>
                    <a:pt x="1680" y="26461"/>
                    <a:pt x="1304" y="26435"/>
                    <a:pt x="903" y="26435"/>
                  </a:cubicBezTo>
                  <a:cubicBezTo>
                    <a:pt x="176" y="26461"/>
                    <a:pt x="1" y="26736"/>
                    <a:pt x="352" y="27388"/>
                  </a:cubicBezTo>
                  <a:cubicBezTo>
                    <a:pt x="1079" y="28716"/>
                    <a:pt x="1755" y="30045"/>
                    <a:pt x="2532" y="31348"/>
                  </a:cubicBezTo>
                  <a:cubicBezTo>
                    <a:pt x="3635" y="33102"/>
                    <a:pt x="4913" y="34656"/>
                    <a:pt x="6743" y="35734"/>
                  </a:cubicBezTo>
                  <a:cubicBezTo>
                    <a:pt x="7993" y="36480"/>
                    <a:pt x="9299" y="36879"/>
                    <a:pt x="10681" y="36879"/>
                  </a:cubicBezTo>
                  <a:cubicBezTo>
                    <a:pt x="11155" y="36879"/>
                    <a:pt x="11638" y="36832"/>
                    <a:pt x="12131" y="36736"/>
                  </a:cubicBezTo>
                  <a:cubicBezTo>
                    <a:pt x="12165" y="36736"/>
                    <a:pt x="12209" y="36725"/>
                    <a:pt x="12243" y="36725"/>
                  </a:cubicBezTo>
                  <a:cubicBezTo>
                    <a:pt x="12259" y="36725"/>
                    <a:pt x="12273" y="36728"/>
                    <a:pt x="12282" y="36736"/>
                  </a:cubicBezTo>
                  <a:cubicBezTo>
                    <a:pt x="12457" y="36848"/>
                    <a:pt x="12643" y="36868"/>
                    <a:pt x="12832" y="36868"/>
                  </a:cubicBezTo>
                  <a:cubicBezTo>
                    <a:pt x="12940" y="36868"/>
                    <a:pt x="13050" y="36862"/>
                    <a:pt x="13159" y="36862"/>
                  </a:cubicBezTo>
                  <a:cubicBezTo>
                    <a:pt x="13886" y="36837"/>
                    <a:pt x="14638" y="36736"/>
                    <a:pt x="15339" y="36586"/>
                  </a:cubicBezTo>
                  <a:cubicBezTo>
                    <a:pt x="16517" y="36335"/>
                    <a:pt x="17670" y="35984"/>
                    <a:pt x="18648" y="35258"/>
                  </a:cubicBezTo>
                  <a:cubicBezTo>
                    <a:pt x="21029" y="33528"/>
                    <a:pt x="22582" y="31172"/>
                    <a:pt x="23710" y="28516"/>
                  </a:cubicBezTo>
                  <a:cubicBezTo>
                    <a:pt x="23861" y="28140"/>
                    <a:pt x="24011" y="27739"/>
                    <a:pt x="24036" y="27313"/>
                  </a:cubicBezTo>
                  <a:cubicBezTo>
                    <a:pt x="24036" y="26963"/>
                    <a:pt x="23935" y="26816"/>
                    <a:pt x="23663" y="26816"/>
                  </a:cubicBezTo>
                  <a:cubicBezTo>
                    <a:pt x="23604" y="26816"/>
                    <a:pt x="23536" y="26823"/>
                    <a:pt x="23460" y="26836"/>
                  </a:cubicBezTo>
                  <a:cubicBezTo>
                    <a:pt x="23084" y="26912"/>
                    <a:pt x="22683" y="26962"/>
                    <a:pt x="22307" y="27012"/>
                  </a:cubicBezTo>
                  <a:cubicBezTo>
                    <a:pt x="22282" y="26962"/>
                    <a:pt x="22282" y="26937"/>
                    <a:pt x="22282" y="26912"/>
                  </a:cubicBezTo>
                  <a:cubicBezTo>
                    <a:pt x="22557" y="25809"/>
                    <a:pt x="22658" y="24681"/>
                    <a:pt x="22783" y="23578"/>
                  </a:cubicBezTo>
                  <a:cubicBezTo>
                    <a:pt x="22858" y="22902"/>
                    <a:pt x="22983" y="22225"/>
                    <a:pt x="22883" y="21523"/>
                  </a:cubicBezTo>
                  <a:cubicBezTo>
                    <a:pt x="22850" y="21274"/>
                    <a:pt x="22773" y="21157"/>
                    <a:pt x="22630" y="21157"/>
                  </a:cubicBezTo>
                  <a:cubicBezTo>
                    <a:pt x="22557" y="21157"/>
                    <a:pt x="22467" y="21188"/>
                    <a:pt x="22357" y="21247"/>
                  </a:cubicBezTo>
                  <a:cubicBezTo>
                    <a:pt x="21580" y="21648"/>
                    <a:pt x="20878" y="22100"/>
                    <a:pt x="20101" y="22476"/>
                  </a:cubicBezTo>
                  <a:cubicBezTo>
                    <a:pt x="19575" y="22726"/>
                    <a:pt x="19099" y="23027"/>
                    <a:pt x="18623" y="23378"/>
                  </a:cubicBezTo>
                  <a:cubicBezTo>
                    <a:pt x="18522" y="23453"/>
                    <a:pt x="18422" y="23528"/>
                    <a:pt x="18322" y="23603"/>
                  </a:cubicBezTo>
                  <a:cubicBezTo>
                    <a:pt x="18247" y="23503"/>
                    <a:pt x="18272" y="23428"/>
                    <a:pt x="18272" y="23353"/>
                  </a:cubicBezTo>
                  <a:cubicBezTo>
                    <a:pt x="18347" y="22726"/>
                    <a:pt x="18422" y="22100"/>
                    <a:pt x="18522" y="21473"/>
                  </a:cubicBezTo>
                  <a:cubicBezTo>
                    <a:pt x="18623" y="20696"/>
                    <a:pt x="18723" y="19944"/>
                    <a:pt x="18748" y="19142"/>
                  </a:cubicBezTo>
                  <a:cubicBezTo>
                    <a:pt x="18773" y="18741"/>
                    <a:pt x="18623" y="18415"/>
                    <a:pt x="18347" y="18115"/>
                  </a:cubicBezTo>
                  <a:cubicBezTo>
                    <a:pt x="17795" y="17488"/>
                    <a:pt x="17244" y="16836"/>
                    <a:pt x="16668" y="16210"/>
                  </a:cubicBezTo>
                  <a:cubicBezTo>
                    <a:pt x="16618" y="16135"/>
                    <a:pt x="16592" y="16085"/>
                    <a:pt x="16592" y="15984"/>
                  </a:cubicBezTo>
                  <a:cubicBezTo>
                    <a:pt x="16718" y="15182"/>
                    <a:pt x="16843" y="14380"/>
                    <a:pt x="16943" y="13553"/>
                  </a:cubicBezTo>
                  <a:cubicBezTo>
                    <a:pt x="17169" y="11974"/>
                    <a:pt x="17369" y="10395"/>
                    <a:pt x="17620" y="8816"/>
                  </a:cubicBezTo>
                  <a:cubicBezTo>
                    <a:pt x="17645" y="8541"/>
                    <a:pt x="17595" y="8365"/>
                    <a:pt x="17445" y="8165"/>
                  </a:cubicBezTo>
                  <a:cubicBezTo>
                    <a:pt x="15966" y="6185"/>
                    <a:pt x="14512" y="4205"/>
                    <a:pt x="13034" y="2225"/>
                  </a:cubicBezTo>
                  <a:cubicBezTo>
                    <a:pt x="12532" y="1573"/>
                    <a:pt x="12031" y="896"/>
                    <a:pt x="11530" y="270"/>
                  </a:cubicBezTo>
                  <a:cubicBezTo>
                    <a:pt x="11387" y="88"/>
                    <a:pt x="11298" y="0"/>
                    <a:pt x="112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5"/>
            <p:cNvSpPr/>
            <p:nvPr/>
          </p:nvSpPr>
          <p:spPr>
            <a:xfrm>
              <a:off x="2935600" y="3275025"/>
              <a:ext cx="52050" cy="90325"/>
            </a:xfrm>
            <a:custGeom>
              <a:rect b="b" l="l" r="r" t="t"/>
              <a:pathLst>
                <a:path extrusionOk="0" h="3613" w="2082">
                  <a:moveTo>
                    <a:pt x="1129" y="1282"/>
                  </a:moveTo>
                  <a:cubicBezTo>
                    <a:pt x="1304" y="1382"/>
                    <a:pt x="1455" y="1507"/>
                    <a:pt x="1630" y="1632"/>
                  </a:cubicBezTo>
                  <a:cubicBezTo>
                    <a:pt x="1279" y="1933"/>
                    <a:pt x="1079" y="2234"/>
                    <a:pt x="903" y="2585"/>
                  </a:cubicBezTo>
                  <a:cubicBezTo>
                    <a:pt x="778" y="2284"/>
                    <a:pt x="728" y="2008"/>
                    <a:pt x="577" y="1733"/>
                  </a:cubicBezTo>
                  <a:cubicBezTo>
                    <a:pt x="803" y="1607"/>
                    <a:pt x="1028" y="1482"/>
                    <a:pt x="1129" y="1282"/>
                  </a:cubicBezTo>
                  <a:close/>
                  <a:moveTo>
                    <a:pt x="1086" y="0"/>
                  </a:moveTo>
                  <a:cubicBezTo>
                    <a:pt x="945" y="0"/>
                    <a:pt x="903" y="117"/>
                    <a:pt x="903" y="254"/>
                  </a:cubicBezTo>
                  <a:cubicBezTo>
                    <a:pt x="878" y="780"/>
                    <a:pt x="728" y="1206"/>
                    <a:pt x="201" y="1432"/>
                  </a:cubicBezTo>
                  <a:cubicBezTo>
                    <a:pt x="1" y="1532"/>
                    <a:pt x="1" y="1683"/>
                    <a:pt x="126" y="1833"/>
                  </a:cubicBezTo>
                  <a:cubicBezTo>
                    <a:pt x="226" y="1933"/>
                    <a:pt x="277" y="2033"/>
                    <a:pt x="327" y="2159"/>
                  </a:cubicBezTo>
                  <a:cubicBezTo>
                    <a:pt x="477" y="2560"/>
                    <a:pt x="552" y="2986"/>
                    <a:pt x="627" y="3412"/>
                  </a:cubicBezTo>
                  <a:cubicBezTo>
                    <a:pt x="653" y="3512"/>
                    <a:pt x="703" y="3587"/>
                    <a:pt x="803" y="3612"/>
                  </a:cubicBezTo>
                  <a:cubicBezTo>
                    <a:pt x="928" y="3612"/>
                    <a:pt x="1003" y="3562"/>
                    <a:pt x="1054" y="3437"/>
                  </a:cubicBezTo>
                  <a:cubicBezTo>
                    <a:pt x="1079" y="3387"/>
                    <a:pt x="1104" y="3312"/>
                    <a:pt x="1104" y="3236"/>
                  </a:cubicBezTo>
                  <a:cubicBezTo>
                    <a:pt x="1279" y="2685"/>
                    <a:pt x="1455" y="2134"/>
                    <a:pt x="1981" y="1808"/>
                  </a:cubicBezTo>
                  <a:cubicBezTo>
                    <a:pt x="2056" y="1758"/>
                    <a:pt x="2081" y="1708"/>
                    <a:pt x="2081" y="1632"/>
                  </a:cubicBezTo>
                  <a:cubicBezTo>
                    <a:pt x="2081" y="1482"/>
                    <a:pt x="1981" y="1407"/>
                    <a:pt x="1881" y="1332"/>
                  </a:cubicBezTo>
                  <a:cubicBezTo>
                    <a:pt x="1580" y="1031"/>
                    <a:pt x="1279" y="730"/>
                    <a:pt x="1329" y="254"/>
                  </a:cubicBezTo>
                  <a:cubicBezTo>
                    <a:pt x="1329" y="129"/>
                    <a:pt x="1279" y="3"/>
                    <a:pt x="1129" y="3"/>
                  </a:cubicBezTo>
                  <a:cubicBezTo>
                    <a:pt x="1114" y="1"/>
                    <a:pt x="1099" y="0"/>
                    <a:pt x="10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2882975" y="3008175"/>
              <a:ext cx="53900" cy="89625"/>
            </a:xfrm>
            <a:custGeom>
              <a:rect b="b" l="l" r="r" t="t"/>
              <a:pathLst>
                <a:path extrusionOk="0" h="3585" w="2156">
                  <a:moveTo>
                    <a:pt x="1354" y="1229"/>
                  </a:moveTo>
                  <a:cubicBezTo>
                    <a:pt x="1479" y="1454"/>
                    <a:pt x="1580" y="1630"/>
                    <a:pt x="1705" y="1855"/>
                  </a:cubicBezTo>
                  <a:cubicBezTo>
                    <a:pt x="1379" y="2056"/>
                    <a:pt x="1179" y="2357"/>
                    <a:pt x="978" y="2707"/>
                  </a:cubicBezTo>
                  <a:cubicBezTo>
                    <a:pt x="853" y="2432"/>
                    <a:pt x="752" y="2206"/>
                    <a:pt x="552" y="2031"/>
                  </a:cubicBezTo>
                  <a:cubicBezTo>
                    <a:pt x="878" y="1805"/>
                    <a:pt x="1179" y="1605"/>
                    <a:pt x="1354" y="1229"/>
                  </a:cubicBezTo>
                  <a:close/>
                  <a:moveTo>
                    <a:pt x="1329" y="1"/>
                  </a:moveTo>
                  <a:cubicBezTo>
                    <a:pt x="1229" y="26"/>
                    <a:pt x="1179" y="101"/>
                    <a:pt x="1179" y="201"/>
                  </a:cubicBezTo>
                  <a:cubicBezTo>
                    <a:pt x="1128" y="351"/>
                    <a:pt x="1128" y="527"/>
                    <a:pt x="1078" y="702"/>
                  </a:cubicBezTo>
                  <a:cubicBezTo>
                    <a:pt x="978" y="1204"/>
                    <a:pt x="677" y="1529"/>
                    <a:pt x="251" y="1780"/>
                  </a:cubicBezTo>
                  <a:cubicBezTo>
                    <a:pt x="76" y="1905"/>
                    <a:pt x="1" y="2056"/>
                    <a:pt x="176" y="2206"/>
                  </a:cubicBezTo>
                  <a:cubicBezTo>
                    <a:pt x="477" y="2507"/>
                    <a:pt x="577" y="2908"/>
                    <a:pt x="727" y="3284"/>
                  </a:cubicBezTo>
                  <a:cubicBezTo>
                    <a:pt x="778" y="3409"/>
                    <a:pt x="778" y="3585"/>
                    <a:pt x="978" y="3585"/>
                  </a:cubicBezTo>
                  <a:cubicBezTo>
                    <a:pt x="1179" y="3585"/>
                    <a:pt x="1204" y="3434"/>
                    <a:pt x="1254" y="3284"/>
                  </a:cubicBezTo>
                  <a:cubicBezTo>
                    <a:pt x="1404" y="2833"/>
                    <a:pt x="1580" y="2382"/>
                    <a:pt x="2006" y="2106"/>
                  </a:cubicBezTo>
                  <a:cubicBezTo>
                    <a:pt x="2106" y="2056"/>
                    <a:pt x="2156" y="1981"/>
                    <a:pt x="2156" y="1830"/>
                  </a:cubicBezTo>
                  <a:cubicBezTo>
                    <a:pt x="2131" y="1780"/>
                    <a:pt x="2131" y="1705"/>
                    <a:pt x="2081" y="1655"/>
                  </a:cubicBezTo>
                  <a:cubicBezTo>
                    <a:pt x="1805" y="1179"/>
                    <a:pt x="1580" y="702"/>
                    <a:pt x="1479" y="176"/>
                  </a:cubicBezTo>
                  <a:cubicBezTo>
                    <a:pt x="1479" y="101"/>
                    <a:pt x="1429" y="1"/>
                    <a:pt x="13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2440625" y="3270700"/>
              <a:ext cx="50775" cy="87125"/>
            </a:xfrm>
            <a:custGeom>
              <a:rect b="b" l="l" r="r" t="t"/>
              <a:pathLst>
                <a:path extrusionOk="0" h="3485" w="2031">
                  <a:moveTo>
                    <a:pt x="1228" y="953"/>
                  </a:moveTo>
                  <a:cubicBezTo>
                    <a:pt x="1253" y="978"/>
                    <a:pt x="1253" y="978"/>
                    <a:pt x="1253" y="978"/>
                  </a:cubicBezTo>
                  <a:cubicBezTo>
                    <a:pt x="1379" y="1154"/>
                    <a:pt x="1529" y="1329"/>
                    <a:pt x="1554" y="1530"/>
                  </a:cubicBezTo>
                  <a:cubicBezTo>
                    <a:pt x="1604" y="1730"/>
                    <a:pt x="1304" y="1831"/>
                    <a:pt x="1228" y="2006"/>
                  </a:cubicBezTo>
                  <a:cubicBezTo>
                    <a:pt x="1153" y="2131"/>
                    <a:pt x="1078" y="2232"/>
                    <a:pt x="978" y="2357"/>
                  </a:cubicBezTo>
                  <a:cubicBezTo>
                    <a:pt x="877" y="2106"/>
                    <a:pt x="752" y="1931"/>
                    <a:pt x="577" y="1755"/>
                  </a:cubicBezTo>
                  <a:cubicBezTo>
                    <a:pt x="852" y="1530"/>
                    <a:pt x="1078" y="1279"/>
                    <a:pt x="1228" y="953"/>
                  </a:cubicBezTo>
                  <a:close/>
                  <a:moveTo>
                    <a:pt x="1153" y="1"/>
                  </a:moveTo>
                  <a:cubicBezTo>
                    <a:pt x="1053" y="26"/>
                    <a:pt x="1003" y="101"/>
                    <a:pt x="1003" y="176"/>
                  </a:cubicBezTo>
                  <a:cubicBezTo>
                    <a:pt x="903" y="728"/>
                    <a:pt x="652" y="1154"/>
                    <a:pt x="201" y="1455"/>
                  </a:cubicBezTo>
                  <a:cubicBezTo>
                    <a:pt x="25" y="1605"/>
                    <a:pt x="0" y="1805"/>
                    <a:pt x="176" y="1956"/>
                  </a:cubicBezTo>
                  <a:cubicBezTo>
                    <a:pt x="552" y="2307"/>
                    <a:pt x="652" y="2783"/>
                    <a:pt x="777" y="3234"/>
                  </a:cubicBezTo>
                  <a:cubicBezTo>
                    <a:pt x="827" y="3384"/>
                    <a:pt x="877" y="3485"/>
                    <a:pt x="1028" y="3485"/>
                  </a:cubicBezTo>
                  <a:cubicBezTo>
                    <a:pt x="1203" y="3485"/>
                    <a:pt x="1253" y="3359"/>
                    <a:pt x="1253" y="3209"/>
                  </a:cubicBezTo>
                  <a:cubicBezTo>
                    <a:pt x="1278" y="2658"/>
                    <a:pt x="1529" y="2232"/>
                    <a:pt x="1880" y="1831"/>
                  </a:cubicBezTo>
                  <a:cubicBezTo>
                    <a:pt x="1955" y="1755"/>
                    <a:pt x="2030" y="1680"/>
                    <a:pt x="2005" y="1480"/>
                  </a:cubicBezTo>
                  <a:lnTo>
                    <a:pt x="2005" y="1480"/>
                  </a:lnTo>
                  <a:cubicBezTo>
                    <a:pt x="2005" y="1483"/>
                    <a:pt x="2005" y="1485"/>
                    <a:pt x="2005" y="1485"/>
                  </a:cubicBezTo>
                  <a:cubicBezTo>
                    <a:pt x="2005" y="1485"/>
                    <a:pt x="2002" y="1423"/>
                    <a:pt x="1980" y="1379"/>
                  </a:cubicBezTo>
                  <a:cubicBezTo>
                    <a:pt x="1730" y="978"/>
                    <a:pt x="1504" y="577"/>
                    <a:pt x="1354" y="126"/>
                  </a:cubicBezTo>
                  <a:cubicBezTo>
                    <a:pt x="1329" y="51"/>
                    <a:pt x="1253" y="1"/>
                    <a:pt x="1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2608550" y="2894775"/>
              <a:ext cx="44500" cy="60500"/>
            </a:xfrm>
            <a:custGeom>
              <a:rect b="b" l="l" r="r" t="t"/>
              <a:pathLst>
                <a:path extrusionOk="0" h="2420" w="1780">
                  <a:moveTo>
                    <a:pt x="301" y="0"/>
                  </a:moveTo>
                  <a:cubicBezTo>
                    <a:pt x="100" y="0"/>
                    <a:pt x="0" y="201"/>
                    <a:pt x="150" y="426"/>
                  </a:cubicBezTo>
                  <a:cubicBezTo>
                    <a:pt x="526" y="1078"/>
                    <a:pt x="952" y="1705"/>
                    <a:pt x="1429" y="2306"/>
                  </a:cubicBezTo>
                  <a:cubicBezTo>
                    <a:pt x="1490" y="2347"/>
                    <a:pt x="1534" y="2420"/>
                    <a:pt x="1602" y="2420"/>
                  </a:cubicBezTo>
                  <a:cubicBezTo>
                    <a:pt x="1618" y="2420"/>
                    <a:pt x="1635" y="2416"/>
                    <a:pt x="1654" y="2406"/>
                  </a:cubicBezTo>
                  <a:cubicBezTo>
                    <a:pt x="1780" y="2331"/>
                    <a:pt x="1704" y="2231"/>
                    <a:pt x="1654" y="2181"/>
                  </a:cubicBezTo>
                  <a:cubicBezTo>
                    <a:pt x="1353" y="1454"/>
                    <a:pt x="952" y="802"/>
                    <a:pt x="526" y="151"/>
                  </a:cubicBezTo>
                  <a:cubicBezTo>
                    <a:pt x="476" y="75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2825950" y="2894650"/>
              <a:ext cx="34500" cy="51175"/>
            </a:xfrm>
            <a:custGeom>
              <a:rect b="b" l="l" r="r" t="t"/>
              <a:pathLst>
                <a:path extrusionOk="0" h="2047" w="1380">
                  <a:moveTo>
                    <a:pt x="1122" y="0"/>
                  </a:moveTo>
                  <a:cubicBezTo>
                    <a:pt x="997" y="0"/>
                    <a:pt x="893" y="72"/>
                    <a:pt x="828" y="181"/>
                  </a:cubicBezTo>
                  <a:cubicBezTo>
                    <a:pt x="527" y="682"/>
                    <a:pt x="327" y="1208"/>
                    <a:pt x="126" y="1760"/>
                  </a:cubicBezTo>
                  <a:cubicBezTo>
                    <a:pt x="101" y="1835"/>
                    <a:pt x="1" y="1960"/>
                    <a:pt x="126" y="2035"/>
                  </a:cubicBezTo>
                  <a:cubicBezTo>
                    <a:pt x="146" y="2043"/>
                    <a:pt x="165" y="2047"/>
                    <a:pt x="182" y="2047"/>
                  </a:cubicBezTo>
                  <a:cubicBezTo>
                    <a:pt x="275" y="2047"/>
                    <a:pt x="335" y="1948"/>
                    <a:pt x="377" y="1885"/>
                  </a:cubicBezTo>
                  <a:cubicBezTo>
                    <a:pt x="753" y="1459"/>
                    <a:pt x="1028" y="958"/>
                    <a:pt x="1304" y="456"/>
                  </a:cubicBezTo>
                  <a:cubicBezTo>
                    <a:pt x="1329" y="406"/>
                    <a:pt x="1354" y="331"/>
                    <a:pt x="1379" y="306"/>
                  </a:cubicBezTo>
                  <a:cubicBezTo>
                    <a:pt x="1354" y="131"/>
                    <a:pt x="1304" y="55"/>
                    <a:pt x="1179" y="5"/>
                  </a:cubicBezTo>
                  <a:cubicBezTo>
                    <a:pt x="1159" y="2"/>
                    <a:pt x="1140" y="0"/>
                    <a:pt x="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2724450" y="2850900"/>
              <a:ext cx="15075" cy="58925"/>
            </a:xfrm>
            <a:custGeom>
              <a:rect b="b" l="l" r="r" t="t"/>
              <a:pathLst>
                <a:path extrusionOk="0" h="2357" w="603">
                  <a:moveTo>
                    <a:pt x="201" y="1"/>
                  </a:moveTo>
                  <a:cubicBezTo>
                    <a:pt x="51" y="26"/>
                    <a:pt x="1" y="126"/>
                    <a:pt x="1" y="277"/>
                  </a:cubicBezTo>
                  <a:cubicBezTo>
                    <a:pt x="1" y="427"/>
                    <a:pt x="26" y="577"/>
                    <a:pt x="51" y="728"/>
                  </a:cubicBezTo>
                  <a:cubicBezTo>
                    <a:pt x="101" y="1204"/>
                    <a:pt x="126" y="1680"/>
                    <a:pt x="251" y="2131"/>
                  </a:cubicBezTo>
                  <a:cubicBezTo>
                    <a:pt x="276" y="2256"/>
                    <a:pt x="352" y="2332"/>
                    <a:pt x="502" y="2357"/>
                  </a:cubicBezTo>
                  <a:cubicBezTo>
                    <a:pt x="527" y="2156"/>
                    <a:pt x="527" y="1981"/>
                    <a:pt x="552" y="1805"/>
                  </a:cubicBezTo>
                  <a:cubicBezTo>
                    <a:pt x="602" y="1279"/>
                    <a:pt x="527" y="753"/>
                    <a:pt x="452" y="226"/>
                  </a:cubicBezTo>
                  <a:cubicBezTo>
                    <a:pt x="452" y="76"/>
                    <a:pt x="352" y="1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2933725" y="3116250"/>
              <a:ext cx="51400" cy="39825"/>
            </a:xfrm>
            <a:custGeom>
              <a:rect b="b" l="l" r="r" t="t"/>
              <a:pathLst>
                <a:path extrusionOk="0" h="1593" w="2056">
                  <a:moveTo>
                    <a:pt x="1793" y="1"/>
                  </a:moveTo>
                  <a:cubicBezTo>
                    <a:pt x="1736" y="1"/>
                    <a:pt x="1680" y="26"/>
                    <a:pt x="1630" y="64"/>
                  </a:cubicBezTo>
                  <a:cubicBezTo>
                    <a:pt x="1379" y="264"/>
                    <a:pt x="1154" y="465"/>
                    <a:pt x="928" y="640"/>
                  </a:cubicBezTo>
                  <a:cubicBezTo>
                    <a:pt x="677" y="891"/>
                    <a:pt x="402" y="1116"/>
                    <a:pt x="126" y="1342"/>
                  </a:cubicBezTo>
                  <a:cubicBezTo>
                    <a:pt x="76" y="1392"/>
                    <a:pt x="1" y="1442"/>
                    <a:pt x="51" y="1542"/>
                  </a:cubicBezTo>
                  <a:cubicBezTo>
                    <a:pt x="76" y="1592"/>
                    <a:pt x="101" y="1592"/>
                    <a:pt x="151" y="1592"/>
                  </a:cubicBezTo>
                  <a:cubicBezTo>
                    <a:pt x="176" y="1592"/>
                    <a:pt x="201" y="1592"/>
                    <a:pt x="226" y="1567"/>
                  </a:cubicBezTo>
                  <a:cubicBezTo>
                    <a:pt x="853" y="1267"/>
                    <a:pt x="1429" y="916"/>
                    <a:pt x="1931" y="414"/>
                  </a:cubicBezTo>
                  <a:cubicBezTo>
                    <a:pt x="2006" y="339"/>
                    <a:pt x="2056" y="214"/>
                    <a:pt x="1956" y="89"/>
                  </a:cubicBezTo>
                  <a:cubicBezTo>
                    <a:pt x="1905" y="26"/>
                    <a:pt x="1849" y="1"/>
                    <a:pt x="1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2516425" y="3018200"/>
              <a:ext cx="43900" cy="33425"/>
            </a:xfrm>
            <a:custGeom>
              <a:rect b="b" l="l" r="r" t="t"/>
              <a:pathLst>
                <a:path extrusionOk="0" h="1337" w="1756">
                  <a:moveTo>
                    <a:pt x="277" y="1"/>
                  </a:moveTo>
                  <a:cubicBezTo>
                    <a:pt x="151" y="1"/>
                    <a:pt x="76" y="51"/>
                    <a:pt x="51" y="176"/>
                  </a:cubicBezTo>
                  <a:cubicBezTo>
                    <a:pt x="1" y="326"/>
                    <a:pt x="76" y="427"/>
                    <a:pt x="176" y="502"/>
                  </a:cubicBezTo>
                  <a:cubicBezTo>
                    <a:pt x="602" y="803"/>
                    <a:pt x="1003" y="1078"/>
                    <a:pt x="1455" y="1279"/>
                  </a:cubicBezTo>
                  <a:cubicBezTo>
                    <a:pt x="1512" y="1308"/>
                    <a:pt x="1562" y="1337"/>
                    <a:pt x="1608" y="1337"/>
                  </a:cubicBezTo>
                  <a:cubicBezTo>
                    <a:pt x="1642" y="1337"/>
                    <a:pt x="1673" y="1321"/>
                    <a:pt x="1705" y="1279"/>
                  </a:cubicBezTo>
                  <a:cubicBezTo>
                    <a:pt x="1755" y="1204"/>
                    <a:pt x="1705" y="1128"/>
                    <a:pt x="1655" y="1078"/>
                  </a:cubicBezTo>
                  <a:cubicBezTo>
                    <a:pt x="1329" y="677"/>
                    <a:pt x="928" y="351"/>
                    <a:pt x="502" y="76"/>
                  </a:cubicBezTo>
                  <a:cubicBezTo>
                    <a:pt x="427" y="26"/>
                    <a:pt x="352" y="1"/>
                    <a:pt x="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Google Shape;699;p15"/>
          <p:cNvGrpSpPr/>
          <p:nvPr/>
        </p:nvGrpSpPr>
        <p:grpSpPr>
          <a:xfrm rot="2558193">
            <a:off x="-162324" y="-447551"/>
            <a:ext cx="1258018" cy="1874008"/>
            <a:chOff x="5162450" y="1454425"/>
            <a:chExt cx="584600" cy="870850"/>
          </a:xfrm>
        </p:grpSpPr>
        <p:sp>
          <p:nvSpPr>
            <p:cNvPr id="700" name="Google Shape;700;p15"/>
            <p:cNvSpPr/>
            <p:nvPr/>
          </p:nvSpPr>
          <p:spPr>
            <a:xfrm>
              <a:off x="5162450" y="1454425"/>
              <a:ext cx="555150" cy="870850"/>
            </a:xfrm>
            <a:custGeom>
              <a:rect b="b" l="l" r="r" t="t"/>
              <a:pathLst>
                <a:path extrusionOk="0" h="34834" w="22206">
                  <a:moveTo>
                    <a:pt x="21780" y="922"/>
                  </a:moveTo>
                  <a:lnTo>
                    <a:pt x="21780" y="922"/>
                  </a:lnTo>
                  <a:cubicBezTo>
                    <a:pt x="21454" y="1774"/>
                    <a:pt x="21078" y="2526"/>
                    <a:pt x="20652" y="3278"/>
                  </a:cubicBezTo>
                  <a:cubicBezTo>
                    <a:pt x="20025" y="4406"/>
                    <a:pt x="19399" y="5509"/>
                    <a:pt x="18421" y="6386"/>
                  </a:cubicBezTo>
                  <a:cubicBezTo>
                    <a:pt x="17870" y="6862"/>
                    <a:pt x="17293" y="7288"/>
                    <a:pt x="16592" y="7464"/>
                  </a:cubicBezTo>
                  <a:cubicBezTo>
                    <a:pt x="16447" y="7500"/>
                    <a:pt x="16302" y="7520"/>
                    <a:pt x="16157" y="7520"/>
                  </a:cubicBezTo>
                  <a:cubicBezTo>
                    <a:pt x="15901" y="7520"/>
                    <a:pt x="15645" y="7457"/>
                    <a:pt x="15389" y="7313"/>
                  </a:cubicBezTo>
                  <a:cubicBezTo>
                    <a:pt x="15639" y="7038"/>
                    <a:pt x="15890" y="6762"/>
                    <a:pt x="16115" y="6511"/>
                  </a:cubicBezTo>
                  <a:cubicBezTo>
                    <a:pt x="16917" y="5609"/>
                    <a:pt x="17795" y="4757"/>
                    <a:pt x="18722" y="3955"/>
                  </a:cubicBezTo>
                  <a:cubicBezTo>
                    <a:pt x="18822" y="3855"/>
                    <a:pt x="19048" y="3729"/>
                    <a:pt x="18922" y="3604"/>
                  </a:cubicBezTo>
                  <a:cubicBezTo>
                    <a:pt x="18882" y="3550"/>
                    <a:pt x="18843" y="3528"/>
                    <a:pt x="18805" y="3528"/>
                  </a:cubicBezTo>
                  <a:cubicBezTo>
                    <a:pt x="18704" y="3528"/>
                    <a:pt x="18613" y="3681"/>
                    <a:pt x="18521" y="3754"/>
                  </a:cubicBezTo>
                  <a:cubicBezTo>
                    <a:pt x="17394" y="4682"/>
                    <a:pt x="16366" y="5709"/>
                    <a:pt x="15439" y="6837"/>
                  </a:cubicBezTo>
                  <a:cubicBezTo>
                    <a:pt x="15364" y="6912"/>
                    <a:pt x="15288" y="6987"/>
                    <a:pt x="15188" y="7088"/>
                  </a:cubicBezTo>
                  <a:cubicBezTo>
                    <a:pt x="14862" y="6586"/>
                    <a:pt x="14862" y="6060"/>
                    <a:pt x="14988" y="5534"/>
                  </a:cubicBezTo>
                  <a:cubicBezTo>
                    <a:pt x="15238" y="4431"/>
                    <a:pt x="15990" y="3654"/>
                    <a:pt x="16867" y="3002"/>
                  </a:cubicBezTo>
                  <a:cubicBezTo>
                    <a:pt x="18045" y="2150"/>
                    <a:pt x="19399" y="1674"/>
                    <a:pt x="20777" y="1198"/>
                  </a:cubicBezTo>
                  <a:cubicBezTo>
                    <a:pt x="21103" y="1098"/>
                    <a:pt x="21429" y="997"/>
                    <a:pt x="21780" y="922"/>
                  </a:cubicBezTo>
                  <a:close/>
                  <a:moveTo>
                    <a:pt x="12907" y="571"/>
                  </a:moveTo>
                  <a:cubicBezTo>
                    <a:pt x="12983" y="647"/>
                    <a:pt x="12958" y="747"/>
                    <a:pt x="12958" y="797"/>
                  </a:cubicBezTo>
                  <a:cubicBezTo>
                    <a:pt x="12857" y="1624"/>
                    <a:pt x="12958" y="2451"/>
                    <a:pt x="12958" y="3253"/>
                  </a:cubicBezTo>
                  <a:cubicBezTo>
                    <a:pt x="12983" y="3905"/>
                    <a:pt x="13108" y="4556"/>
                    <a:pt x="13158" y="5208"/>
                  </a:cubicBezTo>
                  <a:cubicBezTo>
                    <a:pt x="13208" y="6110"/>
                    <a:pt x="13233" y="6987"/>
                    <a:pt x="12757" y="7789"/>
                  </a:cubicBezTo>
                  <a:cubicBezTo>
                    <a:pt x="12557" y="8140"/>
                    <a:pt x="12306" y="8391"/>
                    <a:pt x="11905" y="8516"/>
                  </a:cubicBezTo>
                  <a:cubicBezTo>
                    <a:pt x="11780" y="7489"/>
                    <a:pt x="11754" y="6486"/>
                    <a:pt x="11830" y="5459"/>
                  </a:cubicBezTo>
                  <a:cubicBezTo>
                    <a:pt x="11880" y="4757"/>
                    <a:pt x="12005" y="4055"/>
                    <a:pt x="12155" y="3353"/>
                  </a:cubicBezTo>
                  <a:cubicBezTo>
                    <a:pt x="12181" y="3253"/>
                    <a:pt x="12256" y="3128"/>
                    <a:pt x="12105" y="3103"/>
                  </a:cubicBezTo>
                  <a:cubicBezTo>
                    <a:pt x="12085" y="3096"/>
                    <a:pt x="12067" y="3093"/>
                    <a:pt x="12052" y="3093"/>
                  </a:cubicBezTo>
                  <a:cubicBezTo>
                    <a:pt x="11955" y="3093"/>
                    <a:pt x="11952" y="3217"/>
                    <a:pt x="11930" y="3303"/>
                  </a:cubicBezTo>
                  <a:cubicBezTo>
                    <a:pt x="11805" y="3804"/>
                    <a:pt x="11704" y="4306"/>
                    <a:pt x="11629" y="4832"/>
                  </a:cubicBezTo>
                  <a:cubicBezTo>
                    <a:pt x="11504" y="5759"/>
                    <a:pt x="11479" y="6712"/>
                    <a:pt x="11529" y="7664"/>
                  </a:cubicBezTo>
                  <a:cubicBezTo>
                    <a:pt x="11529" y="7940"/>
                    <a:pt x="11629" y="8215"/>
                    <a:pt x="11579" y="8541"/>
                  </a:cubicBezTo>
                  <a:cubicBezTo>
                    <a:pt x="11178" y="8466"/>
                    <a:pt x="10927" y="8215"/>
                    <a:pt x="10702" y="7940"/>
                  </a:cubicBezTo>
                  <a:cubicBezTo>
                    <a:pt x="10125" y="7213"/>
                    <a:pt x="10025" y="6411"/>
                    <a:pt x="10150" y="5534"/>
                  </a:cubicBezTo>
                  <a:cubicBezTo>
                    <a:pt x="10401" y="3554"/>
                    <a:pt x="11479" y="2050"/>
                    <a:pt x="12807" y="672"/>
                  </a:cubicBezTo>
                  <a:cubicBezTo>
                    <a:pt x="12832" y="647"/>
                    <a:pt x="12882" y="621"/>
                    <a:pt x="12907" y="571"/>
                  </a:cubicBezTo>
                  <a:close/>
                  <a:moveTo>
                    <a:pt x="19375" y="7010"/>
                  </a:moveTo>
                  <a:cubicBezTo>
                    <a:pt x="19901" y="7010"/>
                    <a:pt x="20433" y="7023"/>
                    <a:pt x="20953" y="7113"/>
                  </a:cubicBezTo>
                  <a:cubicBezTo>
                    <a:pt x="20978" y="7113"/>
                    <a:pt x="21003" y="7138"/>
                    <a:pt x="21103" y="7163"/>
                  </a:cubicBezTo>
                  <a:cubicBezTo>
                    <a:pt x="20877" y="7388"/>
                    <a:pt x="20652" y="7564"/>
                    <a:pt x="20451" y="7764"/>
                  </a:cubicBezTo>
                  <a:cubicBezTo>
                    <a:pt x="19800" y="8441"/>
                    <a:pt x="19198" y="9168"/>
                    <a:pt x="18396" y="9719"/>
                  </a:cubicBezTo>
                  <a:cubicBezTo>
                    <a:pt x="17770" y="10145"/>
                    <a:pt x="17093" y="10446"/>
                    <a:pt x="16341" y="10446"/>
                  </a:cubicBezTo>
                  <a:cubicBezTo>
                    <a:pt x="15840" y="10446"/>
                    <a:pt x="15439" y="10195"/>
                    <a:pt x="15213" y="9719"/>
                  </a:cubicBezTo>
                  <a:cubicBezTo>
                    <a:pt x="15739" y="9418"/>
                    <a:pt x="16291" y="9143"/>
                    <a:pt x="16867" y="8917"/>
                  </a:cubicBezTo>
                  <a:cubicBezTo>
                    <a:pt x="17694" y="8566"/>
                    <a:pt x="18521" y="8241"/>
                    <a:pt x="19349" y="7915"/>
                  </a:cubicBezTo>
                  <a:cubicBezTo>
                    <a:pt x="19424" y="7865"/>
                    <a:pt x="19624" y="7865"/>
                    <a:pt x="19549" y="7714"/>
                  </a:cubicBezTo>
                  <a:cubicBezTo>
                    <a:pt x="19524" y="7652"/>
                    <a:pt x="19474" y="7633"/>
                    <a:pt x="19417" y="7633"/>
                  </a:cubicBezTo>
                  <a:cubicBezTo>
                    <a:pt x="19361" y="7633"/>
                    <a:pt x="19298" y="7652"/>
                    <a:pt x="19248" y="7664"/>
                  </a:cubicBezTo>
                  <a:cubicBezTo>
                    <a:pt x="18747" y="7814"/>
                    <a:pt x="18246" y="8015"/>
                    <a:pt x="17770" y="8190"/>
                  </a:cubicBezTo>
                  <a:cubicBezTo>
                    <a:pt x="16917" y="8541"/>
                    <a:pt x="16065" y="8917"/>
                    <a:pt x="15263" y="9343"/>
                  </a:cubicBezTo>
                  <a:cubicBezTo>
                    <a:pt x="15228" y="9361"/>
                    <a:pt x="15205" y="9379"/>
                    <a:pt x="15168" y="9379"/>
                  </a:cubicBezTo>
                  <a:cubicBezTo>
                    <a:pt x="15153" y="9379"/>
                    <a:pt x="15135" y="9376"/>
                    <a:pt x="15113" y="9368"/>
                  </a:cubicBezTo>
                  <a:cubicBezTo>
                    <a:pt x="15088" y="8742"/>
                    <a:pt x="15389" y="8266"/>
                    <a:pt x="15840" y="7865"/>
                  </a:cubicBezTo>
                  <a:cubicBezTo>
                    <a:pt x="15894" y="7819"/>
                    <a:pt x="15955" y="7807"/>
                    <a:pt x="16020" y="7807"/>
                  </a:cubicBezTo>
                  <a:cubicBezTo>
                    <a:pt x="16102" y="7807"/>
                    <a:pt x="16190" y="7827"/>
                    <a:pt x="16281" y="7827"/>
                  </a:cubicBezTo>
                  <a:cubicBezTo>
                    <a:pt x="16317" y="7827"/>
                    <a:pt x="16354" y="7824"/>
                    <a:pt x="16391" y="7814"/>
                  </a:cubicBezTo>
                  <a:cubicBezTo>
                    <a:pt x="16792" y="7764"/>
                    <a:pt x="17168" y="7664"/>
                    <a:pt x="17494" y="7439"/>
                  </a:cubicBezTo>
                  <a:cubicBezTo>
                    <a:pt x="17870" y="7163"/>
                    <a:pt x="18296" y="7038"/>
                    <a:pt x="18747" y="7012"/>
                  </a:cubicBezTo>
                  <a:cubicBezTo>
                    <a:pt x="18955" y="7012"/>
                    <a:pt x="19164" y="7010"/>
                    <a:pt x="19375" y="7010"/>
                  </a:cubicBezTo>
                  <a:close/>
                  <a:moveTo>
                    <a:pt x="15188" y="7589"/>
                  </a:moveTo>
                  <a:cubicBezTo>
                    <a:pt x="15288" y="7639"/>
                    <a:pt x="15389" y="7664"/>
                    <a:pt x="15514" y="7739"/>
                  </a:cubicBezTo>
                  <a:cubicBezTo>
                    <a:pt x="15414" y="7865"/>
                    <a:pt x="15313" y="7990"/>
                    <a:pt x="15213" y="8115"/>
                  </a:cubicBezTo>
                  <a:cubicBezTo>
                    <a:pt x="14937" y="8491"/>
                    <a:pt x="14762" y="8892"/>
                    <a:pt x="14812" y="9368"/>
                  </a:cubicBezTo>
                  <a:cubicBezTo>
                    <a:pt x="14812" y="9519"/>
                    <a:pt x="14762" y="9594"/>
                    <a:pt x="14612" y="9669"/>
                  </a:cubicBezTo>
                  <a:cubicBezTo>
                    <a:pt x="13910" y="10045"/>
                    <a:pt x="13258" y="10496"/>
                    <a:pt x="12607" y="10997"/>
                  </a:cubicBezTo>
                  <a:cubicBezTo>
                    <a:pt x="12682" y="10622"/>
                    <a:pt x="14587" y="8115"/>
                    <a:pt x="15188" y="7589"/>
                  </a:cubicBezTo>
                  <a:close/>
                  <a:moveTo>
                    <a:pt x="8521" y="4481"/>
                  </a:moveTo>
                  <a:cubicBezTo>
                    <a:pt x="8922" y="5033"/>
                    <a:pt x="9173" y="5609"/>
                    <a:pt x="9499" y="6185"/>
                  </a:cubicBezTo>
                  <a:cubicBezTo>
                    <a:pt x="9850" y="6737"/>
                    <a:pt x="9950" y="7388"/>
                    <a:pt x="10276" y="7965"/>
                  </a:cubicBezTo>
                  <a:cubicBezTo>
                    <a:pt x="10451" y="8215"/>
                    <a:pt x="10451" y="8591"/>
                    <a:pt x="10451" y="8917"/>
                  </a:cubicBezTo>
                  <a:cubicBezTo>
                    <a:pt x="10501" y="9819"/>
                    <a:pt x="10551" y="10747"/>
                    <a:pt x="10251" y="11624"/>
                  </a:cubicBezTo>
                  <a:cubicBezTo>
                    <a:pt x="10075" y="12175"/>
                    <a:pt x="9900" y="12426"/>
                    <a:pt x="9574" y="12601"/>
                  </a:cubicBezTo>
                  <a:cubicBezTo>
                    <a:pt x="9474" y="12150"/>
                    <a:pt x="9399" y="11674"/>
                    <a:pt x="9323" y="11223"/>
                  </a:cubicBezTo>
                  <a:cubicBezTo>
                    <a:pt x="9048" y="9719"/>
                    <a:pt x="8922" y="8190"/>
                    <a:pt x="8872" y="6662"/>
                  </a:cubicBezTo>
                  <a:cubicBezTo>
                    <a:pt x="8872" y="6386"/>
                    <a:pt x="8822" y="6110"/>
                    <a:pt x="8822" y="5835"/>
                  </a:cubicBezTo>
                  <a:cubicBezTo>
                    <a:pt x="8822" y="5709"/>
                    <a:pt x="8822" y="5559"/>
                    <a:pt x="8672" y="5559"/>
                  </a:cubicBezTo>
                  <a:cubicBezTo>
                    <a:pt x="8521" y="5559"/>
                    <a:pt x="8572" y="5709"/>
                    <a:pt x="8572" y="5809"/>
                  </a:cubicBezTo>
                  <a:cubicBezTo>
                    <a:pt x="8572" y="7088"/>
                    <a:pt x="8647" y="8366"/>
                    <a:pt x="8772" y="9644"/>
                  </a:cubicBezTo>
                  <a:cubicBezTo>
                    <a:pt x="8872" y="10596"/>
                    <a:pt x="8998" y="11549"/>
                    <a:pt x="9198" y="12476"/>
                  </a:cubicBezTo>
                  <a:cubicBezTo>
                    <a:pt x="9223" y="12551"/>
                    <a:pt x="9223" y="12627"/>
                    <a:pt x="9173" y="12727"/>
                  </a:cubicBezTo>
                  <a:cubicBezTo>
                    <a:pt x="8722" y="12551"/>
                    <a:pt x="8371" y="12251"/>
                    <a:pt x="8070" y="11875"/>
                  </a:cubicBezTo>
                  <a:cubicBezTo>
                    <a:pt x="7544" y="11173"/>
                    <a:pt x="7318" y="10396"/>
                    <a:pt x="7243" y="9544"/>
                  </a:cubicBezTo>
                  <a:cubicBezTo>
                    <a:pt x="7118" y="8090"/>
                    <a:pt x="7594" y="6737"/>
                    <a:pt x="8120" y="5408"/>
                  </a:cubicBezTo>
                  <a:cubicBezTo>
                    <a:pt x="8246" y="5108"/>
                    <a:pt x="8371" y="4807"/>
                    <a:pt x="8521" y="4481"/>
                  </a:cubicBezTo>
                  <a:close/>
                  <a:moveTo>
                    <a:pt x="10677" y="8416"/>
                  </a:moveTo>
                  <a:lnTo>
                    <a:pt x="10677" y="8416"/>
                  </a:lnTo>
                  <a:cubicBezTo>
                    <a:pt x="10952" y="8642"/>
                    <a:pt x="11228" y="8817"/>
                    <a:pt x="11554" y="8867"/>
                  </a:cubicBezTo>
                  <a:cubicBezTo>
                    <a:pt x="11679" y="8867"/>
                    <a:pt x="11679" y="8967"/>
                    <a:pt x="11679" y="9068"/>
                  </a:cubicBezTo>
                  <a:cubicBezTo>
                    <a:pt x="11754" y="9719"/>
                    <a:pt x="11880" y="10371"/>
                    <a:pt x="12055" y="10997"/>
                  </a:cubicBezTo>
                  <a:cubicBezTo>
                    <a:pt x="12080" y="11098"/>
                    <a:pt x="12105" y="11173"/>
                    <a:pt x="12030" y="11248"/>
                  </a:cubicBezTo>
                  <a:cubicBezTo>
                    <a:pt x="11278" y="12326"/>
                    <a:pt x="10627" y="13504"/>
                    <a:pt x="9950" y="14632"/>
                  </a:cubicBezTo>
                  <a:cubicBezTo>
                    <a:pt x="9950" y="14657"/>
                    <a:pt x="9925" y="14657"/>
                    <a:pt x="9900" y="14682"/>
                  </a:cubicBezTo>
                  <a:cubicBezTo>
                    <a:pt x="9825" y="14105"/>
                    <a:pt x="9749" y="13529"/>
                    <a:pt x="9624" y="12952"/>
                  </a:cubicBezTo>
                  <a:cubicBezTo>
                    <a:pt x="10451" y="12426"/>
                    <a:pt x="10577" y="11549"/>
                    <a:pt x="10727" y="10672"/>
                  </a:cubicBezTo>
                  <a:cubicBezTo>
                    <a:pt x="10852" y="9945"/>
                    <a:pt x="10777" y="9218"/>
                    <a:pt x="10677" y="8416"/>
                  </a:cubicBezTo>
                  <a:close/>
                  <a:moveTo>
                    <a:pt x="17939" y="10695"/>
                  </a:moveTo>
                  <a:cubicBezTo>
                    <a:pt x="18660" y="10695"/>
                    <a:pt x="19380" y="10784"/>
                    <a:pt x="20100" y="10947"/>
                  </a:cubicBezTo>
                  <a:cubicBezTo>
                    <a:pt x="19825" y="11173"/>
                    <a:pt x="19549" y="11373"/>
                    <a:pt x="19273" y="11599"/>
                  </a:cubicBezTo>
                  <a:cubicBezTo>
                    <a:pt x="18120" y="12576"/>
                    <a:pt x="16917" y="13504"/>
                    <a:pt x="15589" y="14231"/>
                  </a:cubicBezTo>
                  <a:cubicBezTo>
                    <a:pt x="15113" y="14480"/>
                    <a:pt x="14615" y="14689"/>
                    <a:pt x="14061" y="14689"/>
                  </a:cubicBezTo>
                  <a:cubicBezTo>
                    <a:pt x="14003" y="14689"/>
                    <a:pt x="13944" y="14686"/>
                    <a:pt x="13885" y="14682"/>
                  </a:cubicBezTo>
                  <a:cubicBezTo>
                    <a:pt x="13709" y="14657"/>
                    <a:pt x="13559" y="14581"/>
                    <a:pt x="13434" y="14481"/>
                  </a:cubicBezTo>
                  <a:cubicBezTo>
                    <a:pt x="13083" y="14155"/>
                    <a:pt x="13108" y="13905"/>
                    <a:pt x="13509" y="13679"/>
                  </a:cubicBezTo>
                  <a:cubicBezTo>
                    <a:pt x="15088" y="12827"/>
                    <a:pt x="16767" y="12150"/>
                    <a:pt x="18496" y="11599"/>
                  </a:cubicBezTo>
                  <a:cubicBezTo>
                    <a:pt x="18521" y="11599"/>
                    <a:pt x="18572" y="11574"/>
                    <a:pt x="18597" y="11574"/>
                  </a:cubicBezTo>
                  <a:cubicBezTo>
                    <a:pt x="18697" y="11524"/>
                    <a:pt x="18897" y="11524"/>
                    <a:pt x="18847" y="11373"/>
                  </a:cubicBezTo>
                  <a:cubicBezTo>
                    <a:pt x="18835" y="11298"/>
                    <a:pt x="18785" y="11273"/>
                    <a:pt x="18722" y="11273"/>
                  </a:cubicBezTo>
                  <a:cubicBezTo>
                    <a:pt x="18659" y="11273"/>
                    <a:pt x="18584" y="11298"/>
                    <a:pt x="18521" y="11323"/>
                  </a:cubicBezTo>
                  <a:cubicBezTo>
                    <a:pt x="17519" y="11574"/>
                    <a:pt x="16567" y="11925"/>
                    <a:pt x="15614" y="12326"/>
                  </a:cubicBezTo>
                  <a:cubicBezTo>
                    <a:pt x="14812" y="12652"/>
                    <a:pt x="14060" y="13028"/>
                    <a:pt x="13308" y="13429"/>
                  </a:cubicBezTo>
                  <a:cubicBezTo>
                    <a:pt x="13258" y="13454"/>
                    <a:pt x="13233" y="13454"/>
                    <a:pt x="13158" y="13479"/>
                  </a:cubicBezTo>
                  <a:cubicBezTo>
                    <a:pt x="13183" y="13128"/>
                    <a:pt x="13384" y="12852"/>
                    <a:pt x="13559" y="12601"/>
                  </a:cubicBezTo>
                  <a:cubicBezTo>
                    <a:pt x="14386" y="11549"/>
                    <a:pt x="15489" y="10947"/>
                    <a:pt x="16792" y="10772"/>
                  </a:cubicBezTo>
                  <a:cubicBezTo>
                    <a:pt x="17174" y="10720"/>
                    <a:pt x="17557" y="10695"/>
                    <a:pt x="17939" y="10695"/>
                  </a:cubicBezTo>
                  <a:close/>
                  <a:moveTo>
                    <a:pt x="14912" y="9895"/>
                  </a:moveTo>
                  <a:cubicBezTo>
                    <a:pt x="15113" y="10246"/>
                    <a:pt x="15389" y="10496"/>
                    <a:pt x="15815" y="10647"/>
                  </a:cubicBezTo>
                  <a:cubicBezTo>
                    <a:pt x="15614" y="10722"/>
                    <a:pt x="15439" y="10797"/>
                    <a:pt x="15288" y="10872"/>
                  </a:cubicBezTo>
                  <a:cubicBezTo>
                    <a:pt x="14411" y="11223"/>
                    <a:pt x="13760" y="11850"/>
                    <a:pt x="13183" y="12576"/>
                  </a:cubicBezTo>
                  <a:cubicBezTo>
                    <a:pt x="12983" y="12852"/>
                    <a:pt x="12907" y="13178"/>
                    <a:pt x="12857" y="13529"/>
                  </a:cubicBezTo>
                  <a:cubicBezTo>
                    <a:pt x="12857" y="13629"/>
                    <a:pt x="12807" y="13704"/>
                    <a:pt x="12707" y="13754"/>
                  </a:cubicBezTo>
                  <a:cubicBezTo>
                    <a:pt x="11704" y="14331"/>
                    <a:pt x="10727" y="14957"/>
                    <a:pt x="9825" y="15734"/>
                  </a:cubicBezTo>
                  <a:cubicBezTo>
                    <a:pt x="9775" y="15634"/>
                    <a:pt x="9825" y="15584"/>
                    <a:pt x="9850" y="15534"/>
                  </a:cubicBezTo>
                  <a:cubicBezTo>
                    <a:pt x="10451" y="14431"/>
                    <a:pt x="11053" y="13353"/>
                    <a:pt x="11704" y="12276"/>
                  </a:cubicBezTo>
                  <a:cubicBezTo>
                    <a:pt x="11955" y="11875"/>
                    <a:pt x="12331" y="11624"/>
                    <a:pt x="12707" y="11348"/>
                  </a:cubicBezTo>
                  <a:cubicBezTo>
                    <a:pt x="13333" y="10847"/>
                    <a:pt x="14010" y="10396"/>
                    <a:pt x="14712" y="9995"/>
                  </a:cubicBezTo>
                  <a:cubicBezTo>
                    <a:pt x="14762" y="9970"/>
                    <a:pt x="14837" y="9945"/>
                    <a:pt x="14912" y="9895"/>
                  </a:cubicBezTo>
                  <a:close/>
                  <a:moveTo>
                    <a:pt x="5313" y="7664"/>
                  </a:moveTo>
                  <a:cubicBezTo>
                    <a:pt x="6291" y="9093"/>
                    <a:pt x="7143" y="10571"/>
                    <a:pt x="7343" y="12301"/>
                  </a:cubicBezTo>
                  <a:cubicBezTo>
                    <a:pt x="7469" y="13353"/>
                    <a:pt x="7469" y="14431"/>
                    <a:pt x="6767" y="15358"/>
                  </a:cubicBezTo>
                  <a:cubicBezTo>
                    <a:pt x="6692" y="15484"/>
                    <a:pt x="6592" y="15609"/>
                    <a:pt x="6416" y="15709"/>
                  </a:cubicBezTo>
                  <a:cubicBezTo>
                    <a:pt x="6191" y="14732"/>
                    <a:pt x="5990" y="13779"/>
                    <a:pt x="5865" y="12802"/>
                  </a:cubicBezTo>
                  <a:cubicBezTo>
                    <a:pt x="5764" y="11825"/>
                    <a:pt x="5664" y="10872"/>
                    <a:pt x="5614" y="9895"/>
                  </a:cubicBezTo>
                  <a:cubicBezTo>
                    <a:pt x="5614" y="9644"/>
                    <a:pt x="5614" y="9393"/>
                    <a:pt x="5614" y="9143"/>
                  </a:cubicBezTo>
                  <a:cubicBezTo>
                    <a:pt x="5614" y="9043"/>
                    <a:pt x="5614" y="8917"/>
                    <a:pt x="5464" y="8917"/>
                  </a:cubicBezTo>
                  <a:cubicBezTo>
                    <a:pt x="5313" y="8917"/>
                    <a:pt x="5338" y="9043"/>
                    <a:pt x="5338" y="9143"/>
                  </a:cubicBezTo>
                  <a:cubicBezTo>
                    <a:pt x="5363" y="9845"/>
                    <a:pt x="5363" y="10521"/>
                    <a:pt x="5439" y="11223"/>
                  </a:cubicBezTo>
                  <a:cubicBezTo>
                    <a:pt x="5514" y="11825"/>
                    <a:pt x="5539" y="12451"/>
                    <a:pt x="5614" y="13078"/>
                  </a:cubicBezTo>
                  <a:cubicBezTo>
                    <a:pt x="5714" y="14005"/>
                    <a:pt x="5865" y="14932"/>
                    <a:pt x="6090" y="15860"/>
                  </a:cubicBezTo>
                  <a:cubicBezTo>
                    <a:pt x="6049" y="15869"/>
                    <a:pt x="6008" y="15873"/>
                    <a:pt x="5969" y="15873"/>
                  </a:cubicBezTo>
                  <a:cubicBezTo>
                    <a:pt x="5793" y="15873"/>
                    <a:pt x="5637" y="15791"/>
                    <a:pt x="5514" y="15709"/>
                  </a:cubicBezTo>
                  <a:cubicBezTo>
                    <a:pt x="4887" y="15258"/>
                    <a:pt x="4461" y="14657"/>
                    <a:pt x="4236" y="13930"/>
                  </a:cubicBezTo>
                  <a:cubicBezTo>
                    <a:pt x="3885" y="12802"/>
                    <a:pt x="3910" y="11674"/>
                    <a:pt x="4236" y="10546"/>
                  </a:cubicBezTo>
                  <a:cubicBezTo>
                    <a:pt x="4536" y="9569"/>
                    <a:pt x="4937" y="8616"/>
                    <a:pt x="5313" y="7664"/>
                  </a:cubicBezTo>
                  <a:close/>
                  <a:moveTo>
                    <a:pt x="7519" y="11699"/>
                  </a:moveTo>
                  <a:lnTo>
                    <a:pt x="7519" y="11699"/>
                  </a:lnTo>
                  <a:cubicBezTo>
                    <a:pt x="7995" y="12301"/>
                    <a:pt x="8471" y="12902"/>
                    <a:pt x="9298" y="13053"/>
                  </a:cubicBezTo>
                  <a:cubicBezTo>
                    <a:pt x="9474" y="13754"/>
                    <a:pt x="9524" y="14456"/>
                    <a:pt x="9624" y="15158"/>
                  </a:cubicBezTo>
                  <a:cubicBezTo>
                    <a:pt x="9624" y="15233"/>
                    <a:pt x="9599" y="15308"/>
                    <a:pt x="9574" y="15358"/>
                  </a:cubicBezTo>
                  <a:cubicBezTo>
                    <a:pt x="8897" y="16637"/>
                    <a:pt x="8271" y="17940"/>
                    <a:pt x="7719" y="19268"/>
                  </a:cubicBezTo>
                  <a:cubicBezTo>
                    <a:pt x="7719" y="19268"/>
                    <a:pt x="7694" y="19293"/>
                    <a:pt x="7694" y="19293"/>
                  </a:cubicBezTo>
                  <a:cubicBezTo>
                    <a:pt x="7669" y="19268"/>
                    <a:pt x="7644" y="19243"/>
                    <a:pt x="7619" y="19218"/>
                  </a:cubicBezTo>
                  <a:cubicBezTo>
                    <a:pt x="7218" y="18241"/>
                    <a:pt x="6817" y="17238"/>
                    <a:pt x="6541" y="16211"/>
                  </a:cubicBezTo>
                  <a:cubicBezTo>
                    <a:pt x="6516" y="16085"/>
                    <a:pt x="6541" y="16010"/>
                    <a:pt x="6617" y="15935"/>
                  </a:cubicBezTo>
                  <a:cubicBezTo>
                    <a:pt x="7268" y="15358"/>
                    <a:pt x="7569" y="14606"/>
                    <a:pt x="7619" y="13779"/>
                  </a:cubicBezTo>
                  <a:cubicBezTo>
                    <a:pt x="7669" y="13078"/>
                    <a:pt x="7669" y="12401"/>
                    <a:pt x="7519" y="11699"/>
                  </a:cubicBezTo>
                  <a:close/>
                  <a:moveTo>
                    <a:pt x="16717" y="15935"/>
                  </a:moveTo>
                  <a:cubicBezTo>
                    <a:pt x="16742" y="15985"/>
                    <a:pt x="16692" y="16010"/>
                    <a:pt x="16692" y="16035"/>
                  </a:cubicBezTo>
                  <a:cubicBezTo>
                    <a:pt x="15439" y="17288"/>
                    <a:pt x="14161" y="18541"/>
                    <a:pt x="12682" y="19544"/>
                  </a:cubicBezTo>
                  <a:cubicBezTo>
                    <a:pt x="12256" y="19845"/>
                    <a:pt x="11830" y="20095"/>
                    <a:pt x="11303" y="20221"/>
                  </a:cubicBezTo>
                  <a:cubicBezTo>
                    <a:pt x="11165" y="20262"/>
                    <a:pt x="11020" y="20281"/>
                    <a:pt x="10875" y="20281"/>
                  </a:cubicBezTo>
                  <a:cubicBezTo>
                    <a:pt x="10757" y="20281"/>
                    <a:pt x="10639" y="20268"/>
                    <a:pt x="10526" y="20246"/>
                  </a:cubicBezTo>
                  <a:cubicBezTo>
                    <a:pt x="10326" y="20221"/>
                    <a:pt x="10150" y="20145"/>
                    <a:pt x="10050" y="19920"/>
                  </a:cubicBezTo>
                  <a:cubicBezTo>
                    <a:pt x="11153" y="19068"/>
                    <a:pt x="12331" y="18416"/>
                    <a:pt x="13534" y="17789"/>
                  </a:cubicBezTo>
                  <a:cubicBezTo>
                    <a:pt x="13810" y="17664"/>
                    <a:pt x="14060" y="17539"/>
                    <a:pt x="14311" y="17388"/>
                  </a:cubicBezTo>
                  <a:cubicBezTo>
                    <a:pt x="14386" y="17363"/>
                    <a:pt x="14536" y="17313"/>
                    <a:pt x="14461" y="17188"/>
                  </a:cubicBezTo>
                  <a:cubicBezTo>
                    <a:pt x="14440" y="17146"/>
                    <a:pt x="14410" y="17130"/>
                    <a:pt x="14375" y="17130"/>
                  </a:cubicBezTo>
                  <a:cubicBezTo>
                    <a:pt x="14326" y="17130"/>
                    <a:pt x="14269" y="17159"/>
                    <a:pt x="14211" y="17188"/>
                  </a:cubicBezTo>
                  <a:cubicBezTo>
                    <a:pt x="13885" y="17288"/>
                    <a:pt x="13584" y="17414"/>
                    <a:pt x="13283" y="17564"/>
                  </a:cubicBezTo>
                  <a:cubicBezTo>
                    <a:pt x="12206" y="18090"/>
                    <a:pt x="11153" y="18642"/>
                    <a:pt x="10150" y="19343"/>
                  </a:cubicBezTo>
                  <a:cubicBezTo>
                    <a:pt x="10125" y="19368"/>
                    <a:pt x="10100" y="19393"/>
                    <a:pt x="10025" y="19444"/>
                  </a:cubicBezTo>
                  <a:cubicBezTo>
                    <a:pt x="10125" y="18892"/>
                    <a:pt x="10426" y="18516"/>
                    <a:pt x="10752" y="18140"/>
                  </a:cubicBezTo>
                  <a:cubicBezTo>
                    <a:pt x="11328" y="17539"/>
                    <a:pt x="12030" y="17113"/>
                    <a:pt x="12782" y="16787"/>
                  </a:cubicBezTo>
                  <a:cubicBezTo>
                    <a:pt x="13985" y="16286"/>
                    <a:pt x="15238" y="15985"/>
                    <a:pt x="16541" y="15935"/>
                  </a:cubicBezTo>
                  <a:close/>
                  <a:moveTo>
                    <a:pt x="10652" y="29068"/>
                  </a:moveTo>
                  <a:cubicBezTo>
                    <a:pt x="10702" y="29068"/>
                    <a:pt x="10752" y="29068"/>
                    <a:pt x="10777" y="29093"/>
                  </a:cubicBezTo>
                  <a:cubicBezTo>
                    <a:pt x="10952" y="29118"/>
                    <a:pt x="11178" y="29143"/>
                    <a:pt x="11228" y="29318"/>
                  </a:cubicBezTo>
                  <a:cubicBezTo>
                    <a:pt x="11303" y="29494"/>
                    <a:pt x="11128" y="29619"/>
                    <a:pt x="11028" y="29719"/>
                  </a:cubicBezTo>
                  <a:cubicBezTo>
                    <a:pt x="10551" y="30221"/>
                    <a:pt x="9925" y="30396"/>
                    <a:pt x="9273" y="30521"/>
                  </a:cubicBezTo>
                  <a:cubicBezTo>
                    <a:pt x="8855" y="30603"/>
                    <a:pt x="8436" y="30647"/>
                    <a:pt x="8017" y="30647"/>
                  </a:cubicBezTo>
                  <a:cubicBezTo>
                    <a:pt x="7408" y="30647"/>
                    <a:pt x="6799" y="30554"/>
                    <a:pt x="6191" y="30346"/>
                  </a:cubicBezTo>
                  <a:cubicBezTo>
                    <a:pt x="5990" y="30271"/>
                    <a:pt x="5990" y="30271"/>
                    <a:pt x="5990" y="30045"/>
                  </a:cubicBezTo>
                  <a:cubicBezTo>
                    <a:pt x="7218" y="30045"/>
                    <a:pt x="8296" y="29544"/>
                    <a:pt x="9449" y="29268"/>
                  </a:cubicBezTo>
                  <a:cubicBezTo>
                    <a:pt x="9850" y="29168"/>
                    <a:pt x="10251" y="29068"/>
                    <a:pt x="10652" y="29068"/>
                  </a:cubicBezTo>
                  <a:close/>
                  <a:moveTo>
                    <a:pt x="15744" y="30472"/>
                  </a:moveTo>
                  <a:cubicBezTo>
                    <a:pt x="15858" y="30472"/>
                    <a:pt x="15970" y="30541"/>
                    <a:pt x="16090" y="30647"/>
                  </a:cubicBezTo>
                  <a:cubicBezTo>
                    <a:pt x="15978" y="30647"/>
                    <a:pt x="15877" y="30665"/>
                    <a:pt x="15783" y="30665"/>
                  </a:cubicBezTo>
                  <a:cubicBezTo>
                    <a:pt x="15689" y="30665"/>
                    <a:pt x="15602" y="30647"/>
                    <a:pt x="15514" y="30571"/>
                  </a:cubicBezTo>
                  <a:cubicBezTo>
                    <a:pt x="15594" y="30502"/>
                    <a:pt x="15669" y="30472"/>
                    <a:pt x="15744" y="30472"/>
                  </a:cubicBezTo>
                  <a:close/>
                  <a:moveTo>
                    <a:pt x="3365" y="30134"/>
                  </a:moveTo>
                  <a:cubicBezTo>
                    <a:pt x="3857" y="30134"/>
                    <a:pt x="4353" y="30145"/>
                    <a:pt x="4837" y="30145"/>
                  </a:cubicBezTo>
                  <a:cubicBezTo>
                    <a:pt x="4862" y="30170"/>
                    <a:pt x="4862" y="30221"/>
                    <a:pt x="4862" y="30246"/>
                  </a:cubicBezTo>
                  <a:cubicBezTo>
                    <a:pt x="4160" y="30972"/>
                    <a:pt x="3384" y="31599"/>
                    <a:pt x="2356" y="31825"/>
                  </a:cubicBezTo>
                  <a:cubicBezTo>
                    <a:pt x="2141" y="31865"/>
                    <a:pt x="1920" y="31891"/>
                    <a:pt x="1698" y="31891"/>
                  </a:cubicBezTo>
                  <a:cubicBezTo>
                    <a:pt x="1506" y="31891"/>
                    <a:pt x="1314" y="31871"/>
                    <a:pt x="1128" y="31825"/>
                  </a:cubicBezTo>
                  <a:cubicBezTo>
                    <a:pt x="952" y="31775"/>
                    <a:pt x="802" y="31699"/>
                    <a:pt x="677" y="31574"/>
                  </a:cubicBezTo>
                  <a:cubicBezTo>
                    <a:pt x="451" y="31399"/>
                    <a:pt x="426" y="31173"/>
                    <a:pt x="576" y="30922"/>
                  </a:cubicBezTo>
                  <a:cubicBezTo>
                    <a:pt x="702" y="30697"/>
                    <a:pt x="927" y="30571"/>
                    <a:pt x="1153" y="30446"/>
                  </a:cubicBezTo>
                  <a:cubicBezTo>
                    <a:pt x="1629" y="30221"/>
                    <a:pt x="2130" y="30170"/>
                    <a:pt x="2632" y="30145"/>
                  </a:cubicBezTo>
                  <a:cubicBezTo>
                    <a:pt x="2874" y="30137"/>
                    <a:pt x="3119" y="30134"/>
                    <a:pt x="3365" y="30134"/>
                  </a:cubicBezTo>
                  <a:close/>
                  <a:moveTo>
                    <a:pt x="13198" y="1"/>
                  </a:moveTo>
                  <a:cubicBezTo>
                    <a:pt x="13094" y="1"/>
                    <a:pt x="13001" y="108"/>
                    <a:pt x="12907" y="145"/>
                  </a:cubicBezTo>
                  <a:cubicBezTo>
                    <a:pt x="12857" y="170"/>
                    <a:pt x="12832" y="220"/>
                    <a:pt x="12782" y="246"/>
                  </a:cubicBezTo>
                  <a:cubicBezTo>
                    <a:pt x="12431" y="496"/>
                    <a:pt x="12155" y="822"/>
                    <a:pt x="11905" y="1148"/>
                  </a:cubicBezTo>
                  <a:cubicBezTo>
                    <a:pt x="10978" y="2225"/>
                    <a:pt x="10251" y="3428"/>
                    <a:pt x="9925" y="4832"/>
                  </a:cubicBezTo>
                  <a:cubicBezTo>
                    <a:pt x="9825" y="5208"/>
                    <a:pt x="9800" y="5584"/>
                    <a:pt x="9724" y="5985"/>
                  </a:cubicBezTo>
                  <a:cubicBezTo>
                    <a:pt x="9374" y="5333"/>
                    <a:pt x="9048" y="4732"/>
                    <a:pt x="8722" y="4130"/>
                  </a:cubicBezTo>
                  <a:cubicBezTo>
                    <a:pt x="8672" y="4030"/>
                    <a:pt x="8672" y="3905"/>
                    <a:pt x="8521" y="3905"/>
                  </a:cubicBezTo>
                  <a:cubicBezTo>
                    <a:pt x="8396" y="3905"/>
                    <a:pt x="8346" y="4005"/>
                    <a:pt x="8296" y="4105"/>
                  </a:cubicBezTo>
                  <a:cubicBezTo>
                    <a:pt x="7970" y="4957"/>
                    <a:pt x="7594" y="5784"/>
                    <a:pt x="7318" y="6662"/>
                  </a:cubicBezTo>
                  <a:cubicBezTo>
                    <a:pt x="6993" y="7739"/>
                    <a:pt x="6767" y="8867"/>
                    <a:pt x="6993" y="10070"/>
                  </a:cubicBezTo>
                  <a:cubicBezTo>
                    <a:pt x="6917" y="9970"/>
                    <a:pt x="6892" y="9945"/>
                    <a:pt x="6867" y="9895"/>
                  </a:cubicBezTo>
                  <a:cubicBezTo>
                    <a:pt x="6491" y="9017"/>
                    <a:pt x="5915" y="8241"/>
                    <a:pt x="5489" y="7363"/>
                  </a:cubicBezTo>
                  <a:cubicBezTo>
                    <a:pt x="5464" y="7288"/>
                    <a:pt x="5439" y="7188"/>
                    <a:pt x="5313" y="7188"/>
                  </a:cubicBezTo>
                  <a:cubicBezTo>
                    <a:pt x="5213" y="7188"/>
                    <a:pt x="5163" y="7263"/>
                    <a:pt x="5138" y="7363"/>
                  </a:cubicBezTo>
                  <a:cubicBezTo>
                    <a:pt x="4787" y="8266"/>
                    <a:pt x="4361" y="9168"/>
                    <a:pt x="4060" y="10095"/>
                  </a:cubicBezTo>
                  <a:cubicBezTo>
                    <a:pt x="3609" y="11424"/>
                    <a:pt x="3459" y="12777"/>
                    <a:pt x="3935" y="14130"/>
                  </a:cubicBezTo>
                  <a:cubicBezTo>
                    <a:pt x="4311" y="15183"/>
                    <a:pt x="4912" y="16035"/>
                    <a:pt x="6165" y="16211"/>
                  </a:cubicBezTo>
                  <a:cubicBezTo>
                    <a:pt x="6416" y="17313"/>
                    <a:pt x="6867" y="18391"/>
                    <a:pt x="7318" y="19419"/>
                  </a:cubicBezTo>
                  <a:cubicBezTo>
                    <a:pt x="7469" y="19744"/>
                    <a:pt x="7444" y="19970"/>
                    <a:pt x="7343" y="20271"/>
                  </a:cubicBezTo>
                  <a:cubicBezTo>
                    <a:pt x="6391" y="22777"/>
                    <a:pt x="5840" y="25358"/>
                    <a:pt x="5564" y="27990"/>
                  </a:cubicBezTo>
                  <a:cubicBezTo>
                    <a:pt x="5514" y="28316"/>
                    <a:pt x="5539" y="28667"/>
                    <a:pt x="5439" y="29043"/>
                  </a:cubicBezTo>
                  <a:cubicBezTo>
                    <a:pt x="5138" y="26536"/>
                    <a:pt x="3358" y="18065"/>
                    <a:pt x="2983" y="17514"/>
                  </a:cubicBezTo>
                  <a:cubicBezTo>
                    <a:pt x="2757" y="18792"/>
                    <a:pt x="2582" y="20095"/>
                    <a:pt x="2707" y="21399"/>
                  </a:cubicBezTo>
                  <a:cubicBezTo>
                    <a:pt x="2782" y="22276"/>
                    <a:pt x="2907" y="23128"/>
                    <a:pt x="3108" y="23980"/>
                  </a:cubicBezTo>
                  <a:cubicBezTo>
                    <a:pt x="3409" y="25133"/>
                    <a:pt x="3935" y="26211"/>
                    <a:pt x="4361" y="27313"/>
                  </a:cubicBezTo>
                  <a:cubicBezTo>
                    <a:pt x="4411" y="27389"/>
                    <a:pt x="4486" y="27464"/>
                    <a:pt x="4436" y="27614"/>
                  </a:cubicBezTo>
                  <a:cubicBezTo>
                    <a:pt x="4135" y="27138"/>
                    <a:pt x="3835" y="26712"/>
                    <a:pt x="3559" y="26286"/>
                  </a:cubicBezTo>
                  <a:cubicBezTo>
                    <a:pt x="2832" y="25233"/>
                    <a:pt x="2105" y="24206"/>
                    <a:pt x="1203" y="23278"/>
                  </a:cubicBezTo>
                  <a:cubicBezTo>
                    <a:pt x="1103" y="23178"/>
                    <a:pt x="1003" y="23078"/>
                    <a:pt x="827" y="23003"/>
                  </a:cubicBezTo>
                  <a:lnTo>
                    <a:pt x="827" y="23003"/>
                  </a:lnTo>
                  <a:cubicBezTo>
                    <a:pt x="1153" y="25283"/>
                    <a:pt x="2105" y="27238"/>
                    <a:pt x="3734" y="28867"/>
                  </a:cubicBezTo>
                  <a:cubicBezTo>
                    <a:pt x="2807" y="28541"/>
                    <a:pt x="1880" y="28191"/>
                    <a:pt x="827" y="28191"/>
                  </a:cubicBezTo>
                  <a:cubicBezTo>
                    <a:pt x="1830" y="29093"/>
                    <a:pt x="2932" y="29619"/>
                    <a:pt x="4236" y="29795"/>
                  </a:cubicBezTo>
                  <a:cubicBezTo>
                    <a:pt x="4135" y="29820"/>
                    <a:pt x="4035" y="29820"/>
                    <a:pt x="3935" y="29820"/>
                  </a:cubicBezTo>
                  <a:cubicBezTo>
                    <a:pt x="3676" y="29781"/>
                    <a:pt x="3414" y="29765"/>
                    <a:pt x="3151" y="29765"/>
                  </a:cubicBezTo>
                  <a:cubicBezTo>
                    <a:pt x="2726" y="29765"/>
                    <a:pt x="2298" y="29808"/>
                    <a:pt x="1880" y="29870"/>
                  </a:cubicBezTo>
                  <a:cubicBezTo>
                    <a:pt x="1303" y="29970"/>
                    <a:pt x="752" y="30120"/>
                    <a:pt x="351" y="30622"/>
                  </a:cubicBezTo>
                  <a:cubicBezTo>
                    <a:pt x="50" y="30998"/>
                    <a:pt x="75" y="31499"/>
                    <a:pt x="426" y="31825"/>
                  </a:cubicBezTo>
                  <a:cubicBezTo>
                    <a:pt x="652" y="32025"/>
                    <a:pt x="952" y="32150"/>
                    <a:pt x="1278" y="32201"/>
                  </a:cubicBezTo>
                  <a:cubicBezTo>
                    <a:pt x="1391" y="32209"/>
                    <a:pt x="1503" y="32214"/>
                    <a:pt x="1614" y="32214"/>
                  </a:cubicBezTo>
                  <a:cubicBezTo>
                    <a:pt x="2463" y="32214"/>
                    <a:pt x="3250" y="31959"/>
                    <a:pt x="3960" y="31449"/>
                  </a:cubicBezTo>
                  <a:cubicBezTo>
                    <a:pt x="4311" y="31198"/>
                    <a:pt x="4687" y="30897"/>
                    <a:pt x="5013" y="30571"/>
                  </a:cubicBezTo>
                  <a:lnTo>
                    <a:pt x="5013" y="30571"/>
                  </a:lnTo>
                  <a:cubicBezTo>
                    <a:pt x="4988" y="30722"/>
                    <a:pt x="4937" y="30872"/>
                    <a:pt x="4862" y="30998"/>
                  </a:cubicBezTo>
                  <a:cubicBezTo>
                    <a:pt x="4156" y="32703"/>
                    <a:pt x="2975" y="33556"/>
                    <a:pt x="1298" y="33556"/>
                  </a:cubicBezTo>
                  <a:cubicBezTo>
                    <a:pt x="1250" y="33556"/>
                    <a:pt x="1202" y="33555"/>
                    <a:pt x="1153" y="33554"/>
                  </a:cubicBezTo>
                  <a:cubicBezTo>
                    <a:pt x="852" y="33554"/>
                    <a:pt x="576" y="33479"/>
                    <a:pt x="301" y="33454"/>
                  </a:cubicBezTo>
                  <a:cubicBezTo>
                    <a:pt x="267" y="33454"/>
                    <a:pt x="226" y="33448"/>
                    <a:pt x="185" y="33448"/>
                  </a:cubicBezTo>
                  <a:cubicBezTo>
                    <a:pt x="103" y="33448"/>
                    <a:pt x="25" y="33470"/>
                    <a:pt x="25" y="33604"/>
                  </a:cubicBezTo>
                  <a:cubicBezTo>
                    <a:pt x="0" y="33780"/>
                    <a:pt x="150" y="33805"/>
                    <a:pt x="276" y="33830"/>
                  </a:cubicBezTo>
                  <a:cubicBezTo>
                    <a:pt x="570" y="33916"/>
                    <a:pt x="877" y="33943"/>
                    <a:pt x="1178" y="33943"/>
                  </a:cubicBezTo>
                  <a:cubicBezTo>
                    <a:pt x="1313" y="33943"/>
                    <a:pt x="1447" y="33938"/>
                    <a:pt x="1579" y="33930"/>
                  </a:cubicBezTo>
                  <a:cubicBezTo>
                    <a:pt x="2331" y="33905"/>
                    <a:pt x="3008" y="33704"/>
                    <a:pt x="3609" y="33253"/>
                  </a:cubicBezTo>
                  <a:cubicBezTo>
                    <a:pt x="4436" y="32652"/>
                    <a:pt x="4937" y="31825"/>
                    <a:pt x="5288" y="30872"/>
                  </a:cubicBezTo>
                  <a:cubicBezTo>
                    <a:pt x="5338" y="30797"/>
                    <a:pt x="5338" y="30672"/>
                    <a:pt x="5439" y="30622"/>
                  </a:cubicBezTo>
                  <a:cubicBezTo>
                    <a:pt x="5464" y="31048"/>
                    <a:pt x="5464" y="31449"/>
                    <a:pt x="5514" y="31850"/>
                  </a:cubicBezTo>
                  <a:cubicBezTo>
                    <a:pt x="5589" y="32727"/>
                    <a:pt x="5739" y="33554"/>
                    <a:pt x="6015" y="34381"/>
                  </a:cubicBezTo>
                  <a:cubicBezTo>
                    <a:pt x="6065" y="34506"/>
                    <a:pt x="6115" y="34657"/>
                    <a:pt x="6216" y="34757"/>
                  </a:cubicBezTo>
                  <a:cubicBezTo>
                    <a:pt x="6280" y="34806"/>
                    <a:pt x="6345" y="34833"/>
                    <a:pt x="6410" y="34833"/>
                  </a:cubicBezTo>
                  <a:cubicBezTo>
                    <a:pt x="6445" y="34833"/>
                    <a:pt x="6481" y="34825"/>
                    <a:pt x="6516" y="34807"/>
                  </a:cubicBezTo>
                  <a:cubicBezTo>
                    <a:pt x="6642" y="34732"/>
                    <a:pt x="6642" y="34607"/>
                    <a:pt x="6617" y="34506"/>
                  </a:cubicBezTo>
                  <a:cubicBezTo>
                    <a:pt x="6366" y="33880"/>
                    <a:pt x="6241" y="33228"/>
                    <a:pt x="6115" y="32577"/>
                  </a:cubicBezTo>
                  <a:cubicBezTo>
                    <a:pt x="6015" y="32075"/>
                    <a:pt x="5965" y="31574"/>
                    <a:pt x="5965" y="31073"/>
                  </a:cubicBezTo>
                  <a:lnTo>
                    <a:pt x="5965" y="31073"/>
                  </a:lnTo>
                  <a:cubicBezTo>
                    <a:pt x="6416" y="31724"/>
                    <a:pt x="7093" y="32075"/>
                    <a:pt x="7795" y="32376"/>
                  </a:cubicBezTo>
                  <a:cubicBezTo>
                    <a:pt x="8415" y="32637"/>
                    <a:pt x="9046" y="32792"/>
                    <a:pt x="9688" y="32792"/>
                  </a:cubicBezTo>
                  <a:cubicBezTo>
                    <a:pt x="10031" y="32792"/>
                    <a:pt x="10378" y="32748"/>
                    <a:pt x="10727" y="32652"/>
                  </a:cubicBezTo>
                  <a:cubicBezTo>
                    <a:pt x="11654" y="32426"/>
                    <a:pt x="12356" y="31825"/>
                    <a:pt x="13008" y="31148"/>
                  </a:cubicBezTo>
                  <a:cubicBezTo>
                    <a:pt x="13509" y="30597"/>
                    <a:pt x="14010" y="30045"/>
                    <a:pt x="14511" y="29494"/>
                  </a:cubicBezTo>
                  <a:cubicBezTo>
                    <a:pt x="14837" y="29093"/>
                    <a:pt x="15238" y="28817"/>
                    <a:pt x="15765" y="28717"/>
                  </a:cubicBezTo>
                  <a:cubicBezTo>
                    <a:pt x="15830" y="28704"/>
                    <a:pt x="15897" y="28698"/>
                    <a:pt x="15964" y="28698"/>
                  </a:cubicBezTo>
                  <a:cubicBezTo>
                    <a:pt x="16415" y="28698"/>
                    <a:pt x="16887" y="28976"/>
                    <a:pt x="17018" y="29368"/>
                  </a:cubicBezTo>
                  <a:cubicBezTo>
                    <a:pt x="17168" y="29769"/>
                    <a:pt x="16942" y="30246"/>
                    <a:pt x="16441" y="30521"/>
                  </a:cubicBezTo>
                  <a:cubicBezTo>
                    <a:pt x="16366" y="30446"/>
                    <a:pt x="16291" y="30371"/>
                    <a:pt x="16216" y="30321"/>
                  </a:cubicBezTo>
                  <a:cubicBezTo>
                    <a:pt x="16067" y="30205"/>
                    <a:pt x="15908" y="30133"/>
                    <a:pt x="15738" y="30133"/>
                  </a:cubicBezTo>
                  <a:cubicBezTo>
                    <a:pt x="15649" y="30133"/>
                    <a:pt x="15558" y="30153"/>
                    <a:pt x="15464" y="30196"/>
                  </a:cubicBezTo>
                  <a:cubicBezTo>
                    <a:pt x="15288" y="30296"/>
                    <a:pt x="15138" y="30421"/>
                    <a:pt x="15188" y="30647"/>
                  </a:cubicBezTo>
                  <a:cubicBezTo>
                    <a:pt x="15213" y="30847"/>
                    <a:pt x="15389" y="30922"/>
                    <a:pt x="15564" y="30972"/>
                  </a:cubicBezTo>
                  <a:cubicBezTo>
                    <a:pt x="15648" y="30989"/>
                    <a:pt x="15731" y="30995"/>
                    <a:pt x="15815" y="30995"/>
                  </a:cubicBezTo>
                  <a:cubicBezTo>
                    <a:pt x="15982" y="30995"/>
                    <a:pt x="16149" y="30972"/>
                    <a:pt x="16316" y="30972"/>
                  </a:cubicBezTo>
                  <a:cubicBezTo>
                    <a:pt x="16341" y="31023"/>
                    <a:pt x="16366" y="31073"/>
                    <a:pt x="16391" y="31123"/>
                  </a:cubicBezTo>
                  <a:cubicBezTo>
                    <a:pt x="16427" y="31177"/>
                    <a:pt x="16476" y="31218"/>
                    <a:pt x="16529" y="31218"/>
                  </a:cubicBezTo>
                  <a:cubicBezTo>
                    <a:pt x="16550" y="31218"/>
                    <a:pt x="16571" y="31212"/>
                    <a:pt x="16592" y="31198"/>
                  </a:cubicBezTo>
                  <a:cubicBezTo>
                    <a:pt x="16692" y="31173"/>
                    <a:pt x="16717" y="31098"/>
                    <a:pt x="16692" y="31023"/>
                  </a:cubicBezTo>
                  <a:cubicBezTo>
                    <a:pt x="16592" y="30822"/>
                    <a:pt x="16717" y="30772"/>
                    <a:pt x="16817" y="30672"/>
                  </a:cubicBezTo>
                  <a:cubicBezTo>
                    <a:pt x="17569" y="30145"/>
                    <a:pt x="17594" y="29143"/>
                    <a:pt x="16867" y="28642"/>
                  </a:cubicBezTo>
                  <a:cubicBezTo>
                    <a:pt x="16595" y="28460"/>
                    <a:pt x="16297" y="28384"/>
                    <a:pt x="15983" y="28384"/>
                  </a:cubicBezTo>
                  <a:cubicBezTo>
                    <a:pt x="15862" y="28384"/>
                    <a:pt x="15739" y="28395"/>
                    <a:pt x="15614" y="28416"/>
                  </a:cubicBezTo>
                  <a:cubicBezTo>
                    <a:pt x="15038" y="28516"/>
                    <a:pt x="14587" y="28867"/>
                    <a:pt x="14211" y="29318"/>
                  </a:cubicBezTo>
                  <a:cubicBezTo>
                    <a:pt x="13609" y="29970"/>
                    <a:pt x="13008" y="30647"/>
                    <a:pt x="12356" y="31273"/>
                  </a:cubicBezTo>
                  <a:cubicBezTo>
                    <a:pt x="11628" y="31978"/>
                    <a:pt x="10797" y="32415"/>
                    <a:pt x="9807" y="32415"/>
                  </a:cubicBezTo>
                  <a:cubicBezTo>
                    <a:pt x="9706" y="32415"/>
                    <a:pt x="9603" y="32410"/>
                    <a:pt x="9499" y="32401"/>
                  </a:cubicBezTo>
                  <a:cubicBezTo>
                    <a:pt x="8521" y="32301"/>
                    <a:pt x="7619" y="31950"/>
                    <a:pt x="6817" y="31373"/>
                  </a:cubicBezTo>
                  <a:cubicBezTo>
                    <a:pt x="6592" y="31223"/>
                    <a:pt x="6416" y="31023"/>
                    <a:pt x="6266" y="30797"/>
                  </a:cubicBezTo>
                  <a:cubicBezTo>
                    <a:pt x="6291" y="30772"/>
                    <a:pt x="6316" y="30772"/>
                    <a:pt x="6316" y="30772"/>
                  </a:cubicBezTo>
                  <a:cubicBezTo>
                    <a:pt x="6911" y="30950"/>
                    <a:pt x="7515" y="31032"/>
                    <a:pt x="8122" y="31032"/>
                  </a:cubicBezTo>
                  <a:cubicBezTo>
                    <a:pt x="8538" y="31032"/>
                    <a:pt x="8956" y="30994"/>
                    <a:pt x="9374" y="30922"/>
                  </a:cubicBezTo>
                  <a:cubicBezTo>
                    <a:pt x="10125" y="30797"/>
                    <a:pt x="10827" y="30546"/>
                    <a:pt x="11353" y="29970"/>
                  </a:cubicBezTo>
                  <a:cubicBezTo>
                    <a:pt x="11830" y="29444"/>
                    <a:pt x="11679" y="28942"/>
                    <a:pt x="10978" y="28767"/>
                  </a:cubicBezTo>
                  <a:lnTo>
                    <a:pt x="10752" y="28767"/>
                  </a:lnTo>
                  <a:cubicBezTo>
                    <a:pt x="10681" y="28761"/>
                    <a:pt x="10610" y="28758"/>
                    <a:pt x="10540" y="28758"/>
                  </a:cubicBezTo>
                  <a:cubicBezTo>
                    <a:pt x="10014" y="28758"/>
                    <a:pt x="9506" y="28913"/>
                    <a:pt x="8998" y="29068"/>
                  </a:cubicBezTo>
                  <a:cubicBezTo>
                    <a:pt x="8622" y="29143"/>
                    <a:pt x="8271" y="29243"/>
                    <a:pt x="7920" y="29343"/>
                  </a:cubicBezTo>
                  <a:cubicBezTo>
                    <a:pt x="9374" y="28491"/>
                    <a:pt x="10677" y="27414"/>
                    <a:pt x="11780" y="26135"/>
                  </a:cubicBezTo>
                  <a:lnTo>
                    <a:pt x="11780" y="26135"/>
                  </a:lnTo>
                  <a:cubicBezTo>
                    <a:pt x="10075" y="26261"/>
                    <a:pt x="8697" y="27138"/>
                    <a:pt x="7394" y="28115"/>
                  </a:cubicBezTo>
                  <a:cubicBezTo>
                    <a:pt x="8296" y="27063"/>
                    <a:pt x="9248" y="26060"/>
                    <a:pt x="10100" y="24982"/>
                  </a:cubicBezTo>
                  <a:cubicBezTo>
                    <a:pt x="10952" y="23930"/>
                    <a:pt x="11780" y="22877"/>
                    <a:pt x="12431" y="21699"/>
                  </a:cubicBezTo>
                  <a:cubicBezTo>
                    <a:pt x="12506" y="21549"/>
                    <a:pt x="12607" y="21399"/>
                    <a:pt x="12632" y="21173"/>
                  </a:cubicBezTo>
                  <a:lnTo>
                    <a:pt x="12632" y="21173"/>
                  </a:lnTo>
                  <a:cubicBezTo>
                    <a:pt x="9474" y="22451"/>
                    <a:pt x="7419" y="24757"/>
                    <a:pt x="5990" y="27790"/>
                  </a:cubicBezTo>
                  <a:cubicBezTo>
                    <a:pt x="5990" y="27664"/>
                    <a:pt x="5990" y="27614"/>
                    <a:pt x="5990" y="27564"/>
                  </a:cubicBezTo>
                  <a:cubicBezTo>
                    <a:pt x="6115" y="26461"/>
                    <a:pt x="6291" y="25358"/>
                    <a:pt x="6516" y="24281"/>
                  </a:cubicBezTo>
                  <a:cubicBezTo>
                    <a:pt x="6642" y="23805"/>
                    <a:pt x="6692" y="23303"/>
                    <a:pt x="7018" y="22902"/>
                  </a:cubicBezTo>
                  <a:cubicBezTo>
                    <a:pt x="7594" y="22150"/>
                    <a:pt x="8246" y="21449"/>
                    <a:pt x="8973" y="20797"/>
                  </a:cubicBezTo>
                  <a:cubicBezTo>
                    <a:pt x="9223" y="20571"/>
                    <a:pt x="9499" y="20321"/>
                    <a:pt x="9800" y="20145"/>
                  </a:cubicBezTo>
                  <a:cubicBezTo>
                    <a:pt x="9975" y="20371"/>
                    <a:pt x="10201" y="20546"/>
                    <a:pt x="10476" y="20571"/>
                  </a:cubicBezTo>
                  <a:cubicBezTo>
                    <a:pt x="10593" y="20580"/>
                    <a:pt x="10710" y="20585"/>
                    <a:pt x="10827" y="20585"/>
                  </a:cubicBezTo>
                  <a:cubicBezTo>
                    <a:pt x="11061" y="20585"/>
                    <a:pt x="11295" y="20563"/>
                    <a:pt x="11529" y="20496"/>
                  </a:cubicBezTo>
                  <a:cubicBezTo>
                    <a:pt x="12456" y="20195"/>
                    <a:pt x="13208" y="19619"/>
                    <a:pt x="13960" y="19018"/>
                  </a:cubicBezTo>
                  <a:cubicBezTo>
                    <a:pt x="15063" y="18090"/>
                    <a:pt x="16090" y="17063"/>
                    <a:pt x="17068" y="16035"/>
                  </a:cubicBezTo>
                  <a:cubicBezTo>
                    <a:pt x="17143" y="15935"/>
                    <a:pt x="17268" y="15885"/>
                    <a:pt x="17218" y="15734"/>
                  </a:cubicBezTo>
                  <a:cubicBezTo>
                    <a:pt x="17168" y="15609"/>
                    <a:pt x="17018" y="15609"/>
                    <a:pt x="16892" y="15609"/>
                  </a:cubicBezTo>
                  <a:cubicBezTo>
                    <a:pt x="15714" y="15609"/>
                    <a:pt x="14587" y="15835"/>
                    <a:pt x="13509" y="16211"/>
                  </a:cubicBezTo>
                  <a:cubicBezTo>
                    <a:pt x="12381" y="16586"/>
                    <a:pt x="11303" y="17063"/>
                    <a:pt x="10476" y="17965"/>
                  </a:cubicBezTo>
                  <a:cubicBezTo>
                    <a:pt x="10075" y="18391"/>
                    <a:pt x="9749" y="18867"/>
                    <a:pt x="9699" y="19469"/>
                  </a:cubicBezTo>
                  <a:cubicBezTo>
                    <a:pt x="9674" y="19644"/>
                    <a:pt x="9624" y="19744"/>
                    <a:pt x="9474" y="19845"/>
                  </a:cubicBezTo>
                  <a:cubicBezTo>
                    <a:pt x="8772" y="20396"/>
                    <a:pt x="8145" y="20998"/>
                    <a:pt x="7544" y="21649"/>
                  </a:cubicBezTo>
                  <a:cubicBezTo>
                    <a:pt x="7394" y="21800"/>
                    <a:pt x="7268" y="21950"/>
                    <a:pt x="7068" y="22175"/>
                  </a:cubicBezTo>
                  <a:cubicBezTo>
                    <a:pt x="7093" y="22075"/>
                    <a:pt x="7118" y="22025"/>
                    <a:pt x="7118" y="22000"/>
                  </a:cubicBezTo>
                  <a:cubicBezTo>
                    <a:pt x="7669" y="20221"/>
                    <a:pt x="8396" y="18491"/>
                    <a:pt x="9198" y="16812"/>
                  </a:cubicBezTo>
                  <a:cubicBezTo>
                    <a:pt x="9248" y="16737"/>
                    <a:pt x="9298" y="16662"/>
                    <a:pt x="9374" y="16586"/>
                  </a:cubicBezTo>
                  <a:cubicBezTo>
                    <a:pt x="10351" y="15584"/>
                    <a:pt x="11529" y="14832"/>
                    <a:pt x="12707" y="14130"/>
                  </a:cubicBezTo>
                  <a:cubicBezTo>
                    <a:pt x="12768" y="14110"/>
                    <a:pt x="12796" y="14073"/>
                    <a:pt x="12844" y="14073"/>
                  </a:cubicBezTo>
                  <a:cubicBezTo>
                    <a:pt x="12855" y="14073"/>
                    <a:pt x="12868" y="14075"/>
                    <a:pt x="12882" y="14080"/>
                  </a:cubicBezTo>
                  <a:cubicBezTo>
                    <a:pt x="13058" y="14707"/>
                    <a:pt x="13434" y="14982"/>
                    <a:pt x="14085" y="14982"/>
                  </a:cubicBezTo>
                  <a:cubicBezTo>
                    <a:pt x="14336" y="14982"/>
                    <a:pt x="14587" y="14932"/>
                    <a:pt x="14837" y="14832"/>
                  </a:cubicBezTo>
                  <a:cubicBezTo>
                    <a:pt x="15965" y="14456"/>
                    <a:pt x="16917" y="13779"/>
                    <a:pt x="17870" y="13103"/>
                  </a:cubicBezTo>
                  <a:cubicBezTo>
                    <a:pt x="18747" y="12451"/>
                    <a:pt x="19574" y="11749"/>
                    <a:pt x="20501" y="11173"/>
                  </a:cubicBezTo>
                  <a:cubicBezTo>
                    <a:pt x="20602" y="11098"/>
                    <a:pt x="20727" y="11073"/>
                    <a:pt x="20702" y="10922"/>
                  </a:cubicBezTo>
                  <a:cubicBezTo>
                    <a:pt x="20702" y="10772"/>
                    <a:pt x="20552" y="10747"/>
                    <a:pt x="20451" y="10722"/>
                  </a:cubicBezTo>
                  <a:cubicBezTo>
                    <a:pt x="19900" y="10571"/>
                    <a:pt x="19349" y="10446"/>
                    <a:pt x="18797" y="10446"/>
                  </a:cubicBezTo>
                  <a:cubicBezTo>
                    <a:pt x="18496" y="10446"/>
                    <a:pt x="18196" y="10421"/>
                    <a:pt x="17920" y="10396"/>
                  </a:cubicBezTo>
                  <a:cubicBezTo>
                    <a:pt x="18597" y="10020"/>
                    <a:pt x="19173" y="9544"/>
                    <a:pt x="19699" y="8967"/>
                  </a:cubicBezTo>
                  <a:cubicBezTo>
                    <a:pt x="20276" y="8366"/>
                    <a:pt x="20827" y="7714"/>
                    <a:pt x="21454" y="7138"/>
                  </a:cubicBezTo>
                  <a:cubicBezTo>
                    <a:pt x="21529" y="7088"/>
                    <a:pt x="21579" y="7012"/>
                    <a:pt x="21554" y="6912"/>
                  </a:cubicBezTo>
                  <a:cubicBezTo>
                    <a:pt x="21504" y="6812"/>
                    <a:pt x="21404" y="6812"/>
                    <a:pt x="21328" y="6812"/>
                  </a:cubicBezTo>
                  <a:cubicBezTo>
                    <a:pt x="20710" y="6745"/>
                    <a:pt x="20092" y="6689"/>
                    <a:pt x="19474" y="6689"/>
                  </a:cubicBezTo>
                  <a:cubicBezTo>
                    <a:pt x="19165" y="6689"/>
                    <a:pt x="18856" y="6703"/>
                    <a:pt x="18547" y="6737"/>
                  </a:cubicBezTo>
                  <a:cubicBezTo>
                    <a:pt x="18572" y="6712"/>
                    <a:pt x="18547" y="6712"/>
                    <a:pt x="18572" y="6687"/>
                  </a:cubicBezTo>
                  <a:cubicBezTo>
                    <a:pt x="20251" y="5058"/>
                    <a:pt x="21303" y="3027"/>
                    <a:pt x="22156" y="872"/>
                  </a:cubicBezTo>
                  <a:cubicBezTo>
                    <a:pt x="22206" y="697"/>
                    <a:pt x="22181" y="621"/>
                    <a:pt x="22005" y="621"/>
                  </a:cubicBezTo>
                  <a:cubicBezTo>
                    <a:pt x="21954" y="614"/>
                    <a:pt x="21902" y="611"/>
                    <a:pt x="21851" y="611"/>
                  </a:cubicBezTo>
                  <a:cubicBezTo>
                    <a:pt x="21727" y="611"/>
                    <a:pt x="21603" y="629"/>
                    <a:pt x="21479" y="647"/>
                  </a:cubicBezTo>
                  <a:cubicBezTo>
                    <a:pt x="20426" y="897"/>
                    <a:pt x="19449" y="1298"/>
                    <a:pt x="18471" y="1724"/>
                  </a:cubicBezTo>
                  <a:cubicBezTo>
                    <a:pt x="17243" y="2251"/>
                    <a:pt x="16115" y="2952"/>
                    <a:pt x="15313" y="4055"/>
                  </a:cubicBezTo>
                  <a:cubicBezTo>
                    <a:pt x="14587" y="5058"/>
                    <a:pt x="14286" y="6160"/>
                    <a:pt x="14963" y="7388"/>
                  </a:cubicBezTo>
                  <a:cubicBezTo>
                    <a:pt x="14035" y="8441"/>
                    <a:pt x="13158" y="9594"/>
                    <a:pt x="12306" y="10822"/>
                  </a:cubicBezTo>
                  <a:cubicBezTo>
                    <a:pt x="12130" y="10120"/>
                    <a:pt x="12005" y="9494"/>
                    <a:pt x="11955" y="8842"/>
                  </a:cubicBezTo>
                  <a:cubicBezTo>
                    <a:pt x="12431" y="8692"/>
                    <a:pt x="12782" y="8391"/>
                    <a:pt x="13008" y="7965"/>
                  </a:cubicBezTo>
                  <a:cubicBezTo>
                    <a:pt x="13308" y="7413"/>
                    <a:pt x="13459" y="6812"/>
                    <a:pt x="13484" y="6210"/>
                  </a:cubicBezTo>
                  <a:cubicBezTo>
                    <a:pt x="13509" y="5609"/>
                    <a:pt x="13434" y="5007"/>
                    <a:pt x="13384" y="4406"/>
                  </a:cubicBezTo>
                  <a:cubicBezTo>
                    <a:pt x="13308" y="3804"/>
                    <a:pt x="13283" y="3178"/>
                    <a:pt x="13233" y="2551"/>
                  </a:cubicBezTo>
                  <a:cubicBezTo>
                    <a:pt x="13208" y="1850"/>
                    <a:pt x="13183" y="1123"/>
                    <a:pt x="13283" y="421"/>
                  </a:cubicBezTo>
                  <a:cubicBezTo>
                    <a:pt x="13308" y="296"/>
                    <a:pt x="13459" y="145"/>
                    <a:pt x="13308" y="45"/>
                  </a:cubicBezTo>
                  <a:cubicBezTo>
                    <a:pt x="13270" y="13"/>
                    <a:pt x="13234" y="1"/>
                    <a:pt x="131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5545275" y="1491250"/>
              <a:ext cx="11300" cy="14525"/>
            </a:xfrm>
            <a:custGeom>
              <a:rect b="b" l="l" r="r" t="t"/>
              <a:pathLst>
                <a:path extrusionOk="0" h="581" w="452">
                  <a:moveTo>
                    <a:pt x="226" y="1"/>
                  </a:moveTo>
                  <a:cubicBezTo>
                    <a:pt x="0" y="26"/>
                    <a:pt x="25" y="201"/>
                    <a:pt x="0" y="351"/>
                  </a:cubicBezTo>
                  <a:cubicBezTo>
                    <a:pt x="0" y="466"/>
                    <a:pt x="21" y="580"/>
                    <a:pt x="158" y="580"/>
                  </a:cubicBezTo>
                  <a:cubicBezTo>
                    <a:pt x="171" y="580"/>
                    <a:pt x="186" y="579"/>
                    <a:pt x="201" y="577"/>
                  </a:cubicBezTo>
                  <a:cubicBezTo>
                    <a:pt x="426" y="552"/>
                    <a:pt x="401" y="377"/>
                    <a:pt x="426" y="226"/>
                  </a:cubicBezTo>
                  <a:cubicBezTo>
                    <a:pt x="452" y="101"/>
                    <a:pt x="376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5"/>
            <p:cNvSpPr/>
            <p:nvPr/>
          </p:nvSpPr>
          <p:spPr>
            <a:xfrm>
              <a:off x="5218825" y="1802650"/>
              <a:ext cx="11300" cy="13825"/>
            </a:xfrm>
            <a:custGeom>
              <a:rect b="b" l="l" r="r" t="t"/>
              <a:pathLst>
                <a:path extrusionOk="0" h="553" w="452">
                  <a:moveTo>
                    <a:pt x="201" y="1"/>
                  </a:moveTo>
                  <a:cubicBezTo>
                    <a:pt x="76" y="1"/>
                    <a:pt x="1" y="76"/>
                    <a:pt x="1" y="201"/>
                  </a:cubicBezTo>
                  <a:cubicBezTo>
                    <a:pt x="26" y="352"/>
                    <a:pt x="76" y="527"/>
                    <a:pt x="276" y="552"/>
                  </a:cubicBezTo>
                  <a:cubicBezTo>
                    <a:pt x="402" y="552"/>
                    <a:pt x="452" y="477"/>
                    <a:pt x="452" y="327"/>
                  </a:cubicBezTo>
                  <a:cubicBezTo>
                    <a:pt x="427" y="201"/>
                    <a:pt x="402" y="26"/>
                    <a:pt x="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5"/>
            <p:cNvSpPr/>
            <p:nvPr/>
          </p:nvSpPr>
          <p:spPr>
            <a:xfrm>
              <a:off x="5716950" y="1544500"/>
              <a:ext cx="10050" cy="13200"/>
            </a:xfrm>
            <a:custGeom>
              <a:rect b="b" l="l" r="r" t="t"/>
              <a:pathLst>
                <a:path extrusionOk="0" h="528" w="402">
                  <a:moveTo>
                    <a:pt x="251" y="1"/>
                  </a:moveTo>
                  <a:cubicBezTo>
                    <a:pt x="51" y="26"/>
                    <a:pt x="51" y="201"/>
                    <a:pt x="26" y="327"/>
                  </a:cubicBezTo>
                  <a:cubicBezTo>
                    <a:pt x="1" y="427"/>
                    <a:pt x="76" y="527"/>
                    <a:pt x="201" y="527"/>
                  </a:cubicBezTo>
                  <a:cubicBezTo>
                    <a:pt x="377" y="502"/>
                    <a:pt x="351" y="327"/>
                    <a:pt x="402" y="226"/>
                  </a:cubicBezTo>
                  <a:cubicBezTo>
                    <a:pt x="402" y="101"/>
                    <a:pt x="377" y="1"/>
                    <a:pt x="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5227600" y="1777600"/>
              <a:ext cx="8800" cy="10675"/>
            </a:xfrm>
            <a:custGeom>
              <a:rect b="b" l="l" r="r" t="t"/>
              <a:pathLst>
                <a:path extrusionOk="0" h="427" w="352">
                  <a:moveTo>
                    <a:pt x="126" y="0"/>
                  </a:moveTo>
                  <a:cubicBezTo>
                    <a:pt x="26" y="0"/>
                    <a:pt x="1" y="101"/>
                    <a:pt x="1" y="201"/>
                  </a:cubicBezTo>
                  <a:cubicBezTo>
                    <a:pt x="26" y="326"/>
                    <a:pt x="76" y="401"/>
                    <a:pt x="201" y="426"/>
                  </a:cubicBezTo>
                  <a:cubicBezTo>
                    <a:pt x="326" y="426"/>
                    <a:pt x="351" y="351"/>
                    <a:pt x="351" y="251"/>
                  </a:cubicBezTo>
                  <a:cubicBezTo>
                    <a:pt x="326" y="151"/>
                    <a:pt x="301" y="0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5736375" y="1542375"/>
              <a:ext cx="10675" cy="11550"/>
            </a:xfrm>
            <a:custGeom>
              <a:rect b="b" l="l" r="r" t="t"/>
              <a:pathLst>
                <a:path extrusionOk="0" h="462" w="427">
                  <a:moveTo>
                    <a:pt x="240" y="1"/>
                  </a:moveTo>
                  <a:cubicBezTo>
                    <a:pt x="206" y="1"/>
                    <a:pt x="173" y="13"/>
                    <a:pt x="151" y="36"/>
                  </a:cubicBezTo>
                  <a:cubicBezTo>
                    <a:pt x="1" y="161"/>
                    <a:pt x="1" y="311"/>
                    <a:pt x="151" y="462"/>
                  </a:cubicBezTo>
                  <a:cubicBezTo>
                    <a:pt x="326" y="387"/>
                    <a:pt x="427" y="261"/>
                    <a:pt x="351" y="61"/>
                  </a:cubicBezTo>
                  <a:cubicBezTo>
                    <a:pt x="324" y="19"/>
                    <a:pt x="281" y="1"/>
                    <a:pt x="2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6" name="Google Shape;706;p15"/>
          <p:cNvGrpSpPr/>
          <p:nvPr/>
        </p:nvGrpSpPr>
        <p:grpSpPr>
          <a:xfrm flipH="1" rot="-9177237">
            <a:off x="8053106" y="209153"/>
            <a:ext cx="359066" cy="660495"/>
            <a:chOff x="3355935" y="1976820"/>
            <a:chExt cx="246892" cy="454223"/>
          </a:xfrm>
        </p:grpSpPr>
        <p:sp>
          <p:nvSpPr>
            <p:cNvPr id="707" name="Google Shape;707;p15"/>
            <p:cNvSpPr/>
            <p:nvPr/>
          </p:nvSpPr>
          <p:spPr>
            <a:xfrm>
              <a:off x="3355935" y="1976820"/>
              <a:ext cx="246892" cy="454223"/>
            </a:xfrm>
            <a:custGeom>
              <a:rect b="b" l="l" r="r" t="t"/>
              <a:pathLst>
                <a:path extrusionOk="0" h="8347" w="4537">
                  <a:moveTo>
                    <a:pt x="1604" y="151"/>
                  </a:moveTo>
                  <a:lnTo>
                    <a:pt x="4411" y="2882"/>
                  </a:lnTo>
                  <a:lnTo>
                    <a:pt x="3309" y="8171"/>
                  </a:lnTo>
                  <a:lnTo>
                    <a:pt x="126" y="3785"/>
                  </a:lnTo>
                  <a:lnTo>
                    <a:pt x="1604" y="151"/>
                  </a:lnTo>
                  <a:close/>
                  <a:moveTo>
                    <a:pt x="1554" y="0"/>
                  </a:moveTo>
                  <a:cubicBezTo>
                    <a:pt x="1554" y="25"/>
                    <a:pt x="1529" y="25"/>
                    <a:pt x="1529" y="50"/>
                  </a:cubicBezTo>
                  <a:lnTo>
                    <a:pt x="25" y="3785"/>
                  </a:lnTo>
                  <a:cubicBezTo>
                    <a:pt x="0" y="3785"/>
                    <a:pt x="0" y="3810"/>
                    <a:pt x="25" y="3835"/>
                  </a:cubicBezTo>
                  <a:lnTo>
                    <a:pt x="3284" y="8321"/>
                  </a:lnTo>
                  <a:cubicBezTo>
                    <a:pt x="3284" y="8346"/>
                    <a:pt x="3309" y="8346"/>
                    <a:pt x="3334" y="8346"/>
                  </a:cubicBezTo>
                  <a:cubicBezTo>
                    <a:pt x="3359" y="8346"/>
                    <a:pt x="3384" y="8321"/>
                    <a:pt x="3384" y="8296"/>
                  </a:cubicBezTo>
                  <a:lnTo>
                    <a:pt x="4537" y="2857"/>
                  </a:lnTo>
                  <a:cubicBezTo>
                    <a:pt x="4537" y="2857"/>
                    <a:pt x="4537" y="2832"/>
                    <a:pt x="4512" y="2807"/>
                  </a:cubicBezTo>
                  <a:lnTo>
                    <a:pt x="1604" y="25"/>
                  </a:lnTo>
                  <a:cubicBezTo>
                    <a:pt x="1604" y="0"/>
                    <a:pt x="1579" y="0"/>
                    <a:pt x="15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3355935" y="2129569"/>
              <a:ext cx="246892" cy="87340"/>
            </a:xfrm>
            <a:custGeom>
              <a:rect b="b" l="l" r="r" t="t"/>
              <a:pathLst>
                <a:path extrusionOk="0" h="1605" w="4537">
                  <a:moveTo>
                    <a:pt x="4436" y="0"/>
                  </a:moveTo>
                  <a:lnTo>
                    <a:pt x="3409" y="1028"/>
                  </a:lnTo>
                  <a:lnTo>
                    <a:pt x="1579" y="1504"/>
                  </a:lnTo>
                  <a:lnTo>
                    <a:pt x="75" y="928"/>
                  </a:lnTo>
                  <a:cubicBezTo>
                    <a:pt x="50" y="928"/>
                    <a:pt x="25" y="928"/>
                    <a:pt x="25" y="978"/>
                  </a:cubicBezTo>
                  <a:cubicBezTo>
                    <a:pt x="0" y="1003"/>
                    <a:pt x="25" y="1028"/>
                    <a:pt x="50" y="1028"/>
                  </a:cubicBezTo>
                  <a:lnTo>
                    <a:pt x="1554" y="1604"/>
                  </a:lnTo>
                  <a:lnTo>
                    <a:pt x="1579" y="1604"/>
                  </a:lnTo>
                  <a:lnTo>
                    <a:pt x="3459" y="1128"/>
                  </a:lnTo>
                  <a:lnTo>
                    <a:pt x="3484" y="1128"/>
                  </a:lnTo>
                  <a:lnTo>
                    <a:pt x="4512" y="100"/>
                  </a:lnTo>
                  <a:cubicBezTo>
                    <a:pt x="4537" y="75"/>
                    <a:pt x="4537" y="25"/>
                    <a:pt x="4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3439138" y="1976820"/>
              <a:ext cx="107801" cy="454223"/>
            </a:xfrm>
            <a:custGeom>
              <a:rect b="b" l="l" r="r" t="t"/>
              <a:pathLst>
                <a:path extrusionOk="0" h="8347" w="1981">
                  <a:moveTo>
                    <a:pt x="100" y="301"/>
                  </a:moveTo>
                  <a:lnTo>
                    <a:pt x="1855" y="3910"/>
                  </a:lnTo>
                  <a:lnTo>
                    <a:pt x="1755" y="8045"/>
                  </a:lnTo>
                  <a:lnTo>
                    <a:pt x="100" y="4361"/>
                  </a:lnTo>
                  <a:lnTo>
                    <a:pt x="100" y="301"/>
                  </a:lnTo>
                  <a:close/>
                  <a:moveTo>
                    <a:pt x="25" y="0"/>
                  </a:moveTo>
                  <a:cubicBezTo>
                    <a:pt x="0" y="25"/>
                    <a:pt x="0" y="25"/>
                    <a:pt x="0" y="50"/>
                  </a:cubicBezTo>
                  <a:lnTo>
                    <a:pt x="0" y="4361"/>
                  </a:lnTo>
                  <a:cubicBezTo>
                    <a:pt x="0" y="4386"/>
                    <a:pt x="0" y="4386"/>
                    <a:pt x="0" y="4386"/>
                  </a:cubicBezTo>
                  <a:lnTo>
                    <a:pt x="1755" y="8321"/>
                  </a:lnTo>
                  <a:cubicBezTo>
                    <a:pt x="1755" y="8346"/>
                    <a:pt x="1780" y="8346"/>
                    <a:pt x="1805" y="8346"/>
                  </a:cubicBezTo>
                  <a:cubicBezTo>
                    <a:pt x="1830" y="8346"/>
                    <a:pt x="1855" y="8321"/>
                    <a:pt x="1855" y="8296"/>
                  </a:cubicBezTo>
                  <a:lnTo>
                    <a:pt x="1980" y="3885"/>
                  </a:lnTo>
                  <a:cubicBezTo>
                    <a:pt x="1980" y="3885"/>
                    <a:pt x="1980" y="3885"/>
                    <a:pt x="1955" y="3860"/>
                  </a:cubicBezTo>
                  <a:lnTo>
                    <a:pt x="100" y="50"/>
                  </a:lnTo>
                  <a:cubicBezTo>
                    <a:pt x="75" y="25"/>
                    <a:pt x="50" y="0"/>
                    <a:pt x="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3360016" y="1979541"/>
              <a:ext cx="81898" cy="234648"/>
            </a:xfrm>
            <a:custGeom>
              <a:rect b="b" l="l" r="r" t="t"/>
              <a:pathLst>
                <a:path extrusionOk="0" h="4312" w="1505">
                  <a:moveTo>
                    <a:pt x="1504" y="0"/>
                  </a:moveTo>
                  <a:lnTo>
                    <a:pt x="0" y="3735"/>
                  </a:lnTo>
                  <a:lnTo>
                    <a:pt x="1504" y="4311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5"/>
            <p:cNvSpPr/>
            <p:nvPr/>
          </p:nvSpPr>
          <p:spPr>
            <a:xfrm>
              <a:off x="3537307" y="2132290"/>
              <a:ext cx="62798" cy="295977"/>
            </a:xfrm>
            <a:custGeom>
              <a:rect b="b" l="l" r="r" t="t"/>
              <a:pathLst>
                <a:path extrusionOk="0" h="5439" w="1154">
                  <a:moveTo>
                    <a:pt x="1154" y="0"/>
                  </a:moveTo>
                  <a:lnTo>
                    <a:pt x="126" y="1028"/>
                  </a:lnTo>
                  <a:lnTo>
                    <a:pt x="1" y="5439"/>
                  </a:lnTo>
                  <a:lnTo>
                    <a:pt x="1154" y="0"/>
                  </a:lnTo>
                  <a:close/>
                  <a:moveTo>
                    <a:pt x="1" y="5439"/>
                  </a:moveTo>
                  <a:lnTo>
                    <a:pt x="1" y="5439"/>
                  </a:lnTo>
                  <a:lnTo>
                    <a:pt x="1" y="54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2" name="Google Shape;712;p15"/>
          <p:cNvGrpSpPr/>
          <p:nvPr/>
        </p:nvGrpSpPr>
        <p:grpSpPr>
          <a:xfrm>
            <a:off x="1495248" y="4394372"/>
            <a:ext cx="359036" cy="516944"/>
            <a:chOff x="5268040" y="2478709"/>
            <a:chExt cx="282372" cy="406498"/>
          </a:xfrm>
        </p:grpSpPr>
        <p:sp>
          <p:nvSpPr>
            <p:cNvPr id="713" name="Google Shape;713;p15"/>
            <p:cNvSpPr/>
            <p:nvPr/>
          </p:nvSpPr>
          <p:spPr>
            <a:xfrm>
              <a:off x="5268040" y="2479035"/>
              <a:ext cx="148723" cy="183822"/>
            </a:xfrm>
            <a:custGeom>
              <a:rect b="b" l="l" r="r" t="t"/>
              <a:pathLst>
                <a:path extrusionOk="0" h="3378" w="2733">
                  <a:moveTo>
                    <a:pt x="2482" y="145"/>
                  </a:moveTo>
                  <a:lnTo>
                    <a:pt x="2607" y="1072"/>
                  </a:lnTo>
                  <a:lnTo>
                    <a:pt x="1178" y="3227"/>
                  </a:lnTo>
                  <a:lnTo>
                    <a:pt x="126" y="1849"/>
                  </a:lnTo>
                  <a:lnTo>
                    <a:pt x="2482" y="145"/>
                  </a:lnTo>
                  <a:close/>
                  <a:moveTo>
                    <a:pt x="2522" y="1"/>
                  </a:moveTo>
                  <a:cubicBezTo>
                    <a:pt x="2513" y="1"/>
                    <a:pt x="2507" y="7"/>
                    <a:pt x="2507" y="19"/>
                  </a:cubicBezTo>
                  <a:lnTo>
                    <a:pt x="25" y="1799"/>
                  </a:lnTo>
                  <a:cubicBezTo>
                    <a:pt x="0" y="1799"/>
                    <a:pt x="0" y="1824"/>
                    <a:pt x="0" y="1849"/>
                  </a:cubicBezTo>
                  <a:cubicBezTo>
                    <a:pt x="0" y="1849"/>
                    <a:pt x="0" y="1874"/>
                    <a:pt x="0" y="1874"/>
                  </a:cubicBezTo>
                  <a:lnTo>
                    <a:pt x="1153" y="3353"/>
                  </a:lnTo>
                  <a:cubicBezTo>
                    <a:pt x="1153" y="3353"/>
                    <a:pt x="1178" y="3378"/>
                    <a:pt x="1203" y="3378"/>
                  </a:cubicBezTo>
                  <a:cubicBezTo>
                    <a:pt x="1203" y="3378"/>
                    <a:pt x="1228" y="3353"/>
                    <a:pt x="1228" y="3353"/>
                  </a:cubicBezTo>
                  <a:lnTo>
                    <a:pt x="2707" y="1122"/>
                  </a:lnTo>
                  <a:cubicBezTo>
                    <a:pt x="2732" y="1122"/>
                    <a:pt x="2732" y="1097"/>
                    <a:pt x="2732" y="1072"/>
                  </a:cubicBezTo>
                  <a:lnTo>
                    <a:pt x="2582" y="44"/>
                  </a:lnTo>
                  <a:cubicBezTo>
                    <a:pt x="2582" y="19"/>
                    <a:pt x="2557" y="19"/>
                    <a:pt x="2557" y="19"/>
                  </a:cubicBezTo>
                  <a:cubicBezTo>
                    <a:pt x="2544" y="7"/>
                    <a:pt x="2532" y="1"/>
                    <a:pt x="2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5"/>
            <p:cNvSpPr/>
            <p:nvPr/>
          </p:nvSpPr>
          <p:spPr>
            <a:xfrm>
              <a:off x="5329423" y="2478709"/>
              <a:ext cx="220989" cy="223710"/>
            </a:xfrm>
            <a:custGeom>
              <a:rect b="b" l="l" r="r" t="t"/>
              <a:pathLst>
                <a:path extrusionOk="0" h="4111" w="4061">
                  <a:moveTo>
                    <a:pt x="1454" y="151"/>
                  </a:moveTo>
                  <a:lnTo>
                    <a:pt x="3283" y="777"/>
                  </a:lnTo>
                  <a:lnTo>
                    <a:pt x="3935" y="3735"/>
                  </a:lnTo>
                  <a:lnTo>
                    <a:pt x="2206" y="4010"/>
                  </a:lnTo>
                  <a:lnTo>
                    <a:pt x="151" y="3284"/>
                  </a:lnTo>
                  <a:lnTo>
                    <a:pt x="1579" y="1128"/>
                  </a:lnTo>
                  <a:cubicBezTo>
                    <a:pt x="1604" y="1128"/>
                    <a:pt x="1604" y="1103"/>
                    <a:pt x="1604" y="1078"/>
                  </a:cubicBezTo>
                  <a:lnTo>
                    <a:pt x="1454" y="151"/>
                  </a:lnTo>
                  <a:close/>
                  <a:moveTo>
                    <a:pt x="1429" y="0"/>
                  </a:moveTo>
                  <a:cubicBezTo>
                    <a:pt x="1404" y="0"/>
                    <a:pt x="1379" y="0"/>
                    <a:pt x="1354" y="25"/>
                  </a:cubicBezTo>
                  <a:cubicBezTo>
                    <a:pt x="1354" y="25"/>
                    <a:pt x="1354" y="50"/>
                    <a:pt x="1354" y="75"/>
                  </a:cubicBezTo>
                  <a:lnTo>
                    <a:pt x="1479" y="1078"/>
                  </a:lnTo>
                  <a:lnTo>
                    <a:pt x="25" y="3284"/>
                  </a:lnTo>
                  <a:cubicBezTo>
                    <a:pt x="0" y="3309"/>
                    <a:pt x="0" y="3309"/>
                    <a:pt x="0" y="3334"/>
                  </a:cubicBezTo>
                  <a:cubicBezTo>
                    <a:pt x="25" y="3359"/>
                    <a:pt x="25" y="3359"/>
                    <a:pt x="50" y="3359"/>
                  </a:cubicBezTo>
                  <a:lnTo>
                    <a:pt x="2181" y="4111"/>
                  </a:lnTo>
                  <a:lnTo>
                    <a:pt x="2206" y="4111"/>
                  </a:lnTo>
                  <a:lnTo>
                    <a:pt x="4010" y="3835"/>
                  </a:lnTo>
                  <a:cubicBezTo>
                    <a:pt x="4035" y="3835"/>
                    <a:pt x="4035" y="3835"/>
                    <a:pt x="4035" y="3810"/>
                  </a:cubicBezTo>
                  <a:cubicBezTo>
                    <a:pt x="4060" y="3810"/>
                    <a:pt x="4060" y="3785"/>
                    <a:pt x="4060" y="3785"/>
                  </a:cubicBezTo>
                  <a:lnTo>
                    <a:pt x="3384" y="727"/>
                  </a:lnTo>
                  <a:cubicBezTo>
                    <a:pt x="3384" y="702"/>
                    <a:pt x="3359" y="702"/>
                    <a:pt x="3359" y="677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5"/>
            <p:cNvSpPr/>
            <p:nvPr/>
          </p:nvSpPr>
          <p:spPr>
            <a:xfrm>
              <a:off x="5409851" y="2515876"/>
              <a:ext cx="103720" cy="43316"/>
            </a:xfrm>
            <a:custGeom>
              <a:rect b="b" l="l" r="r" t="t"/>
              <a:pathLst>
                <a:path extrusionOk="0" h="796" w="1906">
                  <a:moveTo>
                    <a:pt x="1859" y="0"/>
                  </a:moveTo>
                  <a:cubicBezTo>
                    <a:pt x="1843" y="0"/>
                    <a:pt x="1830" y="7"/>
                    <a:pt x="1830" y="19"/>
                  </a:cubicBezTo>
                  <a:lnTo>
                    <a:pt x="1003" y="696"/>
                  </a:lnTo>
                  <a:lnTo>
                    <a:pt x="76" y="370"/>
                  </a:lnTo>
                  <a:cubicBezTo>
                    <a:pt x="69" y="363"/>
                    <a:pt x="61" y="360"/>
                    <a:pt x="54" y="360"/>
                  </a:cubicBezTo>
                  <a:cubicBezTo>
                    <a:pt x="36" y="360"/>
                    <a:pt x="19" y="377"/>
                    <a:pt x="1" y="395"/>
                  </a:cubicBezTo>
                  <a:cubicBezTo>
                    <a:pt x="1" y="420"/>
                    <a:pt x="26" y="445"/>
                    <a:pt x="51" y="470"/>
                  </a:cubicBezTo>
                  <a:lnTo>
                    <a:pt x="1003" y="796"/>
                  </a:lnTo>
                  <a:lnTo>
                    <a:pt x="1054" y="796"/>
                  </a:lnTo>
                  <a:lnTo>
                    <a:pt x="1881" y="94"/>
                  </a:lnTo>
                  <a:cubicBezTo>
                    <a:pt x="1906" y="69"/>
                    <a:pt x="1906" y="44"/>
                    <a:pt x="1906" y="19"/>
                  </a:cubicBezTo>
                  <a:cubicBezTo>
                    <a:pt x="1893" y="7"/>
                    <a:pt x="1874" y="0"/>
                    <a:pt x="1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5"/>
            <p:cNvSpPr/>
            <p:nvPr/>
          </p:nvSpPr>
          <p:spPr>
            <a:xfrm>
              <a:off x="5314404" y="2681902"/>
              <a:ext cx="236009" cy="203304"/>
            </a:xfrm>
            <a:custGeom>
              <a:rect b="b" l="l" r="r" t="t"/>
              <a:pathLst>
                <a:path extrusionOk="0" h="3736" w="4337">
                  <a:moveTo>
                    <a:pt x="4086" y="126"/>
                  </a:moveTo>
                  <a:lnTo>
                    <a:pt x="376" y="3359"/>
                  </a:lnTo>
                  <a:lnTo>
                    <a:pt x="2507" y="377"/>
                  </a:lnTo>
                  <a:lnTo>
                    <a:pt x="4086" y="126"/>
                  </a:lnTo>
                  <a:close/>
                  <a:moveTo>
                    <a:pt x="4261" y="1"/>
                  </a:moveTo>
                  <a:lnTo>
                    <a:pt x="2457" y="276"/>
                  </a:lnTo>
                  <a:cubicBezTo>
                    <a:pt x="2432" y="276"/>
                    <a:pt x="2432" y="276"/>
                    <a:pt x="2432" y="301"/>
                  </a:cubicBezTo>
                  <a:lnTo>
                    <a:pt x="26" y="3660"/>
                  </a:lnTo>
                  <a:cubicBezTo>
                    <a:pt x="0" y="3685"/>
                    <a:pt x="0" y="3710"/>
                    <a:pt x="26" y="3735"/>
                  </a:cubicBezTo>
                  <a:lnTo>
                    <a:pt x="101" y="3735"/>
                  </a:lnTo>
                  <a:lnTo>
                    <a:pt x="4311" y="101"/>
                  </a:lnTo>
                  <a:cubicBezTo>
                    <a:pt x="4336" y="76"/>
                    <a:pt x="4336" y="51"/>
                    <a:pt x="4336" y="26"/>
                  </a:cubicBezTo>
                  <a:cubicBezTo>
                    <a:pt x="4311" y="1"/>
                    <a:pt x="4286" y="1"/>
                    <a:pt x="42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5"/>
            <p:cNvSpPr/>
            <p:nvPr/>
          </p:nvSpPr>
          <p:spPr>
            <a:xfrm>
              <a:off x="5268040" y="2576877"/>
              <a:ext cx="53220" cy="308330"/>
            </a:xfrm>
            <a:custGeom>
              <a:rect b="b" l="l" r="r" t="t"/>
              <a:pathLst>
                <a:path extrusionOk="0" h="5666" w="978">
                  <a:moveTo>
                    <a:pt x="50" y="1"/>
                  </a:moveTo>
                  <a:cubicBezTo>
                    <a:pt x="25" y="1"/>
                    <a:pt x="0" y="26"/>
                    <a:pt x="0" y="51"/>
                  </a:cubicBezTo>
                  <a:lnTo>
                    <a:pt x="852" y="5615"/>
                  </a:lnTo>
                  <a:cubicBezTo>
                    <a:pt x="852" y="5640"/>
                    <a:pt x="878" y="5665"/>
                    <a:pt x="903" y="5665"/>
                  </a:cubicBezTo>
                  <a:lnTo>
                    <a:pt x="928" y="5665"/>
                  </a:lnTo>
                  <a:cubicBezTo>
                    <a:pt x="953" y="5665"/>
                    <a:pt x="978" y="5640"/>
                    <a:pt x="978" y="5615"/>
                  </a:cubicBezTo>
                  <a:lnTo>
                    <a:pt x="101" y="51"/>
                  </a:lnTo>
                  <a:cubicBezTo>
                    <a:pt x="101" y="1"/>
                    <a:pt x="76" y="1"/>
                    <a:pt x="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5445331" y="2553696"/>
              <a:ext cx="23236" cy="148723"/>
            </a:xfrm>
            <a:custGeom>
              <a:rect b="b" l="l" r="r" t="t"/>
              <a:pathLst>
                <a:path extrusionOk="0" h="2733" w="427">
                  <a:moveTo>
                    <a:pt x="376" y="1"/>
                  </a:moveTo>
                  <a:cubicBezTo>
                    <a:pt x="326" y="1"/>
                    <a:pt x="301" y="26"/>
                    <a:pt x="301" y="51"/>
                  </a:cubicBezTo>
                  <a:lnTo>
                    <a:pt x="1" y="2682"/>
                  </a:lnTo>
                  <a:cubicBezTo>
                    <a:pt x="1" y="2708"/>
                    <a:pt x="26" y="2733"/>
                    <a:pt x="51" y="2733"/>
                  </a:cubicBezTo>
                  <a:cubicBezTo>
                    <a:pt x="76" y="2733"/>
                    <a:pt x="101" y="2708"/>
                    <a:pt x="126" y="2682"/>
                  </a:cubicBezTo>
                  <a:lnTo>
                    <a:pt x="427" y="51"/>
                  </a:lnTo>
                  <a:cubicBezTo>
                    <a:pt x="427" y="26"/>
                    <a:pt x="402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5314404" y="2656000"/>
              <a:ext cx="21876" cy="229207"/>
            </a:xfrm>
            <a:custGeom>
              <a:rect b="b" l="l" r="r" t="t"/>
              <a:pathLst>
                <a:path extrusionOk="0" h="4212" w="402">
                  <a:moveTo>
                    <a:pt x="351" y="0"/>
                  </a:moveTo>
                  <a:cubicBezTo>
                    <a:pt x="301" y="0"/>
                    <a:pt x="276" y="26"/>
                    <a:pt x="276" y="51"/>
                  </a:cubicBezTo>
                  <a:lnTo>
                    <a:pt x="0" y="4161"/>
                  </a:lnTo>
                  <a:cubicBezTo>
                    <a:pt x="0" y="4186"/>
                    <a:pt x="26" y="4211"/>
                    <a:pt x="51" y="4211"/>
                  </a:cubicBezTo>
                  <a:cubicBezTo>
                    <a:pt x="101" y="4211"/>
                    <a:pt x="101" y="4186"/>
                    <a:pt x="126" y="4161"/>
                  </a:cubicBezTo>
                  <a:lnTo>
                    <a:pt x="401" y="51"/>
                  </a:lnTo>
                  <a:cubicBezTo>
                    <a:pt x="401" y="26"/>
                    <a:pt x="376" y="0"/>
                    <a:pt x="3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5270761" y="2482790"/>
              <a:ext cx="141866" cy="175986"/>
            </a:xfrm>
            <a:custGeom>
              <a:rect b="b" l="l" r="r" t="t"/>
              <a:pathLst>
                <a:path extrusionOk="0" h="3234" w="2607">
                  <a:moveTo>
                    <a:pt x="2482" y="0"/>
                  </a:moveTo>
                  <a:lnTo>
                    <a:pt x="0" y="1780"/>
                  </a:lnTo>
                  <a:lnTo>
                    <a:pt x="1153" y="3234"/>
                  </a:lnTo>
                  <a:lnTo>
                    <a:pt x="2607" y="1028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5317125" y="2684623"/>
              <a:ext cx="230567" cy="197808"/>
            </a:xfrm>
            <a:custGeom>
              <a:rect b="b" l="l" r="r" t="t"/>
              <a:pathLst>
                <a:path extrusionOk="0" h="3635" w="4237">
                  <a:moveTo>
                    <a:pt x="4236" y="1"/>
                  </a:moveTo>
                  <a:lnTo>
                    <a:pt x="2407" y="276"/>
                  </a:lnTo>
                  <a:lnTo>
                    <a:pt x="1" y="3635"/>
                  </a:lnTo>
                  <a:lnTo>
                    <a:pt x="42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2" name="Google Shape;722;p15"/>
          <p:cNvGrpSpPr/>
          <p:nvPr/>
        </p:nvGrpSpPr>
        <p:grpSpPr>
          <a:xfrm>
            <a:off x="5536317" y="4364595"/>
            <a:ext cx="393251" cy="479007"/>
            <a:chOff x="5536317" y="4364595"/>
            <a:chExt cx="393251" cy="479007"/>
          </a:xfrm>
        </p:grpSpPr>
        <p:sp>
          <p:nvSpPr>
            <p:cNvPr id="723" name="Google Shape;723;p15"/>
            <p:cNvSpPr/>
            <p:nvPr/>
          </p:nvSpPr>
          <p:spPr>
            <a:xfrm flipH="1">
              <a:off x="5778431" y="4364595"/>
              <a:ext cx="151138" cy="19466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4" name="Google Shape;724;p15"/>
            <p:cNvGrpSpPr/>
            <p:nvPr/>
          </p:nvGrpSpPr>
          <p:grpSpPr>
            <a:xfrm flipH="1">
              <a:off x="5580526" y="4701582"/>
              <a:ext cx="110475" cy="142021"/>
              <a:chOff x="3340915" y="2702363"/>
              <a:chExt cx="85980" cy="110522"/>
            </a:xfrm>
          </p:grpSpPr>
          <p:sp>
            <p:nvSpPr>
              <p:cNvPr id="725" name="Google Shape;725;p15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15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7" name="Google Shape;727;p15"/>
            <p:cNvGrpSpPr/>
            <p:nvPr/>
          </p:nvGrpSpPr>
          <p:grpSpPr>
            <a:xfrm flipH="1">
              <a:off x="5536317" y="4442426"/>
              <a:ext cx="69377" cy="89202"/>
              <a:chOff x="3340915" y="2702363"/>
              <a:chExt cx="85980" cy="110522"/>
            </a:xfrm>
          </p:grpSpPr>
          <p:sp>
            <p:nvSpPr>
              <p:cNvPr id="728" name="Google Shape;728;p15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15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30" name="Google Shape;730;p15"/>
          <p:cNvGrpSpPr/>
          <p:nvPr/>
        </p:nvGrpSpPr>
        <p:grpSpPr>
          <a:xfrm>
            <a:off x="4744129" y="292593"/>
            <a:ext cx="362254" cy="493596"/>
            <a:chOff x="4744129" y="292593"/>
            <a:chExt cx="362254" cy="493596"/>
          </a:xfrm>
        </p:grpSpPr>
        <p:grpSp>
          <p:nvGrpSpPr>
            <p:cNvPr id="731" name="Google Shape;731;p15"/>
            <p:cNvGrpSpPr/>
            <p:nvPr/>
          </p:nvGrpSpPr>
          <p:grpSpPr>
            <a:xfrm>
              <a:off x="4744129" y="644164"/>
              <a:ext cx="161348" cy="142025"/>
              <a:chOff x="4635225" y="2316383"/>
              <a:chExt cx="79123" cy="69654"/>
            </a:xfrm>
          </p:grpSpPr>
          <p:sp>
            <p:nvSpPr>
              <p:cNvPr id="732" name="Google Shape;732;p15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15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4" name="Google Shape;734;p15"/>
            <p:cNvGrpSpPr/>
            <p:nvPr/>
          </p:nvGrpSpPr>
          <p:grpSpPr>
            <a:xfrm rot="10800000">
              <a:off x="4995911" y="292593"/>
              <a:ext cx="110472" cy="97245"/>
              <a:chOff x="4635225" y="2316383"/>
              <a:chExt cx="79123" cy="69654"/>
            </a:xfrm>
          </p:grpSpPr>
          <p:sp>
            <p:nvSpPr>
              <p:cNvPr id="735" name="Google Shape;735;p15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15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37" name="Google Shape;737;p15"/>
          <p:cNvGrpSpPr/>
          <p:nvPr/>
        </p:nvGrpSpPr>
        <p:grpSpPr>
          <a:xfrm>
            <a:off x="192992" y="3295301"/>
            <a:ext cx="154684" cy="401176"/>
            <a:chOff x="192992" y="3295301"/>
            <a:chExt cx="154684" cy="401176"/>
          </a:xfrm>
        </p:grpSpPr>
        <p:grpSp>
          <p:nvGrpSpPr>
            <p:cNvPr id="738" name="Google Shape;738;p15"/>
            <p:cNvGrpSpPr/>
            <p:nvPr/>
          </p:nvGrpSpPr>
          <p:grpSpPr>
            <a:xfrm flipH="1">
              <a:off x="237201" y="3554457"/>
              <a:ext cx="110475" cy="142021"/>
              <a:chOff x="3340915" y="2702363"/>
              <a:chExt cx="85980" cy="110522"/>
            </a:xfrm>
          </p:grpSpPr>
          <p:sp>
            <p:nvSpPr>
              <p:cNvPr id="739" name="Google Shape;739;p15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15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1" name="Google Shape;741;p15"/>
            <p:cNvGrpSpPr/>
            <p:nvPr/>
          </p:nvGrpSpPr>
          <p:grpSpPr>
            <a:xfrm flipH="1">
              <a:off x="192992" y="3295301"/>
              <a:ext cx="69377" cy="89202"/>
              <a:chOff x="3340915" y="2702363"/>
              <a:chExt cx="85980" cy="110522"/>
            </a:xfrm>
          </p:grpSpPr>
          <p:sp>
            <p:nvSpPr>
              <p:cNvPr id="742" name="Google Shape;742;p15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15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4" name="Google Shape;744;p15"/>
          <p:cNvGrpSpPr/>
          <p:nvPr/>
        </p:nvGrpSpPr>
        <p:grpSpPr>
          <a:xfrm flipH="1">
            <a:off x="2488292" y="292601"/>
            <a:ext cx="69377" cy="89202"/>
            <a:chOff x="3340915" y="2702363"/>
            <a:chExt cx="85980" cy="110522"/>
          </a:xfrm>
        </p:grpSpPr>
        <p:sp>
          <p:nvSpPr>
            <p:cNvPr id="745" name="Google Shape;745;p15"/>
            <p:cNvSpPr/>
            <p:nvPr/>
          </p:nvSpPr>
          <p:spPr>
            <a:xfrm>
              <a:off x="3343636" y="2706445"/>
              <a:ext cx="80538" cy="10372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3340915" y="2702363"/>
              <a:ext cx="85980" cy="110522"/>
            </a:xfrm>
            <a:custGeom>
              <a:rect b="b" l="l" r="r" t="t"/>
              <a:pathLst>
                <a:path extrusionOk="0" h="2031" w="1580">
                  <a:moveTo>
                    <a:pt x="753" y="251"/>
                  </a:moveTo>
                  <a:cubicBezTo>
                    <a:pt x="878" y="577"/>
                    <a:pt x="1128" y="878"/>
                    <a:pt x="1429" y="1103"/>
                  </a:cubicBezTo>
                  <a:cubicBezTo>
                    <a:pt x="1128" y="1279"/>
                    <a:pt x="928" y="1529"/>
                    <a:pt x="803" y="1830"/>
                  </a:cubicBezTo>
                  <a:cubicBezTo>
                    <a:pt x="677" y="1554"/>
                    <a:pt x="427" y="1304"/>
                    <a:pt x="151" y="1179"/>
                  </a:cubicBezTo>
                  <a:cubicBezTo>
                    <a:pt x="427" y="928"/>
                    <a:pt x="627" y="602"/>
                    <a:pt x="753" y="251"/>
                  </a:cubicBezTo>
                  <a:close/>
                  <a:moveTo>
                    <a:pt x="778" y="1"/>
                  </a:moveTo>
                  <a:cubicBezTo>
                    <a:pt x="753" y="1"/>
                    <a:pt x="727" y="26"/>
                    <a:pt x="702" y="51"/>
                  </a:cubicBezTo>
                  <a:cubicBezTo>
                    <a:pt x="577" y="477"/>
                    <a:pt x="326" y="878"/>
                    <a:pt x="26" y="1153"/>
                  </a:cubicBezTo>
                  <a:cubicBezTo>
                    <a:pt x="1" y="1153"/>
                    <a:pt x="1" y="1179"/>
                    <a:pt x="1" y="1204"/>
                  </a:cubicBezTo>
                  <a:cubicBezTo>
                    <a:pt x="1" y="1229"/>
                    <a:pt x="26" y="1229"/>
                    <a:pt x="26" y="1254"/>
                  </a:cubicBezTo>
                  <a:cubicBezTo>
                    <a:pt x="351" y="1379"/>
                    <a:pt x="627" y="1655"/>
                    <a:pt x="753" y="1981"/>
                  </a:cubicBezTo>
                  <a:cubicBezTo>
                    <a:pt x="778" y="2006"/>
                    <a:pt x="803" y="2031"/>
                    <a:pt x="828" y="2031"/>
                  </a:cubicBezTo>
                  <a:cubicBezTo>
                    <a:pt x="853" y="2031"/>
                    <a:pt x="853" y="2006"/>
                    <a:pt x="878" y="1981"/>
                  </a:cubicBezTo>
                  <a:cubicBezTo>
                    <a:pt x="953" y="1630"/>
                    <a:pt x="1204" y="1329"/>
                    <a:pt x="1555" y="1153"/>
                  </a:cubicBezTo>
                  <a:cubicBezTo>
                    <a:pt x="1580" y="1153"/>
                    <a:pt x="1580" y="1128"/>
                    <a:pt x="1580" y="1103"/>
                  </a:cubicBezTo>
                  <a:cubicBezTo>
                    <a:pt x="1580" y="1103"/>
                    <a:pt x="1580" y="1078"/>
                    <a:pt x="1555" y="1053"/>
                  </a:cubicBezTo>
                  <a:cubicBezTo>
                    <a:pt x="1204" y="828"/>
                    <a:pt x="928" y="452"/>
                    <a:pt x="828" y="51"/>
                  </a:cubicBezTo>
                  <a:cubicBezTo>
                    <a:pt x="803" y="26"/>
                    <a:pt x="803" y="1"/>
                    <a:pt x="7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16"/>
          <p:cNvSpPr txBox="1"/>
          <p:nvPr>
            <p:ph idx="1" type="body"/>
          </p:nvPr>
        </p:nvSpPr>
        <p:spPr>
          <a:xfrm>
            <a:off x="713100" y="2146025"/>
            <a:ext cx="3858900" cy="24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750" name="Google Shape;750;p16"/>
          <p:cNvSpPr txBox="1"/>
          <p:nvPr>
            <p:ph idx="2" type="body"/>
          </p:nvPr>
        </p:nvSpPr>
        <p:spPr>
          <a:xfrm>
            <a:off x="4694500" y="2430700"/>
            <a:ext cx="3729600" cy="22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Uncial Antiqua"/>
              <a:buChar char="●"/>
              <a:defRPr sz="2500">
                <a:solidFill>
                  <a:schemeClr val="dk2"/>
                </a:solidFill>
                <a:latin typeface="Uncial Antiqua"/>
                <a:ea typeface="Uncial Antiqua"/>
                <a:cs typeface="Uncial Antiqua"/>
                <a:sym typeface="Uncial Antiqua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751" name="Google Shape;75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52" name="Google Shape;752;p16"/>
          <p:cNvGrpSpPr/>
          <p:nvPr/>
        </p:nvGrpSpPr>
        <p:grpSpPr>
          <a:xfrm flipH="1" rot="-9177237">
            <a:off x="8294793" y="209153"/>
            <a:ext cx="359066" cy="660495"/>
            <a:chOff x="3355935" y="1976820"/>
            <a:chExt cx="246892" cy="454223"/>
          </a:xfrm>
        </p:grpSpPr>
        <p:sp>
          <p:nvSpPr>
            <p:cNvPr id="753" name="Google Shape;753;p16"/>
            <p:cNvSpPr/>
            <p:nvPr/>
          </p:nvSpPr>
          <p:spPr>
            <a:xfrm>
              <a:off x="3355935" y="1976820"/>
              <a:ext cx="246892" cy="454223"/>
            </a:xfrm>
            <a:custGeom>
              <a:rect b="b" l="l" r="r" t="t"/>
              <a:pathLst>
                <a:path extrusionOk="0" h="8347" w="4537">
                  <a:moveTo>
                    <a:pt x="1604" y="151"/>
                  </a:moveTo>
                  <a:lnTo>
                    <a:pt x="4411" y="2882"/>
                  </a:lnTo>
                  <a:lnTo>
                    <a:pt x="3309" y="8171"/>
                  </a:lnTo>
                  <a:lnTo>
                    <a:pt x="126" y="3785"/>
                  </a:lnTo>
                  <a:lnTo>
                    <a:pt x="1604" y="151"/>
                  </a:lnTo>
                  <a:close/>
                  <a:moveTo>
                    <a:pt x="1554" y="0"/>
                  </a:moveTo>
                  <a:cubicBezTo>
                    <a:pt x="1554" y="25"/>
                    <a:pt x="1529" y="25"/>
                    <a:pt x="1529" y="50"/>
                  </a:cubicBezTo>
                  <a:lnTo>
                    <a:pt x="25" y="3785"/>
                  </a:lnTo>
                  <a:cubicBezTo>
                    <a:pt x="0" y="3785"/>
                    <a:pt x="0" y="3810"/>
                    <a:pt x="25" y="3835"/>
                  </a:cubicBezTo>
                  <a:lnTo>
                    <a:pt x="3284" y="8321"/>
                  </a:lnTo>
                  <a:cubicBezTo>
                    <a:pt x="3284" y="8346"/>
                    <a:pt x="3309" y="8346"/>
                    <a:pt x="3334" y="8346"/>
                  </a:cubicBezTo>
                  <a:cubicBezTo>
                    <a:pt x="3359" y="8346"/>
                    <a:pt x="3384" y="8321"/>
                    <a:pt x="3384" y="8296"/>
                  </a:cubicBezTo>
                  <a:lnTo>
                    <a:pt x="4537" y="2857"/>
                  </a:lnTo>
                  <a:cubicBezTo>
                    <a:pt x="4537" y="2857"/>
                    <a:pt x="4537" y="2832"/>
                    <a:pt x="4512" y="2807"/>
                  </a:cubicBezTo>
                  <a:lnTo>
                    <a:pt x="1604" y="25"/>
                  </a:lnTo>
                  <a:cubicBezTo>
                    <a:pt x="1604" y="0"/>
                    <a:pt x="1579" y="0"/>
                    <a:pt x="15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3355935" y="2129569"/>
              <a:ext cx="246892" cy="87340"/>
            </a:xfrm>
            <a:custGeom>
              <a:rect b="b" l="l" r="r" t="t"/>
              <a:pathLst>
                <a:path extrusionOk="0" h="1605" w="4537">
                  <a:moveTo>
                    <a:pt x="4436" y="0"/>
                  </a:moveTo>
                  <a:lnTo>
                    <a:pt x="3409" y="1028"/>
                  </a:lnTo>
                  <a:lnTo>
                    <a:pt x="1579" y="1504"/>
                  </a:lnTo>
                  <a:lnTo>
                    <a:pt x="75" y="928"/>
                  </a:lnTo>
                  <a:cubicBezTo>
                    <a:pt x="50" y="928"/>
                    <a:pt x="25" y="928"/>
                    <a:pt x="25" y="978"/>
                  </a:cubicBezTo>
                  <a:cubicBezTo>
                    <a:pt x="0" y="1003"/>
                    <a:pt x="25" y="1028"/>
                    <a:pt x="50" y="1028"/>
                  </a:cubicBezTo>
                  <a:lnTo>
                    <a:pt x="1554" y="1604"/>
                  </a:lnTo>
                  <a:lnTo>
                    <a:pt x="1579" y="1604"/>
                  </a:lnTo>
                  <a:lnTo>
                    <a:pt x="3459" y="1128"/>
                  </a:lnTo>
                  <a:lnTo>
                    <a:pt x="3484" y="1128"/>
                  </a:lnTo>
                  <a:lnTo>
                    <a:pt x="4512" y="100"/>
                  </a:lnTo>
                  <a:cubicBezTo>
                    <a:pt x="4537" y="75"/>
                    <a:pt x="4537" y="25"/>
                    <a:pt x="4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3439138" y="1976820"/>
              <a:ext cx="107801" cy="454223"/>
            </a:xfrm>
            <a:custGeom>
              <a:rect b="b" l="l" r="r" t="t"/>
              <a:pathLst>
                <a:path extrusionOk="0" h="8347" w="1981">
                  <a:moveTo>
                    <a:pt x="100" y="301"/>
                  </a:moveTo>
                  <a:lnTo>
                    <a:pt x="1855" y="3910"/>
                  </a:lnTo>
                  <a:lnTo>
                    <a:pt x="1755" y="8045"/>
                  </a:lnTo>
                  <a:lnTo>
                    <a:pt x="100" y="4361"/>
                  </a:lnTo>
                  <a:lnTo>
                    <a:pt x="100" y="301"/>
                  </a:lnTo>
                  <a:close/>
                  <a:moveTo>
                    <a:pt x="25" y="0"/>
                  </a:moveTo>
                  <a:cubicBezTo>
                    <a:pt x="0" y="25"/>
                    <a:pt x="0" y="25"/>
                    <a:pt x="0" y="50"/>
                  </a:cubicBezTo>
                  <a:lnTo>
                    <a:pt x="0" y="4361"/>
                  </a:lnTo>
                  <a:cubicBezTo>
                    <a:pt x="0" y="4386"/>
                    <a:pt x="0" y="4386"/>
                    <a:pt x="0" y="4386"/>
                  </a:cubicBezTo>
                  <a:lnTo>
                    <a:pt x="1755" y="8321"/>
                  </a:lnTo>
                  <a:cubicBezTo>
                    <a:pt x="1755" y="8346"/>
                    <a:pt x="1780" y="8346"/>
                    <a:pt x="1805" y="8346"/>
                  </a:cubicBezTo>
                  <a:cubicBezTo>
                    <a:pt x="1830" y="8346"/>
                    <a:pt x="1855" y="8321"/>
                    <a:pt x="1855" y="8296"/>
                  </a:cubicBezTo>
                  <a:lnTo>
                    <a:pt x="1980" y="3885"/>
                  </a:lnTo>
                  <a:cubicBezTo>
                    <a:pt x="1980" y="3885"/>
                    <a:pt x="1980" y="3885"/>
                    <a:pt x="1955" y="3860"/>
                  </a:cubicBezTo>
                  <a:lnTo>
                    <a:pt x="100" y="50"/>
                  </a:lnTo>
                  <a:cubicBezTo>
                    <a:pt x="75" y="25"/>
                    <a:pt x="50" y="0"/>
                    <a:pt x="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3360016" y="1979541"/>
              <a:ext cx="81898" cy="234648"/>
            </a:xfrm>
            <a:custGeom>
              <a:rect b="b" l="l" r="r" t="t"/>
              <a:pathLst>
                <a:path extrusionOk="0" h="4312" w="1505">
                  <a:moveTo>
                    <a:pt x="1504" y="0"/>
                  </a:moveTo>
                  <a:lnTo>
                    <a:pt x="0" y="3735"/>
                  </a:lnTo>
                  <a:lnTo>
                    <a:pt x="1504" y="4311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3537307" y="2132290"/>
              <a:ext cx="62798" cy="295977"/>
            </a:xfrm>
            <a:custGeom>
              <a:rect b="b" l="l" r="r" t="t"/>
              <a:pathLst>
                <a:path extrusionOk="0" h="5439" w="1154">
                  <a:moveTo>
                    <a:pt x="1154" y="0"/>
                  </a:moveTo>
                  <a:lnTo>
                    <a:pt x="126" y="1028"/>
                  </a:lnTo>
                  <a:lnTo>
                    <a:pt x="1" y="5439"/>
                  </a:lnTo>
                  <a:lnTo>
                    <a:pt x="1154" y="0"/>
                  </a:lnTo>
                  <a:close/>
                  <a:moveTo>
                    <a:pt x="1" y="5439"/>
                  </a:moveTo>
                  <a:lnTo>
                    <a:pt x="1" y="5439"/>
                  </a:lnTo>
                  <a:lnTo>
                    <a:pt x="1" y="54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8" name="Google Shape;758;p16"/>
          <p:cNvGrpSpPr/>
          <p:nvPr/>
        </p:nvGrpSpPr>
        <p:grpSpPr>
          <a:xfrm>
            <a:off x="354073" y="280922"/>
            <a:ext cx="359036" cy="516944"/>
            <a:chOff x="5268040" y="2478709"/>
            <a:chExt cx="282372" cy="406498"/>
          </a:xfrm>
        </p:grpSpPr>
        <p:sp>
          <p:nvSpPr>
            <p:cNvPr id="759" name="Google Shape;759;p16"/>
            <p:cNvSpPr/>
            <p:nvPr/>
          </p:nvSpPr>
          <p:spPr>
            <a:xfrm>
              <a:off x="5268040" y="2479035"/>
              <a:ext cx="148723" cy="183822"/>
            </a:xfrm>
            <a:custGeom>
              <a:rect b="b" l="l" r="r" t="t"/>
              <a:pathLst>
                <a:path extrusionOk="0" h="3378" w="2733">
                  <a:moveTo>
                    <a:pt x="2482" y="145"/>
                  </a:moveTo>
                  <a:lnTo>
                    <a:pt x="2607" y="1072"/>
                  </a:lnTo>
                  <a:lnTo>
                    <a:pt x="1178" y="3227"/>
                  </a:lnTo>
                  <a:lnTo>
                    <a:pt x="126" y="1849"/>
                  </a:lnTo>
                  <a:lnTo>
                    <a:pt x="2482" y="145"/>
                  </a:lnTo>
                  <a:close/>
                  <a:moveTo>
                    <a:pt x="2522" y="1"/>
                  </a:moveTo>
                  <a:cubicBezTo>
                    <a:pt x="2513" y="1"/>
                    <a:pt x="2507" y="7"/>
                    <a:pt x="2507" y="19"/>
                  </a:cubicBezTo>
                  <a:lnTo>
                    <a:pt x="25" y="1799"/>
                  </a:lnTo>
                  <a:cubicBezTo>
                    <a:pt x="0" y="1799"/>
                    <a:pt x="0" y="1824"/>
                    <a:pt x="0" y="1849"/>
                  </a:cubicBezTo>
                  <a:cubicBezTo>
                    <a:pt x="0" y="1849"/>
                    <a:pt x="0" y="1874"/>
                    <a:pt x="0" y="1874"/>
                  </a:cubicBezTo>
                  <a:lnTo>
                    <a:pt x="1153" y="3353"/>
                  </a:lnTo>
                  <a:cubicBezTo>
                    <a:pt x="1153" y="3353"/>
                    <a:pt x="1178" y="3378"/>
                    <a:pt x="1203" y="3378"/>
                  </a:cubicBezTo>
                  <a:cubicBezTo>
                    <a:pt x="1203" y="3378"/>
                    <a:pt x="1228" y="3353"/>
                    <a:pt x="1228" y="3353"/>
                  </a:cubicBezTo>
                  <a:lnTo>
                    <a:pt x="2707" y="1122"/>
                  </a:lnTo>
                  <a:cubicBezTo>
                    <a:pt x="2732" y="1122"/>
                    <a:pt x="2732" y="1097"/>
                    <a:pt x="2732" y="1072"/>
                  </a:cubicBezTo>
                  <a:lnTo>
                    <a:pt x="2582" y="44"/>
                  </a:lnTo>
                  <a:cubicBezTo>
                    <a:pt x="2582" y="19"/>
                    <a:pt x="2557" y="19"/>
                    <a:pt x="2557" y="19"/>
                  </a:cubicBezTo>
                  <a:cubicBezTo>
                    <a:pt x="2544" y="7"/>
                    <a:pt x="2532" y="1"/>
                    <a:pt x="2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5329423" y="2478709"/>
              <a:ext cx="220989" cy="223710"/>
            </a:xfrm>
            <a:custGeom>
              <a:rect b="b" l="l" r="r" t="t"/>
              <a:pathLst>
                <a:path extrusionOk="0" h="4111" w="4061">
                  <a:moveTo>
                    <a:pt x="1454" y="151"/>
                  </a:moveTo>
                  <a:lnTo>
                    <a:pt x="3283" y="777"/>
                  </a:lnTo>
                  <a:lnTo>
                    <a:pt x="3935" y="3735"/>
                  </a:lnTo>
                  <a:lnTo>
                    <a:pt x="2206" y="4010"/>
                  </a:lnTo>
                  <a:lnTo>
                    <a:pt x="151" y="3284"/>
                  </a:lnTo>
                  <a:lnTo>
                    <a:pt x="1579" y="1128"/>
                  </a:lnTo>
                  <a:cubicBezTo>
                    <a:pt x="1604" y="1128"/>
                    <a:pt x="1604" y="1103"/>
                    <a:pt x="1604" y="1078"/>
                  </a:cubicBezTo>
                  <a:lnTo>
                    <a:pt x="1454" y="151"/>
                  </a:lnTo>
                  <a:close/>
                  <a:moveTo>
                    <a:pt x="1429" y="0"/>
                  </a:moveTo>
                  <a:cubicBezTo>
                    <a:pt x="1404" y="0"/>
                    <a:pt x="1379" y="0"/>
                    <a:pt x="1354" y="25"/>
                  </a:cubicBezTo>
                  <a:cubicBezTo>
                    <a:pt x="1354" y="25"/>
                    <a:pt x="1354" y="50"/>
                    <a:pt x="1354" y="75"/>
                  </a:cubicBezTo>
                  <a:lnTo>
                    <a:pt x="1479" y="1078"/>
                  </a:lnTo>
                  <a:lnTo>
                    <a:pt x="25" y="3284"/>
                  </a:lnTo>
                  <a:cubicBezTo>
                    <a:pt x="0" y="3309"/>
                    <a:pt x="0" y="3309"/>
                    <a:pt x="0" y="3334"/>
                  </a:cubicBezTo>
                  <a:cubicBezTo>
                    <a:pt x="25" y="3359"/>
                    <a:pt x="25" y="3359"/>
                    <a:pt x="50" y="3359"/>
                  </a:cubicBezTo>
                  <a:lnTo>
                    <a:pt x="2181" y="4111"/>
                  </a:lnTo>
                  <a:lnTo>
                    <a:pt x="2206" y="4111"/>
                  </a:lnTo>
                  <a:lnTo>
                    <a:pt x="4010" y="3835"/>
                  </a:lnTo>
                  <a:cubicBezTo>
                    <a:pt x="4035" y="3835"/>
                    <a:pt x="4035" y="3835"/>
                    <a:pt x="4035" y="3810"/>
                  </a:cubicBezTo>
                  <a:cubicBezTo>
                    <a:pt x="4060" y="3810"/>
                    <a:pt x="4060" y="3785"/>
                    <a:pt x="4060" y="3785"/>
                  </a:cubicBezTo>
                  <a:lnTo>
                    <a:pt x="3384" y="727"/>
                  </a:lnTo>
                  <a:cubicBezTo>
                    <a:pt x="3384" y="702"/>
                    <a:pt x="3359" y="702"/>
                    <a:pt x="3359" y="677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5409851" y="2515876"/>
              <a:ext cx="103720" cy="43316"/>
            </a:xfrm>
            <a:custGeom>
              <a:rect b="b" l="l" r="r" t="t"/>
              <a:pathLst>
                <a:path extrusionOk="0" h="796" w="1906">
                  <a:moveTo>
                    <a:pt x="1859" y="0"/>
                  </a:moveTo>
                  <a:cubicBezTo>
                    <a:pt x="1843" y="0"/>
                    <a:pt x="1830" y="7"/>
                    <a:pt x="1830" y="19"/>
                  </a:cubicBezTo>
                  <a:lnTo>
                    <a:pt x="1003" y="696"/>
                  </a:lnTo>
                  <a:lnTo>
                    <a:pt x="76" y="370"/>
                  </a:lnTo>
                  <a:cubicBezTo>
                    <a:pt x="69" y="363"/>
                    <a:pt x="61" y="360"/>
                    <a:pt x="54" y="360"/>
                  </a:cubicBezTo>
                  <a:cubicBezTo>
                    <a:pt x="36" y="360"/>
                    <a:pt x="19" y="377"/>
                    <a:pt x="1" y="395"/>
                  </a:cubicBezTo>
                  <a:cubicBezTo>
                    <a:pt x="1" y="420"/>
                    <a:pt x="26" y="445"/>
                    <a:pt x="51" y="470"/>
                  </a:cubicBezTo>
                  <a:lnTo>
                    <a:pt x="1003" y="796"/>
                  </a:lnTo>
                  <a:lnTo>
                    <a:pt x="1054" y="796"/>
                  </a:lnTo>
                  <a:lnTo>
                    <a:pt x="1881" y="94"/>
                  </a:lnTo>
                  <a:cubicBezTo>
                    <a:pt x="1906" y="69"/>
                    <a:pt x="1906" y="44"/>
                    <a:pt x="1906" y="19"/>
                  </a:cubicBezTo>
                  <a:cubicBezTo>
                    <a:pt x="1893" y="7"/>
                    <a:pt x="1874" y="0"/>
                    <a:pt x="1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5314404" y="2681902"/>
              <a:ext cx="236009" cy="203304"/>
            </a:xfrm>
            <a:custGeom>
              <a:rect b="b" l="l" r="r" t="t"/>
              <a:pathLst>
                <a:path extrusionOk="0" h="3736" w="4337">
                  <a:moveTo>
                    <a:pt x="4086" y="126"/>
                  </a:moveTo>
                  <a:lnTo>
                    <a:pt x="376" y="3359"/>
                  </a:lnTo>
                  <a:lnTo>
                    <a:pt x="2507" y="377"/>
                  </a:lnTo>
                  <a:lnTo>
                    <a:pt x="4086" y="126"/>
                  </a:lnTo>
                  <a:close/>
                  <a:moveTo>
                    <a:pt x="4261" y="1"/>
                  </a:moveTo>
                  <a:lnTo>
                    <a:pt x="2457" y="276"/>
                  </a:lnTo>
                  <a:cubicBezTo>
                    <a:pt x="2432" y="276"/>
                    <a:pt x="2432" y="276"/>
                    <a:pt x="2432" y="301"/>
                  </a:cubicBezTo>
                  <a:lnTo>
                    <a:pt x="26" y="3660"/>
                  </a:lnTo>
                  <a:cubicBezTo>
                    <a:pt x="0" y="3685"/>
                    <a:pt x="0" y="3710"/>
                    <a:pt x="26" y="3735"/>
                  </a:cubicBezTo>
                  <a:lnTo>
                    <a:pt x="101" y="3735"/>
                  </a:lnTo>
                  <a:lnTo>
                    <a:pt x="4311" y="101"/>
                  </a:lnTo>
                  <a:cubicBezTo>
                    <a:pt x="4336" y="76"/>
                    <a:pt x="4336" y="51"/>
                    <a:pt x="4336" y="26"/>
                  </a:cubicBezTo>
                  <a:cubicBezTo>
                    <a:pt x="4311" y="1"/>
                    <a:pt x="4286" y="1"/>
                    <a:pt x="42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5268040" y="2576877"/>
              <a:ext cx="53220" cy="308330"/>
            </a:xfrm>
            <a:custGeom>
              <a:rect b="b" l="l" r="r" t="t"/>
              <a:pathLst>
                <a:path extrusionOk="0" h="5666" w="978">
                  <a:moveTo>
                    <a:pt x="50" y="1"/>
                  </a:moveTo>
                  <a:cubicBezTo>
                    <a:pt x="25" y="1"/>
                    <a:pt x="0" y="26"/>
                    <a:pt x="0" y="51"/>
                  </a:cubicBezTo>
                  <a:lnTo>
                    <a:pt x="852" y="5615"/>
                  </a:lnTo>
                  <a:cubicBezTo>
                    <a:pt x="852" y="5640"/>
                    <a:pt x="878" y="5665"/>
                    <a:pt x="903" y="5665"/>
                  </a:cubicBezTo>
                  <a:lnTo>
                    <a:pt x="928" y="5665"/>
                  </a:lnTo>
                  <a:cubicBezTo>
                    <a:pt x="953" y="5665"/>
                    <a:pt x="978" y="5640"/>
                    <a:pt x="978" y="5615"/>
                  </a:cubicBezTo>
                  <a:lnTo>
                    <a:pt x="101" y="51"/>
                  </a:lnTo>
                  <a:cubicBezTo>
                    <a:pt x="101" y="1"/>
                    <a:pt x="76" y="1"/>
                    <a:pt x="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5445331" y="2553696"/>
              <a:ext cx="23236" cy="148723"/>
            </a:xfrm>
            <a:custGeom>
              <a:rect b="b" l="l" r="r" t="t"/>
              <a:pathLst>
                <a:path extrusionOk="0" h="2733" w="427">
                  <a:moveTo>
                    <a:pt x="376" y="1"/>
                  </a:moveTo>
                  <a:cubicBezTo>
                    <a:pt x="326" y="1"/>
                    <a:pt x="301" y="26"/>
                    <a:pt x="301" y="51"/>
                  </a:cubicBezTo>
                  <a:lnTo>
                    <a:pt x="1" y="2682"/>
                  </a:lnTo>
                  <a:cubicBezTo>
                    <a:pt x="1" y="2708"/>
                    <a:pt x="26" y="2733"/>
                    <a:pt x="51" y="2733"/>
                  </a:cubicBezTo>
                  <a:cubicBezTo>
                    <a:pt x="76" y="2733"/>
                    <a:pt x="101" y="2708"/>
                    <a:pt x="126" y="2682"/>
                  </a:cubicBezTo>
                  <a:lnTo>
                    <a:pt x="427" y="51"/>
                  </a:lnTo>
                  <a:cubicBezTo>
                    <a:pt x="427" y="26"/>
                    <a:pt x="402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5314404" y="2656000"/>
              <a:ext cx="21876" cy="229207"/>
            </a:xfrm>
            <a:custGeom>
              <a:rect b="b" l="l" r="r" t="t"/>
              <a:pathLst>
                <a:path extrusionOk="0" h="4212" w="402">
                  <a:moveTo>
                    <a:pt x="351" y="0"/>
                  </a:moveTo>
                  <a:cubicBezTo>
                    <a:pt x="301" y="0"/>
                    <a:pt x="276" y="26"/>
                    <a:pt x="276" y="51"/>
                  </a:cubicBezTo>
                  <a:lnTo>
                    <a:pt x="0" y="4161"/>
                  </a:lnTo>
                  <a:cubicBezTo>
                    <a:pt x="0" y="4186"/>
                    <a:pt x="26" y="4211"/>
                    <a:pt x="51" y="4211"/>
                  </a:cubicBezTo>
                  <a:cubicBezTo>
                    <a:pt x="101" y="4211"/>
                    <a:pt x="101" y="4186"/>
                    <a:pt x="126" y="4161"/>
                  </a:cubicBezTo>
                  <a:lnTo>
                    <a:pt x="401" y="51"/>
                  </a:lnTo>
                  <a:cubicBezTo>
                    <a:pt x="401" y="26"/>
                    <a:pt x="376" y="0"/>
                    <a:pt x="3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5270761" y="2482790"/>
              <a:ext cx="141866" cy="175986"/>
            </a:xfrm>
            <a:custGeom>
              <a:rect b="b" l="l" r="r" t="t"/>
              <a:pathLst>
                <a:path extrusionOk="0" h="3234" w="2607">
                  <a:moveTo>
                    <a:pt x="2482" y="0"/>
                  </a:moveTo>
                  <a:lnTo>
                    <a:pt x="0" y="1780"/>
                  </a:lnTo>
                  <a:lnTo>
                    <a:pt x="1153" y="3234"/>
                  </a:lnTo>
                  <a:lnTo>
                    <a:pt x="2607" y="1028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5317125" y="2684623"/>
              <a:ext cx="230567" cy="197808"/>
            </a:xfrm>
            <a:custGeom>
              <a:rect b="b" l="l" r="r" t="t"/>
              <a:pathLst>
                <a:path extrusionOk="0" h="3635" w="4237">
                  <a:moveTo>
                    <a:pt x="4236" y="1"/>
                  </a:moveTo>
                  <a:lnTo>
                    <a:pt x="2407" y="276"/>
                  </a:lnTo>
                  <a:lnTo>
                    <a:pt x="1" y="3635"/>
                  </a:lnTo>
                  <a:lnTo>
                    <a:pt x="42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8" name="Google Shape;768;p16"/>
          <p:cNvGrpSpPr/>
          <p:nvPr/>
        </p:nvGrpSpPr>
        <p:grpSpPr>
          <a:xfrm>
            <a:off x="132142" y="4364595"/>
            <a:ext cx="393251" cy="479007"/>
            <a:chOff x="192967" y="1772033"/>
            <a:chExt cx="393251" cy="479007"/>
          </a:xfrm>
        </p:grpSpPr>
        <p:sp>
          <p:nvSpPr>
            <p:cNvPr id="769" name="Google Shape;769;p16"/>
            <p:cNvSpPr/>
            <p:nvPr/>
          </p:nvSpPr>
          <p:spPr>
            <a:xfrm flipH="1">
              <a:off x="435081" y="1772033"/>
              <a:ext cx="151138" cy="19466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0" name="Google Shape;770;p16"/>
            <p:cNvGrpSpPr/>
            <p:nvPr/>
          </p:nvGrpSpPr>
          <p:grpSpPr>
            <a:xfrm flipH="1">
              <a:off x="237176" y="2109019"/>
              <a:ext cx="110475" cy="142021"/>
              <a:chOff x="3340915" y="2702363"/>
              <a:chExt cx="85980" cy="110522"/>
            </a:xfrm>
          </p:grpSpPr>
          <p:sp>
            <p:nvSpPr>
              <p:cNvPr id="771" name="Google Shape;771;p16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16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3" name="Google Shape;773;p16"/>
            <p:cNvGrpSpPr/>
            <p:nvPr/>
          </p:nvGrpSpPr>
          <p:grpSpPr>
            <a:xfrm flipH="1">
              <a:off x="192967" y="1849863"/>
              <a:ext cx="69377" cy="89202"/>
              <a:chOff x="3340915" y="2702363"/>
              <a:chExt cx="85980" cy="110522"/>
            </a:xfrm>
          </p:grpSpPr>
          <p:sp>
            <p:nvSpPr>
              <p:cNvPr id="774" name="Google Shape;774;p16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6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7" name="Google Shape;77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9" name="Google Shape;779;p17"/>
          <p:cNvSpPr txBox="1"/>
          <p:nvPr>
            <p:ph idx="2" type="title"/>
          </p:nvPr>
        </p:nvSpPr>
        <p:spPr>
          <a:xfrm>
            <a:off x="720000" y="272822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80" name="Google Shape;780;p17"/>
          <p:cNvSpPr txBox="1"/>
          <p:nvPr>
            <p:ph idx="1" type="subTitle"/>
          </p:nvPr>
        </p:nvSpPr>
        <p:spPr>
          <a:xfrm>
            <a:off x="720000" y="3255925"/>
            <a:ext cx="2305500" cy="8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81" name="Google Shape;781;p17"/>
          <p:cNvSpPr txBox="1"/>
          <p:nvPr>
            <p:ph idx="3" type="title"/>
          </p:nvPr>
        </p:nvSpPr>
        <p:spPr>
          <a:xfrm>
            <a:off x="3419218" y="272822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82" name="Google Shape;782;p17"/>
          <p:cNvSpPr txBox="1"/>
          <p:nvPr>
            <p:ph idx="4" type="subTitle"/>
          </p:nvPr>
        </p:nvSpPr>
        <p:spPr>
          <a:xfrm>
            <a:off x="3419221" y="3255925"/>
            <a:ext cx="2305500" cy="8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83" name="Google Shape;783;p17"/>
          <p:cNvSpPr txBox="1"/>
          <p:nvPr>
            <p:ph idx="5" type="title"/>
          </p:nvPr>
        </p:nvSpPr>
        <p:spPr>
          <a:xfrm>
            <a:off x="6118444" y="272822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84" name="Google Shape;784;p17"/>
          <p:cNvSpPr txBox="1"/>
          <p:nvPr>
            <p:ph idx="6" type="subTitle"/>
          </p:nvPr>
        </p:nvSpPr>
        <p:spPr>
          <a:xfrm>
            <a:off x="6118449" y="3255925"/>
            <a:ext cx="2305500" cy="8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85" name="Google Shape;785;p17"/>
          <p:cNvGrpSpPr/>
          <p:nvPr/>
        </p:nvGrpSpPr>
        <p:grpSpPr>
          <a:xfrm>
            <a:off x="-120817" y="278385"/>
            <a:ext cx="604607" cy="887690"/>
            <a:chOff x="4802938" y="3928490"/>
            <a:chExt cx="302833" cy="444645"/>
          </a:xfrm>
        </p:grpSpPr>
        <p:sp>
          <p:nvSpPr>
            <p:cNvPr id="786" name="Google Shape;786;p17"/>
            <p:cNvSpPr/>
            <p:nvPr/>
          </p:nvSpPr>
          <p:spPr>
            <a:xfrm>
              <a:off x="4895719" y="3928490"/>
              <a:ext cx="210052" cy="192311"/>
            </a:xfrm>
            <a:custGeom>
              <a:rect b="b" l="l" r="r" t="t"/>
              <a:pathLst>
                <a:path extrusionOk="0" h="3534" w="3860">
                  <a:moveTo>
                    <a:pt x="176" y="201"/>
                  </a:moveTo>
                  <a:lnTo>
                    <a:pt x="3684" y="3083"/>
                  </a:lnTo>
                  <a:lnTo>
                    <a:pt x="2832" y="3409"/>
                  </a:lnTo>
                  <a:lnTo>
                    <a:pt x="501" y="1504"/>
                  </a:lnTo>
                  <a:lnTo>
                    <a:pt x="176" y="201"/>
                  </a:lnTo>
                  <a:close/>
                  <a:moveTo>
                    <a:pt x="50" y="0"/>
                  </a:moveTo>
                  <a:cubicBezTo>
                    <a:pt x="25" y="25"/>
                    <a:pt x="0" y="50"/>
                    <a:pt x="25" y="75"/>
                  </a:cubicBezTo>
                  <a:lnTo>
                    <a:pt x="401" y="1554"/>
                  </a:lnTo>
                  <a:cubicBezTo>
                    <a:pt x="401" y="1554"/>
                    <a:pt x="401" y="1579"/>
                    <a:pt x="401" y="1579"/>
                  </a:cubicBezTo>
                  <a:lnTo>
                    <a:pt x="2807" y="3534"/>
                  </a:lnTo>
                  <a:lnTo>
                    <a:pt x="2857" y="3534"/>
                  </a:lnTo>
                  <a:lnTo>
                    <a:pt x="3810" y="3133"/>
                  </a:lnTo>
                  <a:cubicBezTo>
                    <a:pt x="3835" y="3133"/>
                    <a:pt x="3835" y="3108"/>
                    <a:pt x="3835" y="3108"/>
                  </a:cubicBezTo>
                  <a:cubicBezTo>
                    <a:pt x="3860" y="3083"/>
                    <a:pt x="3835" y="3058"/>
                    <a:pt x="3835" y="3033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4804298" y="3928490"/>
              <a:ext cx="301473" cy="444645"/>
            </a:xfrm>
            <a:custGeom>
              <a:rect b="b" l="l" r="r" t="t"/>
              <a:pathLst>
                <a:path extrusionOk="0" h="8171" w="5540">
                  <a:moveTo>
                    <a:pt x="1730" y="251"/>
                  </a:moveTo>
                  <a:lnTo>
                    <a:pt x="2081" y="1554"/>
                  </a:lnTo>
                  <a:cubicBezTo>
                    <a:pt x="2081" y="1554"/>
                    <a:pt x="2081" y="1579"/>
                    <a:pt x="2081" y="1579"/>
                  </a:cubicBezTo>
                  <a:lnTo>
                    <a:pt x="4487" y="3534"/>
                  </a:lnTo>
                  <a:lnTo>
                    <a:pt x="4537" y="3534"/>
                  </a:lnTo>
                  <a:lnTo>
                    <a:pt x="5415" y="3183"/>
                  </a:lnTo>
                  <a:lnTo>
                    <a:pt x="4688" y="8020"/>
                  </a:lnTo>
                  <a:lnTo>
                    <a:pt x="126" y="4988"/>
                  </a:lnTo>
                  <a:lnTo>
                    <a:pt x="1730" y="251"/>
                  </a:lnTo>
                  <a:close/>
                  <a:moveTo>
                    <a:pt x="1755" y="0"/>
                  </a:moveTo>
                  <a:cubicBezTo>
                    <a:pt x="1730" y="0"/>
                    <a:pt x="1705" y="25"/>
                    <a:pt x="1705" y="25"/>
                  </a:cubicBezTo>
                  <a:lnTo>
                    <a:pt x="1" y="5013"/>
                  </a:lnTo>
                  <a:cubicBezTo>
                    <a:pt x="1" y="5038"/>
                    <a:pt x="1" y="5063"/>
                    <a:pt x="26" y="5063"/>
                  </a:cubicBezTo>
                  <a:lnTo>
                    <a:pt x="4688" y="8171"/>
                  </a:lnTo>
                  <a:lnTo>
                    <a:pt x="4738" y="8171"/>
                  </a:lnTo>
                  <a:cubicBezTo>
                    <a:pt x="4763" y="8171"/>
                    <a:pt x="4788" y="8145"/>
                    <a:pt x="4788" y="8120"/>
                  </a:cubicBezTo>
                  <a:lnTo>
                    <a:pt x="5515" y="3108"/>
                  </a:lnTo>
                  <a:cubicBezTo>
                    <a:pt x="5540" y="3083"/>
                    <a:pt x="5515" y="3058"/>
                    <a:pt x="5515" y="3033"/>
                  </a:cubicBezTo>
                  <a:lnTo>
                    <a:pt x="5440" y="3033"/>
                  </a:lnTo>
                  <a:lnTo>
                    <a:pt x="4512" y="3409"/>
                  </a:lnTo>
                  <a:lnTo>
                    <a:pt x="2181" y="1504"/>
                  </a:lnTo>
                  <a:lnTo>
                    <a:pt x="1806" y="50"/>
                  </a:lnTo>
                  <a:cubicBezTo>
                    <a:pt x="1806" y="25"/>
                    <a:pt x="1780" y="0"/>
                    <a:pt x="1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4857518" y="4008918"/>
              <a:ext cx="195087" cy="287814"/>
            </a:xfrm>
            <a:custGeom>
              <a:rect b="b" l="l" r="r" t="t"/>
              <a:pathLst>
                <a:path extrusionOk="0" h="5289" w="3585">
                  <a:moveTo>
                    <a:pt x="1178" y="151"/>
                  </a:moveTo>
                  <a:lnTo>
                    <a:pt x="3484" y="2031"/>
                  </a:lnTo>
                  <a:lnTo>
                    <a:pt x="3008" y="5139"/>
                  </a:lnTo>
                  <a:lnTo>
                    <a:pt x="126" y="3234"/>
                  </a:lnTo>
                  <a:lnTo>
                    <a:pt x="1178" y="151"/>
                  </a:lnTo>
                  <a:close/>
                  <a:moveTo>
                    <a:pt x="1128" y="1"/>
                  </a:moveTo>
                  <a:cubicBezTo>
                    <a:pt x="1103" y="1"/>
                    <a:pt x="1103" y="26"/>
                    <a:pt x="1103" y="26"/>
                  </a:cubicBezTo>
                  <a:lnTo>
                    <a:pt x="0" y="3234"/>
                  </a:lnTo>
                  <a:cubicBezTo>
                    <a:pt x="0" y="3259"/>
                    <a:pt x="0" y="3284"/>
                    <a:pt x="26" y="3284"/>
                  </a:cubicBezTo>
                  <a:lnTo>
                    <a:pt x="3033" y="5289"/>
                  </a:lnTo>
                  <a:lnTo>
                    <a:pt x="3083" y="5289"/>
                  </a:lnTo>
                  <a:cubicBezTo>
                    <a:pt x="3108" y="5289"/>
                    <a:pt x="3108" y="5264"/>
                    <a:pt x="3108" y="5239"/>
                  </a:cubicBezTo>
                  <a:lnTo>
                    <a:pt x="3584" y="2006"/>
                  </a:lnTo>
                  <a:cubicBezTo>
                    <a:pt x="3584" y="1981"/>
                    <a:pt x="3584" y="1981"/>
                    <a:pt x="3559" y="1956"/>
                  </a:cubicBezTo>
                  <a:lnTo>
                    <a:pt x="11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5019790" y="4289330"/>
              <a:ext cx="45058" cy="83803"/>
            </a:xfrm>
            <a:custGeom>
              <a:rect b="b" l="l" r="r" t="t"/>
              <a:pathLst>
                <a:path extrusionOk="0" h="1540" w="828">
                  <a:moveTo>
                    <a:pt x="53" y="0"/>
                  </a:moveTo>
                  <a:cubicBezTo>
                    <a:pt x="43" y="0"/>
                    <a:pt x="33" y="3"/>
                    <a:pt x="26" y="11"/>
                  </a:cubicBezTo>
                  <a:cubicBezTo>
                    <a:pt x="1" y="11"/>
                    <a:pt x="1" y="61"/>
                    <a:pt x="1" y="86"/>
                  </a:cubicBezTo>
                  <a:lnTo>
                    <a:pt x="728" y="1514"/>
                  </a:lnTo>
                  <a:cubicBezTo>
                    <a:pt x="728" y="1540"/>
                    <a:pt x="753" y="1540"/>
                    <a:pt x="753" y="1540"/>
                  </a:cubicBezTo>
                  <a:lnTo>
                    <a:pt x="778" y="1540"/>
                  </a:lnTo>
                  <a:cubicBezTo>
                    <a:pt x="828" y="1540"/>
                    <a:pt x="828" y="1489"/>
                    <a:pt x="803" y="1464"/>
                  </a:cubicBezTo>
                  <a:lnTo>
                    <a:pt x="101" y="36"/>
                  </a:lnTo>
                  <a:cubicBezTo>
                    <a:pt x="101" y="18"/>
                    <a:pt x="76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7"/>
            <p:cNvSpPr/>
            <p:nvPr/>
          </p:nvSpPr>
          <p:spPr>
            <a:xfrm>
              <a:off x="4802938" y="4182128"/>
              <a:ext cx="62798" cy="21876"/>
            </a:xfrm>
            <a:custGeom>
              <a:rect b="b" l="l" r="r" t="t"/>
              <a:pathLst>
                <a:path extrusionOk="0" h="402" w="1154">
                  <a:moveTo>
                    <a:pt x="1079" y="1"/>
                  </a:moveTo>
                  <a:lnTo>
                    <a:pt x="51" y="301"/>
                  </a:lnTo>
                  <a:cubicBezTo>
                    <a:pt x="26" y="327"/>
                    <a:pt x="1" y="352"/>
                    <a:pt x="26" y="377"/>
                  </a:cubicBezTo>
                  <a:cubicBezTo>
                    <a:pt x="26" y="402"/>
                    <a:pt x="51" y="402"/>
                    <a:pt x="76" y="402"/>
                  </a:cubicBezTo>
                  <a:lnTo>
                    <a:pt x="101" y="402"/>
                  </a:lnTo>
                  <a:lnTo>
                    <a:pt x="1104" y="101"/>
                  </a:lnTo>
                  <a:cubicBezTo>
                    <a:pt x="1129" y="101"/>
                    <a:pt x="1154" y="76"/>
                    <a:pt x="1129" y="51"/>
                  </a:cubicBezTo>
                  <a:cubicBezTo>
                    <a:pt x="1129" y="1"/>
                    <a:pt x="1104" y="1"/>
                    <a:pt x="10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7"/>
            <p:cNvSpPr/>
            <p:nvPr/>
          </p:nvSpPr>
          <p:spPr>
            <a:xfrm>
              <a:off x="4899800" y="3931211"/>
              <a:ext cx="201889" cy="186870"/>
            </a:xfrm>
            <a:custGeom>
              <a:rect b="b" l="l" r="r" t="t"/>
              <a:pathLst>
                <a:path extrusionOk="0" h="3434" w="3710">
                  <a:moveTo>
                    <a:pt x="0" y="0"/>
                  </a:moveTo>
                  <a:lnTo>
                    <a:pt x="376" y="1479"/>
                  </a:lnTo>
                  <a:lnTo>
                    <a:pt x="2757" y="3434"/>
                  </a:lnTo>
                  <a:lnTo>
                    <a:pt x="3710" y="30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4807074" y="4186209"/>
              <a:ext cx="253694" cy="184203"/>
            </a:xfrm>
            <a:custGeom>
              <a:rect b="b" l="l" r="r" t="t"/>
              <a:pathLst>
                <a:path extrusionOk="0" h="3385" w="4662">
                  <a:moveTo>
                    <a:pt x="978" y="1"/>
                  </a:moveTo>
                  <a:lnTo>
                    <a:pt x="0" y="277"/>
                  </a:lnTo>
                  <a:lnTo>
                    <a:pt x="4662" y="3384"/>
                  </a:lnTo>
                  <a:lnTo>
                    <a:pt x="3985" y="1981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3" name="Google Shape;793;p17"/>
          <p:cNvGrpSpPr/>
          <p:nvPr/>
        </p:nvGrpSpPr>
        <p:grpSpPr>
          <a:xfrm>
            <a:off x="7698073" y="3789767"/>
            <a:ext cx="1601210" cy="1628650"/>
            <a:chOff x="7698073" y="3789767"/>
            <a:chExt cx="1601210" cy="1628650"/>
          </a:xfrm>
        </p:grpSpPr>
        <p:sp>
          <p:nvSpPr>
            <p:cNvPr id="794" name="Google Shape;794;p17"/>
            <p:cNvSpPr/>
            <p:nvPr/>
          </p:nvSpPr>
          <p:spPr>
            <a:xfrm>
              <a:off x="8361550" y="4238550"/>
              <a:ext cx="663500" cy="548625"/>
            </a:xfrm>
            <a:custGeom>
              <a:rect b="b" l="l" r="r" t="t"/>
              <a:pathLst>
                <a:path extrusionOk="0" h="21945" w="26540">
                  <a:moveTo>
                    <a:pt x="20406" y="18860"/>
                  </a:moveTo>
                  <a:lnTo>
                    <a:pt x="13953" y="13484"/>
                  </a:lnTo>
                  <a:lnTo>
                    <a:pt x="13043" y="11498"/>
                  </a:lnTo>
                  <a:lnTo>
                    <a:pt x="10396" y="10837"/>
                  </a:lnTo>
                  <a:lnTo>
                    <a:pt x="8328" y="9679"/>
                  </a:lnTo>
                  <a:lnTo>
                    <a:pt x="3944" y="6039"/>
                  </a:lnTo>
                  <a:lnTo>
                    <a:pt x="1545" y="5708"/>
                  </a:lnTo>
                  <a:lnTo>
                    <a:pt x="0" y="4258"/>
                  </a:lnTo>
                  <a:lnTo>
                    <a:pt x="222" y="1986"/>
                  </a:lnTo>
                  <a:lnTo>
                    <a:pt x="1380" y="331"/>
                  </a:lnTo>
                  <a:lnTo>
                    <a:pt x="3696" y="0"/>
                  </a:lnTo>
                  <a:lnTo>
                    <a:pt x="6509" y="1737"/>
                  </a:lnTo>
                  <a:lnTo>
                    <a:pt x="12216" y="6122"/>
                  </a:lnTo>
                  <a:lnTo>
                    <a:pt x="15111" y="7031"/>
                  </a:lnTo>
                  <a:lnTo>
                    <a:pt x="15996" y="7320"/>
                  </a:lnTo>
                  <a:lnTo>
                    <a:pt x="18420" y="10754"/>
                  </a:lnTo>
                  <a:lnTo>
                    <a:pt x="26540" y="17654"/>
                  </a:lnTo>
                  <a:lnTo>
                    <a:pt x="26305" y="20532"/>
                  </a:lnTo>
                  <a:lnTo>
                    <a:pt x="24133" y="21945"/>
                  </a:lnTo>
                  <a:lnTo>
                    <a:pt x="21646" y="2117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grpSp>
          <p:nvGrpSpPr>
            <p:cNvPr id="795" name="Google Shape;795;p17"/>
            <p:cNvGrpSpPr/>
            <p:nvPr/>
          </p:nvGrpSpPr>
          <p:grpSpPr>
            <a:xfrm>
              <a:off x="7698073" y="3789767"/>
              <a:ext cx="1601210" cy="1628650"/>
              <a:chOff x="5907658" y="3404181"/>
              <a:chExt cx="908385" cy="923952"/>
            </a:xfrm>
          </p:grpSpPr>
          <p:sp>
            <p:nvSpPr>
              <p:cNvPr id="796" name="Google Shape;796;p17"/>
              <p:cNvSpPr/>
              <p:nvPr/>
            </p:nvSpPr>
            <p:spPr>
              <a:xfrm>
                <a:off x="6277259" y="3656840"/>
                <a:ext cx="238730" cy="108019"/>
              </a:xfrm>
              <a:custGeom>
                <a:rect b="b" l="l" r="r" t="t"/>
                <a:pathLst>
                  <a:path extrusionOk="0" h="1985" w="4387">
                    <a:moveTo>
                      <a:pt x="903" y="0"/>
                    </a:moveTo>
                    <a:cubicBezTo>
                      <a:pt x="837" y="0"/>
                      <a:pt x="770" y="9"/>
                      <a:pt x="703" y="30"/>
                    </a:cubicBezTo>
                    <a:cubicBezTo>
                      <a:pt x="452" y="80"/>
                      <a:pt x="251" y="255"/>
                      <a:pt x="126" y="481"/>
                    </a:cubicBezTo>
                    <a:cubicBezTo>
                      <a:pt x="1" y="781"/>
                      <a:pt x="26" y="1132"/>
                      <a:pt x="251" y="1383"/>
                    </a:cubicBezTo>
                    <a:cubicBezTo>
                      <a:pt x="427" y="1584"/>
                      <a:pt x="678" y="1684"/>
                      <a:pt x="928" y="1684"/>
                    </a:cubicBezTo>
                    <a:cubicBezTo>
                      <a:pt x="1179" y="1659"/>
                      <a:pt x="1404" y="1533"/>
                      <a:pt x="1555" y="1333"/>
                    </a:cubicBezTo>
                    <a:cubicBezTo>
                      <a:pt x="1580" y="1308"/>
                      <a:pt x="1580" y="1283"/>
                      <a:pt x="1555" y="1258"/>
                    </a:cubicBezTo>
                    <a:cubicBezTo>
                      <a:pt x="1530" y="1258"/>
                      <a:pt x="1480" y="1258"/>
                      <a:pt x="1480" y="1283"/>
                    </a:cubicBezTo>
                    <a:cubicBezTo>
                      <a:pt x="1329" y="1458"/>
                      <a:pt x="1129" y="1558"/>
                      <a:pt x="928" y="1558"/>
                    </a:cubicBezTo>
                    <a:cubicBezTo>
                      <a:pt x="703" y="1558"/>
                      <a:pt x="477" y="1483"/>
                      <a:pt x="352" y="1308"/>
                    </a:cubicBezTo>
                    <a:cubicBezTo>
                      <a:pt x="151" y="1107"/>
                      <a:pt x="101" y="781"/>
                      <a:pt x="226" y="531"/>
                    </a:cubicBezTo>
                    <a:cubicBezTo>
                      <a:pt x="327" y="330"/>
                      <a:pt x="502" y="180"/>
                      <a:pt x="728" y="130"/>
                    </a:cubicBezTo>
                    <a:cubicBezTo>
                      <a:pt x="779" y="117"/>
                      <a:pt x="833" y="111"/>
                      <a:pt x="887" y="111"/>
                    </a:cubicBezTo>
                    <a:cubicBezTo>
                      <a:pt x="1041" y="111"/>
                      <a:pt x="1199" y="162"/>
                      <a:pt x="1329" y="255"/>
                    </a:cubicBezTo>
                    <a:lnTo>
                      <a:pt x="2758" y="1358"/>
                    </a:lnTo>
                    <a:cubicBezTo>
                      <a:pt x="3209" y="1709"/>
                      <a:pt x="3760" y="1909"/>
                      <a:pt x="4312" y="1985"/>
                    </a:cubicBezTo>
                    <a:lnTo>
                      <a:pt x="4337" y="1985"/>
                    </a:lnTo>
                    <a:cubicBezTo>
                      <a:pt x="4362" y="1985"/>
                      <a:pt x="4387" y="1959"/>
                      <a:pt x="4387" y="1934"/>
                    </a:cubicBezTo>
                    <a:cubicBezTo>
                      <a:pt x="4387" y="1909"/>
                      <a:pt x="4362" y="1884"/>
                      <a:pt x="4337" y="1884"/>
                    </a:cubicBezTo>
                    <a:cubicBezTo>
                      <a:pt x="3785" y="1809"/>
                      <a:pt x="3259" y="1609"/>
                      <a:pt x="2833" y="1258"/>
                    </a:cubicBezTo>
                    <a:lnTo>
                      <a:pt x="1404" y="180"/>
                    </a:lnTo>
                    <a:cubicBezTo>
                      <a:pt x="1258" y="70"/>
                      <a:pt x="1084" y="0"/>
                      <a:pt x="9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7"/>
              <p:cNvSpPr/>
              <p:nvPr/>
            </p:nvSpPr>
            <p:spPr>
              <a:xfrm>
                <a:off x="6509130" y="3758763"/>
                <a:ext cx="156886" cy="213425"/>
              </a:xfrm>
              <a:custGeom>
                <a:rect b="b" l="l" r="r" t="t"/>
                <a:pathLst>
                  <a:path extrusionOk="0" h="3922" w="2883">
                    <a:moveTo>
                      <a:pt x="73" y="1"/>
                    </a:moveTo>
                    <a:cubicBezTo>
                      <a:pt x="65" y="1"/>
                      <a:pt x="58" y="4"/>
                      <a:pt x="51" y="11"/>
                    </a:cubicBezTo>
                    <a:cubicBezTo>
                      <a:pt x="26" y="11"/>
                      <a:pt x="0" y="36"/>
                      <a:pt x="26" y="86"/>
                    </a:cubicBezTo>
                    <a:cubicBezTo>
                      <a:pt x="226" y="613"/>
                      <a:pt x="577" y="1064"/>
                      <a:pt x="1028" y="1415"/>
                    </a:cubicBezTo>
                    <a:lnTo>
                      <a:pt x="2482" y="2518"/>
                    </a:lnTo>
                    <a:cubicBezTo>
                      <a:pt x="2657" y="2643"/>
                      <a:pt x="2757" y="2843"/>
                      <a:pt x="2757" y="3069"/>
                    </a:cubicBezTo>
                    <a:cubicBezTo>
                      <a:pt x="2757" y="3269"/>
                      <a:pt x="2682" y="3495"/>
                      <a:pt x="2507" y="3620"/>
                    </a:cubicBezTo>
                    <a:cubicBezTo>
                      <a:pt x="2380" y="3747"/>
                      <a:pt x="2203" y="3814"/>
                      <a:pt x="2026" y="3814"/>
                    </a:cubicBezTo>
                    <a:cubicBezTo>
                      <a:pt x="1924" y="3814"/>
                      <a:pt x="1822" y="3792"/>
                      <a:pt x="1730" y="3746"/>
                    </a:cubicBezTo>
                    <a:cubicBezTo>
                      <a:pt x="1529" y="3645"/>
                      <a:pt x="1379" y="3470"/>
                      <a:pt x="1329" y="3244"/>
                    </a:cubicBezTo>
                    <a:cubicBezTo>
                      <a:pt x="1279" y="3044"/>
                      <a:pt x="1329" y="2818"/>
                      <a:pt x="1454" y="2643"/>
                    </a:cubicBezTo>
                    <a:cubicBezTo>
                      <a:pt x="1479" y="2618"/>
                      <a:pt x="1479" y="2593"/>
                      <a:pt x="1454" y="2568"/>
                    </a:cubicBezTo>
                    <a:cubicBezTo>
                      <a:pt x="1442" y="2555"/>
                      <a:pt x="1423" y="2549"/>
                      <a:pt x="1407" y="2549"/>
                    </a:cubicBezTo>
                    <a:cubicBezTo>
                      <a:pt x="1391" y="2549"/>
                      <a:pt x="1379" y="2555"/>
                      <a:pt x="1379" y="2568"/>
                    </a:cubicBezTo>
                    <a:cubicBezTo>
                      <a:pt x="1229" y="2768"/>
                      <a:pt x="1153" y="3019"/>
                      <a:pt x="1229" y="3269"/>
                    </a:cubicBezTo>
                    <a:cubicBezTo>
                      <a:pt x="1279" y="3520"/>
                      <a:pt x="1429" y="3721"/>
                      <a:pt x="1680" y="3846"/>
                    </a:cubicBezTo>
                    <a:cubicBezTo>
                      <a:pt x="1780" y="3896"/>
                      <a:pt x="1905" y="3921"/>
                      <a:pt x="2031" y="3921"/>
                    </a:cubicBezTo>
                    <a:cubicBezTo>
                      <a:pt x="2231" y="3921"/>
                      <a:pt x="2432" y="3846"/>
                      <a:pt x="2582" y="3721"/>
                    </a:cubicBezTo>
                    <a:cubicBezTo>
                      <a:pt x="2782" y="3545"/>
                      <a:pt x="2883" y="3294"/>
                      <a:pt x="2858" y="3044"/>
                    </a:cubicBezTo>
                    <a:cubicBezTo>
                      <a:pt x="2858" y="2793"/>
                      <a:pt x="2732" y="2568"/>
                      <a:pt x="2532" y="2417"/>
                    </a:cubicBezTo>
                    <a:lnTo>
                      <a:pt x="1103" y="1315"/>
                    </a:lnTo>
                    <a:cubicBezTo>
                      <a:pt x="677" y="989"/>
                      <a:pt x="326" y="538"/>
                      <a:pt x="126" y="36"/>
                    </a:cubicBezTo>
                    <a:cubicBezTo>
                      <a:pt x="108" y="19"/>
                      <a:pt x="90" y="1"/>
                      <a:pt x="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17"/>
              <p:cNvSpPr/>
              <p:nvPr/>
            </p:nvSpPr>
            <p:spPr>
              <a:xfrm>
                <a:off x="6695998" y="3404181"/>
                <a:ext cx="120045" cy="111121"/>
              </a:xfrm>
              <a:custGeom>
                <a:rect b="b" l="l" r="r" t="t"/>
                <a:pathLst>
                  <a:path extrusionOk="0" h="2042" w="2206">
                    <a:moveTo>
                      <a:pt x="1053" y="111"/>
                    </a:moveTo>
                    <a:cubicBezTo>
                      <a:pt x="1253" y="111"/>
                      <a:pt x="1454" y="161"/>
                      <a:pt x="1604" y="287"/>
                    </a:cubicBezTo>
                    <a:cubicBezTo>
                      <a:pt x="2005" y="612"/>
                      <a:pt x="2080" y="1164"/>
                      <a:pt x="1780" y="1565"/>
                    </a:cubicBezTo>
                    <a:cubicBezTo>
                      <a:pt x="1602" y="1801"/>
                      <a:pt x="1330" y="1924"/>
                      <a:pt x="1054" y="1924"/>
                    </a:cubicBezTo>
                    <a:cubicBezTo>
                      <a:pt x="861" y="1924"/>
                      <a:pt x="666" y="1864"/>
                      <a:pt x="501" y="1740"/>
                    </a:cubicBezTo>
                    <a:cubicBezTo>
                      <a:pt x="301" y="1590"/>
                      <a:pt x="176" y="1389"/>
                      <a:pt x="150" y="1139"/>
                    </a:cubicBezTo>
                    <a:cubicBezTo>
                      <a:pt x="125" y="913"/>
                      <a:pt x="176" y="663"/>
                      <a:pt x="326" y="462"/>
                    </a:cubicBezTo>
                    <a:cubicBezTo>
                      <a:pt x="501" y="237"/>
                      <a:pt x="777" y="111"/>
                      <a:pt x="1053" y="111"/>
                    </a:cubicBezTo>
                    <a:close/>
                    <a:moveTo>
                      <a:pt x="1064" y="0"/>
                    </a:moveTo>
                    <a:cubicBezTo>
                      <a:pt x="751" y="0"/>
                      <a:pt x="444" y="145"/>
                      <a:pt x="251" y="412"/>
                    </a:cubicBezTo>
                    <a:cubicBezTo>
                      <a:pt x="75" y="612"/>
                      <a:pt x="0" y="888"/>
                      <a:pt x="50" y="1164"/>
                    </a:cubicBezTo>
                    <a:cubicBezTo>
                      <a:pt x="75" y="1440"/>
                      <a:pt x="226" y="1665"/>
                      <a:pt x="426" y="1841"/>
                    </a:cubicBezTo>
                    <a:cubicBezTo>
                      <a:pt x="627" y="1966"/>
                      <a:pt x="827" y="2041"/>
                      <a:pt x="1053" y="2041"/>
                    </a:cubicBezTo>
                    <a:cubicBezTo>
                      <a:pt x="1353" y="2041"/>
                      <a:pt x="1679" y="1916"/>
                      <a:pt x="1880" y="1640"/>
                    </a:cubicBezTo>
                    <a:cubicBezTo>
                      <a:pt x="2206" y="1189"/>
                      <a:pt x="2130" y="537"/>
                      <a:pt x="1679" y="211"/>
                    </a:cubicBezTo>
                    <a:cubicBezTo>
                      <a:pt x="1496" y="69"/>
                      <a:pt x="1279" y="0"/>
                      <a:pt x="10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17"/>
              <p:cNvSpPr/>
              <p:nvPr/>
            </p:nvSpPr>
            <p:spPr>
              <a:xfrm>
                <a:off x="5907658" y="3798324"/>
                <a:ext cx="602891" cy="529809"/>
              </a:xfrm>
              <a:custGeom>
                <a:rect b="b" l="l" r="r" t="t"/>
                <a:pathLst>
                  <a:path extrusionOk="0" h="9736" w="11079">
                    <a:moveTo>
                      <a:pt x="9273" y="1"/>
                    </a:moveTo>
                    <a:cubicBezTo>
                      <a:pt x="9249" y="1"/>
                      <a:pt x="9224" y="18"/>
                      <a:pt x="9224" y="36"/>
                    </a:cubicBezTo>
                    <a:cubicBezTo>
                      <a:pt x="6066" y="5375"/>
                      <a:pt x="76" y="9560"/>
                      <a:pt x="26" y="9610"/>
                    </a:cubicBezTo>
                    <a:cubicBezTo>
                      <a:pt x="1" y="9610"/>
                      <a:pt x="1" y="9635"/>
                      <a:pt x="1" y="9660"/>
                    </a:cubicBezTo>
                    <a:cubicBezTo>
                      <a:pt x="1" y="9685"/>
                      <a:pt x="26" y="9710"/>
                      <a:pt x="51" y="9710"/>
                    </a:cubicBezTo>
                    <a:cubicBezTo>
                      <a:pt x="51" y="9710"/>
                      <a:pt x="176" y="9735"/>
                      <a:pt x="402" y="9735"/>
                    </a:cubicBezTo>
                    <a:cubicBezTo>
                      <a:pt x="1580" y="9735"/>
                      <a:pt x="5590" y="9234"/>
                      <a:pt x="10803" y="3294"/>
                    </a:cubicBezTo>
                    <a:cubicBezTo>
                      <a:pt x="10803" y="3269"/>
                      <a:pt x="10803" y="3244"/>
                      <a:pt x="10803" y="3219"/>
                    </a:cubicBezTo>
                    <a:cubicBezTo>
                      <a:pt x="10778" y="3219"/>
                      <a:pt x="10126" y="2417"/>
                      <a:pt x="11053" y="1415"/>
                    </a:cubicBezTo>
                    <a:cubicBezTo>
                      <a:pt x="11079" y="1390"/>
                      <a:pt x="11053" y="1339"/>
                      <a:pt x="11053" y="1314"/>
                    </a:cubicBezTo>
                    <a:cubicBezTo>
                      <a:pt x="11028" y="1314"/>
                      <a:pt x="10978" y="1314"/>
                      <a:pt x="10978" y="1339"/>
                    </a:cubicBezTo>
                    <a:cubicBezTo>
                      <a:pt x="10101" y="2292"/>
                      <a:pt x="10552" y="3069"/>
                      <a:pt x="10678" y="3269"/>
                    </a:cubicBezTo>
                    <a:cubicBezTo>
                      <a:pt x="5532" y="9116"/>
                      <a:pt x="1588" y="9616"/>
                      <a:pt x="411" y="9616"/>
                    </a:cubicBezTo>
                    <a:cubicBezTo>
                      <a:pt x="327" y="9616"/>
                      <a:pt x="257" y="9613"/>
                      <a:pt x="201" y="9610"/>
                    </a:cubicBezTo>
                    <a:cubicBezTo>
                      <a:pt x="1078" y="8984"/>
                      <a:pt x="6392" y="5024"/>
                      <a:pt x="9324" y="86"/>
                    </a:cubicBezTo>
                    <a:cubicBezTo>
                      <a:pt x="9324" y="61"/>
                      <a:pt x="9324" y="11"/>
                      <a:pt x="9299" y="11"/>
                    </a:cubicBezTo>
                    <a:cubicBezTo>
                      <a:pt x="9292" y="4"/>
                      <a:pt x="9282" y="1"/>
                      <a:pt x="92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17"/>
              <p:cNvSpPr/>
              <p:nvPr/>
            </p:nvSpPr>
            <p:spPr>
              <a:xfrm>
                <a:off x="6333199" y="3740261"/>
                <a:ext cx="137785" cy="83259"/>
              </a:xfrm>
              <a:custGeom>
                <a:rect b="b" l="l" r="r" t="t"/>
                <a:pathLst>
                  <a:path extrusionOk="0" h="1530" w="2532">
                    <a:moveTo>
                      <a:pt x="101" y="0"/>
                    </a:moveTo>
                    <a:cubicBezTo>
                      <a:pt x="76" y="0"/>
                      <a:pt x="51" y="0"/>
                      <a:pt x="25" y="25"/>
                    </a:cubicBezTo>
                    <a:cubicBezTo>
                      <a:pt x="0" y="51"/>
                      <a:pt x="0" y="76"/>
                      <a:pt x="25" y="101"/>
                    </a:cubicBezTo>
                    <a:lnTo>
                      <a:pt x="1404" y="1128"/>
                    </a:lnTo>
                    <a:cubicBezTo>
                      <a:pt x="1705" y="1379"/>
                      <a:pt x="2081" y="1504"/>
                      <a:pt x="2482" y="1529"/>
                    </a:cubicBezTo>
                    <a:cubicBezTo>
                      <a:pt x="2507" y="1529"/>
                      <a:pt x="2532" y="1504"/>
                      <a:pt x="2532" y="1479"/>
                    </a:cubicBezTo>
                    <a:cubicBezTo>
                      <a:pt x="2532" y="1454"/>
                      <a:pt x="2507" y="1429"/>
                      <a:pt x="2482" y="1429"/>
                    </a:cubicBezTo>
                    <a:cubicBezTo>
                      <a:pt x="2106" y="1404"/>
                      <a:pt x="1755" y="1279"/>
                      <a:pt x="1454" y="1053"/>
                    </a:cubicBez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17"/>
              <p:cNvSpPr/>
              <p:nvPr/>
            </p:nvSpPr>
            <p:spPr>
              <a:xfrm>
                <a:off x="6464127" y="3817969"/>
                <a:ext cx="115964" cy="111937"/>
              </a:xfrm>
              <a:custGeom>
                <a:rect b="b" l="l" r="r" t="t"/>
                <a:pathLst>
                  <a:path extrusionOk="0" h="2057" w="2131">
                    <a:moveTo>
                      <a:pt x="51" y="1"/>
                    </a:moveTo>
                    <a:cubicBezTo>
                      <a:pt x="25" y="1"/>
                      <a:pt x="0" y="51"/>
                      <a:pt x="25" y="76"/>
                    </a:cubicBezTo>
                    <a:cubicBezTo>
                      <a:pt x="151" y="452"/>
                      <a:pt x="376" y="753"/>
                      <a:pt x="677" y="1003"/>
                    </a:cubicBezTo>
                    <a:lnTo>
                      <a:pt x="2056" y="2031"/>
                    </a:lnTo>
                    <a:cubicBezTo>
                      <a:pt x="2056" y="2056"/>
                      <a:pt x="2081" y="2056"/>
                      <a:pt x="2081" y="2056"/>
                    </a:cubicBezTo>
                    <a:cubicBezTo>
                      <a:pt x="2106" y="2056"/>
                      <a:pt x="2106" y="2031"/>
                      <a:pt x="2131" y="2031"/>
                    </a:cubicBezTo>
                    <a:cubicBezTo>
                      <a:pt x="2131" y="2006"/>
                      <a:pt x="2131" y="1981"/>
                      <a:pt x="2106" y="1956"/>
                    </a:cubicBezTo>
                    <a:lnTo>
                      <a:pt x="752" y="903"/>
                    </a:lnTo>
                    <a:cubicBezTo>
                      <a:pt x="452" y="678"/>
                      <a:pt x="251" y="377"/>
                      <a:pt x="126" y="26"/>
                    </a:cubicBezTo>
                    <a:cubicBezTo>
                      <a:pt x="101" y="1"/>
                      <a:pt x="76" y="1"/>
                      <a:pt x="5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17"/>
              <p:cNvSpPr/>
              <p:nvPr/>
            </p:nvSpPr>
            <p:spPr>
              <a:xfrm>
                <a:off x="5907658" y="3936652"/>
                <a:ext cx="496505" cy="390119"/>
              </a:xfrm>
              <a:custGeom>
                <a:rect b="b" l="l" r="r" t="t"/>
                <a:pathLst>
                  <a:path extrusionOk="0" h="7169" w="9124">
                    <a:moveTo>
                      <a:pt x="9099" y="0"/>
                    </a:moveTo>
                    <a:cubicBezTo>
                      <a:pt x="9074" y="0"/>
                      <a:pt x="9023" y="0"/>
                      <a:pt x="8998" y="25"/>
                    </a:cubicBezTo>
                    <a:cubicBezTo>
                      <a:pt x="5364" y="5339"/>
                      <a:pt x="101" y="7043"/>
                      <a:pt x="51" y="7068"/>
                    </a:cubicBezTo>
                    <a:cubicBezTo>
                      <a:pt x="26" y="7068"/>
                      <a:pt x="1" y="7093"/>
                      <a:pt x="1" y="7118"/>
                    </a:cubicBezTo>
                    <a:cubicBezTo>
                      <a:pt x="26" y="7143"/>
                      <a:pt x="26" y="7168"/>
                      <a:pt x="51" y="7168"/>
                    </a:cubicBezTo>
                    <a:lnTo>
                      <a:pt x="76" y="7168"/>
                    </a:lnTo>
                    <a:cubicBezTo>
                      <a:pt x="126" y="7143"/>
                      <a:pt x="5439" y="5439"/>
                      <a:pt x="9099" y="76"/>
                    </a:cubicBezTo>
                    <a:cubicBezTo>
                      <a:pt x="9124" y="51"/>
                      <a:pt x="9124" y="25"/>
                      <a:pt x="90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17"/>
              <p:cNvSpPr/>
              <p:nvPr/>
            </p:nvSpPr>
            <p:spPr>
              <a:xfrm>
                <a:off x="6389086" y="3830267"/>
                <a:ext cx="103720" cy="111882"/>
              </a:xfrm>
              <a:custGeom>
                <a:rect b="b" l="l" r="r" t="t"/>
                <a:pathLst>
                  <a:path extrusionOk="0" h="2056" w="1906">
                    <a:moveTo>
                      <a:pt x="26" y="1"/>
                    </a:moveTo>
                    <a:cubicBezTo>
                      <a:pt x="1" y="26"/>
                      <a:pt x="1" y="51"/>
                      <a:pt x="26" y="76"/>
                    </a:cubicBezTo>
                    <a:cubicBezTo>
                      <a:pt x="26" y="101"/>
                      <a:pt x="628" y="1178"/>
                      <a:pt x="151" y="1980"/>
                    </a:cubicBezTo>
                    <a:cubicBezTo>
                      <a:pt x="151" y="2006"/>
                      <a:pt x="151" y="2031"/>
                      <a:pt x="176" y="2056"/>
                    </a:cubicBezTo>
                    <a:lnTo>
                      <a:pt x="201" y="2056"/>
                    </a:lnTo>
                    <a:cubicBezTo>
                      <a:pt x="227" y="2056"/>
                      <a:pt x="252" y="2056"/>
                      <a:pt x="252" y="2031"/>
                    </a:cubicBezTo>
                    <a:cubicBezTo>
                      <a:pt x="252" y="2031"/>
                      <a:pt x="841" y="1276"/>
                      <a:pt x="1745" y="1276"/>
                    </a:cubicBezTo>
                    <a:cubicBezTo>
                      <a:pt x="1773" y="1276"/>
                      <a:pt x="1802" y="1277"/>
                      <a:pt x="1831" y="1279"/>
                    </a:cubicBezTo>
                    <a:cubicBezTo>
                      <a:pt x="1856" y="1279"/>
                      <a:pt x="1881" y="1254"/>
                      <a:pt x="1881" y="1229"/>
                    </a:cubicBezTo>
                    <a:cubicBezTo>
                      <a:pt x="1906" y="1204"/>
                      <a:pt x="1881" y="1178"/>
                      <a:pt x="1831" y="1178"/>
                    </a:cubicBezTo>
                    <a:cubicBezTo>
                      <a:pt x="1786" y="1175"/>
                      <a:pt x="1743" y="1174"/>
                      <a:pt x="1701" y="1174"/>
                    </a:cubicBezTo>
                    <a:cubicBezTo>
                      <a:pt x="1089" y="1174"/>
                      <a:pt x="635" y="1496"/>
                      <a:pt x="377" y="1730"/>
                    </a:cubicBezTo>
                    <a:cubicBezTo>
                      <a:pt x="628" y="953"/>
                      <a:pt x="126" y="76"/>
                      <a:pt x="101" y="26"/>
                    </a:cubicBezTo>
                    <a:cubicBezTo>
                      <a:pt x="101" y="1"/>
                      <a:pt x="51" y="1"/>
                      <a:pt x="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17"/>
              <p:cNvSpPr/>
              <p:nvPr/>
            </p:nvSpPr>
            <p:spPr>
              <a:xfrm>
                <a:off x="6455964" y="3705652"/>
                <a:ext cx="120045" cy="112372"/>
              </a:xfrm>
              <a:custGeom>
                <a:rect b="b" l="l" r="r" t="t"/>
                <a:pathLst>
                  <a:path extrusionOk="0" h="2065" w="2206">
                    <a:moveTo>
                      <a:pt x="1108" y="1"/>
                    </a:moveTo>
                    <a:cubicBezTo>
                      <a:pt x="770" y="1"/>
                      <a:pt x="435" y="151"/>
                      <a:pt x="226" y="436"/>
                    </a:cubicBezTo>
                    <a:lnTo>
                      <a:pt x="25" y="687"/>
                    </a:lnTo>
                    <a:cubicBezTo>
                      <a:pt x="0" y="712"/>
                      <a:pt x="25" y="737"/>
                      <a:pt x="50" y="762"/>
                    </a:cubicBezTo>
                    <a:cubicBezTo>
                      <a:pt x="50" y="770"/>
                      <a:pt x="56" y="773"/>
                      <a:pt x="64" y="773"/>
                    </a:cubicBezTo>
                    <a:cubicBezTo>
                      <a:pt x="81" y="773"/>
                      <a:pt x="109" y="762"/>
                      <a:pt x="125" y="762"/>
                    </a:cubicBezTo>
                    <a:lnTo>
                      <a:pt x="301" y="486"/>
                    </a:lnTo>
                    <a:cubicBezTo>
                      <a:pt x="491" y="238"/>
                      <a:pt x="783" y="109"/>
                      <a:pt x="1078" y="109"/>
                    </a:cubicBezTo>
                    <a:cubicBezTo>
                      <a:pt x="1289" y="109"/>
                      <a:pt x="1502" y="175"/>
                      <a:pt x="1679" y="311"/>
                    </a:cubicBezTo>
                    <a:cubicBezTo>
                      <a:pt x="1905" y="461"/>
                      <a:pt x="2030" y="712"/>
                      <a:pt x="2055" y="962"/>
                    </a:cubicBezTo>
                    <a:cubicBezTo>
                      <a:pt x="2105" y="1213"/>
                      <a:pt x="2030" y="1489"/>
                      <a:pt x="1880" y="1689"/>
                    </a:cubicBezTo>
                    <a:lnTo>
                      <a:pt x="1654" y="1965"/>
                    </a:lnTo>
                    <a:cubicBezTo>
                      <a:pt x="1654" y="1990"/>
                      <a:pt x="1654" y="2015"/>
                      <a:pt x="1679" y="2040"/>
                    </a:cubicBezTo>
                    <a:cubicBezTo>
                      <a:pt x="1679" y="2040"/>
                      <a:pt x="1704" y="2065"/>
                      <a:pt x="1704" y="2065"/>
                    </a:cubicBezTo>
                    <a:cubicBezTo>
                      <a:pt x="1729" y="2065"/>
                      <a:pt x="1729" y="2040"/>
                      <a:pt x="1754" y="2040"/>
                    </a:cubicBezTo>
                    <a:lnTo>
                      <a:pt x="1955" y="1764"/>
                    </a:lnTo>
                    <a:cubicBezTo>
                      <a:pt x="2130" y="1514"/>
                      <a:pt x="2206" y="1238"/>
                      <a:pt x="2180" y="937"/>
                    </a:cubicBezTo>
                    <a:cubicBezTo>
                      <a:pt x="2130" y="661"/>
                      <a:pt x="1980" y="411"/>
                      <a:pt x="1754" y="210"/>
                    </a:cubicBezTo>
                    <a:cubicBezTo>
                      <a:pt x="1563" y="69"/>
                      <a:pt x="1335" y="1"/>
                      <a:pt x="1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17"/>
              <p:cNvSpPr/>
              <p:nvPr/>
            </p:nvSpPr>
            <p:spPr>
              <a:xfrm>
                <a:off x="6466848" y="3683558"/>
                <a:ext cx="166463" cy="49955"/>
              </a:xfrm>
              <a:custGeom>
                <a:rect b="b" l="l" r="r" t="t"/>
                <a:pathLst>
                  <a:path extrusionOk="0" h="918" w="3059">
                    <a:moveTo>
                      <a:pt x="1498" y="1"/>
                    </a:moveTo>
                    <a:cubicBezTo>
                      <a:pt x="984" y="1"/>
                      <a:pt x="320" y="409"/>
                      <a:pt x="26" y="817"/>
                    </a:cubicBezTo>
                    <a:cubicBezTo>
                      <a:pt x="1" y="842"/>
                      <a:pt x="1" y="892"/>
                      <a:pt x="26" y="892"/>
                    </a:cubicBezTo>
                    <a:cubicBezTo>
                      <a:pt x="51" y="917"/>
                      <a:pt x="51" y="917"/>
                      <a:pt x="76" y="917"/>
                    </a:cubicBezTo>
                    <a:cubicBezTo>
                      <a:pt x="76" y="917"/>
                      <a:pt x="101" y="917"/>
                      <a:pt x="101" y="892"/>
                    </a:cubicBezTo>
                    <a:cubicBezTo>
                      <a:pt x="401" y="499"/>
                      <a:pt x="1042" y="106"/>
                      <a:pt x="1514" y="106"/>
                    </a:cubicBezTo>
                    <a:cubicBezTo>
                      <a:pt x="1554" y="106"/>
                      <a:pt x="1592" y="109"/>
                      <a:pt x="1630" y="115"/>
                    </a:cubicBezTo>
                    <a:cubicBezTo>
                      <a:pt x="1830" y="140"/>
                      <a:pt x="2006" y="215"/>
                      <a:pt x="2181" y="290"/>
                    </a:cubicBezTo>
                    <a:cubicBezTo>
                      <a:pt x="2405" y="403"/>
                      <a:pt x="2650" y="495"/>
                      <a:pt x="2915" y="495"/>
                    </a:cubicBezTo>
                    <a:cubicBezTo>
                      <a:pt x="2946" y="495"/>
                      <a:pt x="2977" y="494"/>
                      <a:pt x="3008" y="491"/>
                    </a:cubicBezTo>
                    <a:cubicBezTo>
                      <a:pt x="3058" y="491"/>
                      <a:pt x="3058" y="466"/>
                      <a:pt x="3058" y="416"/>
                    </a:cubicBezTo>
                    <a:cubicBezTo>
                      <a:pt x="3058" y="391"/>
                      <a:pt x="3033" y="366"/>
                      <a:pt x="3008" y="366"/>
                    </a:cubicBezTo>
                    <a:cubicBezTo>
                      <a:pt x="2958" y="375"/>
                      <a:pt x="2910" y="379"/>
                      <a:pt x="2861" y="379"/>
                    </a:cubicBezTo>
                    <a:cubicBezTo>
                      <a:pt x="2641" y="379"/>
                      <a:pt x="2432" y="293"/>
                      <a:pt x="2206" y="190"/>
                    </a:cubicBezTo>
                    <a:cubicBezTo>
                      <a:pt x="2031" y="115"/>
                      <a:pt x="1855" y="40"/>
                      <a:pt x="1655" y="15"/>
                    </a:cubicBezTo>
                    <a:cubicBezTo>
                      <a:pt x="1604" y="5"/>
                      <a:pt x="1552" y="1"/>
                      <a:pt x="14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17"/>
              <p:cNvSpPr/>
              <p:nvPr/>
            </p:nvSpPr>
            <p:spPr>
              <a:xfrm>
                <a:off x="6466848" y="3651942"/>
                <a:ext cx="64158" cy="81572"/>
              </a:xfrm>
              <a:custGeom>
                <a:rect b="b" l="l" r="r" t="t"/>
                <a:pathLst>
                  <a:path extrusionOk="0" h="1499" w="1179">
                    <a:moveTo>
                      <a:pt x="1116" y="1"/>
                    </a:moveTo>
                    <a:cubicBezTo>
                      <a:pt x="1103" y="1"/>
                      <a:pt x="1091" y="7"/>
                      <a:pt x="1078" y="19"/>
                    </a:cubicBezTo>
                    <a:cubicBezTo>
                      <a:pt x="652" y="445"/>
                      <a:pt x="276" y="922"/>
                      <a:pt x="26" y="1423"/>
                    </a:cubicBezTo>
                    <a:cubicBezTo>
                      <a:pt x="1" y="1448"/>
                      <a:pt x="1" y="1473"/>
                      <a:pt x="51" y="1498"/>
                    </a:cubicBezTo>
                    <a:lnTo>
                      <a:pt x="76" y="1498"/>
                    </a:lnTo>
                    <a:cubicBezTo>
                      <a:pt x="76" y="1498"/>
                      <a:pt x="101" y="1473"/>
                      <a:pt x="126" y="1473"/>
                    </a:cubicBezTo>
                    <a:cubicBezTo>
                      <a:pt x="351" y="997"/>
                      <a:pt x="727" y="496"/>
                      <a:pt x="1153" y="95"/>
                    </a:cubicBezTo>
                    <a:cubicBezTo>
                      <a:pt x="1178" y="95"/>
                      <a:pt x="1178" y="44"/>
                      <a:pt x="1153" y="19"/>
                    </a:cubicBezTo>
                    <a:cubicBezTo>
                      <a:pt x="1141" y="7"/>
                      <a:pt x="1128" y="1"/>
                      <a:pt x="1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17"/>
              <p:cNvSpPr/>
              <p:nvPr/>
            </p:nvSpPr>
            <p:spPr>
              <a:xfrm>
                <a:off x="6556853" y="3703910"/>
                <a:ext cx="77817" cy="97788"/>
              </a:xfrm>
              <a:custGeom>
                <a:rect b="b" l="l" r="r" t="t"/>
                <a:pathLst>
                  <a:path extrusionOk="0" h="1797" w="1430">
                    <a:moveTo>
                      <a:pt x="1348" y="0"/>
                    </a:moveTo>
                    <a:cubicBezTo>
                      <a:pt x="1333" y="0"/>
                      <a:pt x="1319" y="12"/>
                      <a:pt x="1304" y="42"/>
                    </a:cubicBezTo>
                    <a:cubicBezTo>
                      <a:pt x="978" y="668"/>
                      <a:pt x="552" y="1220"/>
                      <a:pt x="26" y="1721"/>
                    </a:cubicBezTo>
                    <a:cubicBezTo>
                      <a:pt x="1" y="1721"/>
                      <a:pt x="1" y="1771"/>
                      <a:pt x="26" y="1796"/>
                    </a:cubicBezTo>
                    <a:lnTo>
                      <a:pt x="101" y="1796"/>
                    </a:lnTo>
                    <a:cubicBezTo>
                      <a:pt x="652" y="1295"/>
                      <a:pt x="1078" y="719"/>
                      <a:pt x="1404" y="92"/>
                    </a:cubicBezTo>
                    <a:cubicBezTo>
                      <a:pt x="1429" y="42"/>
                      <a:pt x="1404" y="17"/>
                      <a:pt x="1379" y="17"/>
                    </a:cubicBezTo>
                    <a:cubicBezTo>
                      <a:pt x="1369" y="6"/>
                      <a:pt x="1358" y="0"/>
                      <a:pt x="13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17"/>
              <p:cNvSpPr/>
              <p:nvPr/>
            </p:nvSpPr>
            <p:spPr>
              <a:xfrm>
                <a:off x="6524149" y="3608572"/>
                <a:ext cx="166409" cy="49901"/>
              </a:xfrm>
              <a:custGeom>
                <a:rect b="b" l="l" r="r" t="t"/>
                <a:pathLst>
                  <a:path extrusionOk="0" h="917" w="3058">
                    <a:moveTo>
                      <a:pt x="1497" y="0"/>
                    </a:moveTo>
                    <a:cubicBezTo>
                      <a:pt x="984" y="0"/>
                      <a:pt x="320" y="408"/>
                      <a:pt x="25" y="816"/>
                    </a:cubicBezTo>
                    <a:cubicBezTo>
                      <a:pt x="0" y="841"/>
                      <a:pt x="0" y="892"/>
                      <a:pt x="25" y="892"/>
                    </a:cubicBezTo>
                    <a:cubicBezTo>
                      <a:pt x="50" y="917"/>
                      <a:pt x="50" y="917"/>
                      <a:pt x="75" y="917"/>
                    </a:cubicBezTo>
                    <a:cubicBezTo>
                      <a:pt x="75" y="917"/>
                      <a:pt x="100" y="917"/>
                      <a:pt x="100" y="892"/>
                    </a:cubicBezTo>
                    <a:cubicBezTo>
                      <a:pt x="401" y="499"/>
                      <a:pt x="1042" y="106"/>
                      <a:pt x="1513" y="106"/>
                    </a:cubicBezTo>
                    <a:cubicBezTo>
                      <a:pt x="1553" y="106"/>
                      <a:pt x="1592" y="109"/>
                      <a:pt x="1629" y="115"/>
                    </a:cubicBezTo>
                    <a:cubicBezTo>
                      <a:pt x="1830" y="140"/>
                      <a:pt x="2005" y="215"/>
                      <a:pt x="2181" y="290"/>
                    </a:cubicBezTo>
                    <a:cubicBezTo>
                      <a:pt x="2405" y="402"/>
                      <a:pt x="2650" y="494"/>
                      <a:pt x="2914" y="494"/>
                    </a:cubicBezTo>
                    <a:cubicBezTo>
                      <a:pt x="2945" y="494"/>
                      <a:pt x="2976" y="493"/>
                      <a:pt x="3008" y="491"/>
                    </a:cubicBezTo>
                    <a:cubicBezTo>
                      <a:pt x="3058" y="491"/>
                      <a:pt x="3058" y="440"/>
                      <a:pt x="3058" y="415"/>
                    </a:cubicBezTo>
                    <a:cubicBezTo>
                      <a:pt x="3058" y="390"/>
                      <a:pt x="3033" y="365"/>
                      <a:pt x="3008" y="365"/>
                    </a:cubicBezTo>
                    <a:cubicBezTo>
                      <a:pt x="2964" y="373"/>
                      <a:pt x="2922" y="377"/>
                      <a:pt x="2880" y="377"/>
                    </a:cubicBezTo>
                    <a:cubicBezTo>
                      <a:pt x="2653" y="377"/>
                      <a:pt x="2438" y="274"/>
                      <a:pt x="2206" y="190"/>
                    </a:cubicBezTo>
                    <a:cubicBezTo>
                      <a:pt x="2030" y="115"/>
                      <a:pt x="1855" y="39"/>
                      <a:pt x="1654" y="14"/>
                    </a:cubicBezTo>
                    <a:cubicBezTo>
                      <a:pt x="1604" y="5"/>
                      <a:pt x="1552" y="0"/>
                      <a:pt x="14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7"/>
              <p:cNvSpPr/>
              <p:nvPr/>
            </p:nvSpPr>
            <p:spPr>
              <a:xfrm>
                <a:off x="6524149" y="3576955"/>
                <a:ext cx="64158" cy="81517"/>
              </a:xfrm>
              <a:custGeom>
                <a:rect b="b" l="l" r="r" t="t"/>
                <a:pathLst>
                  <a:path extrusionOk="0" h="1498" w="1179">
                    <a:moveTo>
                      <a:pt x="1115" y="0"/>
                    </a:moveTo>
                    <a:cubicBezTo>
                      <a:pt x="1103" y="0"/>
                      <a:pt x="1090" y="6"/>
                      <a:pt x="1078" y="19"/>
                    </a:cubicBezTo>
                    <a:cubicBezTo>
                      <a:pt x="652" y="420"/>
                      <a:pt x="276" y="921"/>
                      <a:pt x="25" y="1422"/>
                    </a:cubicBezTo>
                    <a:cubicBezTo>
                      <a:pt x="0" y="1447"/>
                      <a:pt x="0" y="1473"/>
                      <a:pt x="50" y="1498"/>
                    </a:cubicBezTo>
                    <a:lnTo>
                      <a:pt x="75" y="1498"/>
                    </a:lnTo>
                    <a:cubicBezTo>
                      <a:pt x="75" y="1498"/>
                      <a:pt x="100" y="1473"/>
                      <a:pt x="100" y="1473"/>
                    </a:cubicBezTo>
                    <a:cubicBezTo>
                      <a:pt x="351" y="971"/>
                      <a:pt x="727" y="495"/>
                      <a:pt x="1153" y="94"/>
                    </a:cubicBezTo>
                    <a:cubicBezTo>
                      <a:pt x="1178" y="69"/>
                      <a:pt x="1178" y="44"/>
                      <a:pt x="1153" y="19"/>
                    </a:cubicBezTo>
                    <a:cubicBezTo>
                      <a:pt x="1141" y="6"/>
                      <a:pt x="1128" y="0"/>
                      <a:pt x="11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7"/>
              <p:cNvSpPr/>
              <p:nvPr/>
            </p:nvSpPr>
            <p:spPr>
              <a:xfrm>
                <a:off x="6627759" y="3628869"/>
                <a:ext cx="64158" cy="81409"/>
              </a:xfrm>
              <a:custGeom>
                <a:rect b="b" l="l" r="r" t="t"/>
                <a:pathLst>
                  <a:path extrusionOk="0" h="1496" w="1179">
                    <a:moveTo>
                      <a:pt x="1098" y="1"/>
                    </a:moveTo>
                    <a:cubicBezTo>
                      <a:pt x="1083" y="1"/>
                      <a:pt x="1068" y="13"/>
                      <a:pt x="1054" y="42"/>
                    </a:cubicBezTo>
                    <a:cubicBezTo>
                      <a:pt x="803" y="519"/>
                      <a:pt x="452" y="945"/>
                      <a:pt x="26" y="1396"/>
                    </a:cubicBezTo>
                    <a:cubicBezTo>
                      <a:pt x="1" y="1421"/>
                      <a:pt x="1" y="1446"/>
                      <a:pt x="26" y="1471"/>
                    </a:cubicBezTo>
                    <a:cubicBezTo>
                      <a:pt x="26" y="1496"/>
                      <a:pt x="51" y="1496"/>
                      <a:pt x="51" y="1496"/>
                    </a:cubicBezTo>
                    <a:cubicBezTo>
                      <a:pt x="76" y="1496"/>
                      <a:pt x="76" y="1496"/>
                      <a:pt x="101" y="1471"/>
                    </a:cubicBezTo>
                    <a:cubicBezTo>
                      <a:pt x="452" y="1095"/>
                      <a:pt x="878" y="644"/>
                      <a:pt x="1154" y="92"/>
                    </a:cubicBezTo>
                    <a:cubicBezTo>
                      <a:pt x="1179" y="42"/>
                      <a:pt x="1154" y="17"/>
                      <a:pt x="1129" y="17"/>
                    </a:cubicBezTo>
                    <a:cubicBezTo>
                      <a:pt x="1118" y="7"/>
                      <a:pt x="1108" y="1"/>
                      <a:pt x="10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7"/>
              <p:cNvSpPr/>
              <p:nvPr/>
            </p:nvSpPr>
            <p:spPr>
              <a:xfrm>
                <a:off x="6581396" y="3509206"/>
                <a:ext cx="191005" cy="74280"/>
              </a:xfrm>
              <a:custGeom>
                <a:rect b="b" l="l" r="r" t="t"/>
                <a:pathLst>
                  <a:path extrusionOk="0" h="1365" w="3510">
                    <a:moveTo>
                      <a:pt x="3433" y="0"/>
                    </a:moveTo>
                    <a:cubicBezTo>
                      <a:pt x="3409" y="0"/>
                      <a:pt x="3384" y="18"/>
                      <a:pt x="3384" y="36"/>
                    </a:cubicBezTo>
                    <a:cubicBezTo>
                      <a:pt x="3284" y="337"/>
                      <a:pt x="3159" y="587"/>
                      <a:pt x="2983" y="813"/>
                    </a:cubicBezTo>
                    <a:cubicBezTo>
                      <a:pt x="2954" y="815"/>
                      <a:pt x="2925" y="817"/>
                      <a:pt x="2897" y="817"/>
                    </a:cubicBezTo>
                    <a:cubicBezTo>
                      <a:pt x="2655" y="817"/>
                      <a:pt x="2431" y="727"/>
                      <a:pt x="2206" y="637"/>
                    </a:cubicBezTo>
                    <a:cubicBezTo>
                      <a:pt x="2031" y="562"/>
                      <a:pt x="1855" y="487"/>
                      <a:pt x="1655" y="462"/>
                    </a:cubicBezTo>
                    <a:cubicBezTo>
                      <a:pt x="1605" y="452"/>
                      <a:pt x="1552" y="448"/>
                      <a:pt x="1498" y="448"/>
                    </a:cubicBezTo>
                    <a:cubicBezTo>
                      <a:pt x="984" y="448"/>
                      <a:pt x="321" y="856"/>
                      <a:pt x="26" y="1264"/>
                    </a:cubicBezTo>
                    <a:cubicBezTo>
                      <a:pt x="1" y="1289"/>
                      <a:pt x="1" y="1339"/>
                      <a:pt x="26" y="1339"/>
                    </a:cubicBezTo>
                    <a:cubicBezTo>
                      <a:pt x="51" y="1364"/>
                      <a:pt x="51" y="1364"/>
                      <a:pt x="51" y="1364"/>
                    </a:cubicBezTo>
                    <a:cubicBezTo>
                      <a:pt x="76" y="1364"/>
                      <a:pt x="101" y="1339"/>
                      <a:pt x="101" y="1339"/>
                    </a:cubicBezTo>
                    <a:cubicBezTo>
                      <a:pt x="401" y="946"/>
                      <a:pt x="1043" y="553"/>
                      <a:pt x="1514" y="553"/>
                    </a:cubicBezTo>
                    <a:cubicBezTo>
                      <a:pt x="1554" y="553"/>
                      <a:pt x="1593" y="556"/>
                      <a:pt x="1630" y="562"/>
                    </a:cubicBezTo>
                    <a:cubicBezTo>
                      <a:pt x="1830" y="587"/>
                      <a:pt x="2006" y="662"/>
                      <a:pt x="2156" y="738"/>
                    </a:cubicBezTo>
                    <a:cubicBezTo>
                      <a:pt x="2408" y="829"/>
                      <a:pt x="2659" y="941"/>
                      <a:pt x="2930" y="941"/>
                    </a:cubicBezTo>
                    <a:cubicBezTo>
                      <a:pt x="2956" y="941"/>
                      <a:pt x="2982" y="940"/>
                      <a:pt x="3008" y="938"/>
                    </a:cubicBezTo>
                    <a:cubicBezTo>
                      <a:pt x="3033" y="938"/>
                      <a:pt x="3033" y="913"/>
                      <a:pt x="3058" y="913"/>
                    </a:cubicBezTo>
                    <a:cubicBezTo>
                      <a:pt x="3234" y="662"/>
                      <a:pt x="3384" y="387"/>
                      <a:pt x="3485" y="61"/>
                    </a:cubicBezTo>
                    <a:cubicBezTo>
                      <a:pt x="3510" y="36"/>
                      <a:pt x="3485" y="11"/>
                      <a:pt x="3459" y="11"/>
                    </a:cubicBezTo>
                    <a:cubicBezTo>
                      <a:pt x="3452" y="3"/>
                      <a:pt x="3443" y="0"/>
                      <a:pt x="34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7"/>
              <p:cNvSpPr/>
              <p:nvPr/>
            </p:nvSpPr>
            <p:spPr>
              <a:xfrm>
                <a:off x="6581396" y="3460122"/>
                <a:ext cx="121460" cy="123364"/>
              </a:xfrm>
              <a:custGeom>
                <a:rect b="b" l="l" r="r" t="t"/>
                <a:pathLst>
                  <a:path extrusionOk="0" h="2267" w="2232">
                    <a:moveTo>
                      <a:pt x="2158" y="0"/>
                    </a:moveTo>
                    <a:cubicBezTo>
                      <a:pt x="2148" y="0"/>
                      <a:pt x="2138" y="3"/>
                      <a:pt x="2131" y="11"/>
                    </a:cubicBezTo>
                    <a:cubicBezTo>
                      <a:pt x="1304" y="487"/>
                      <a:pt x="452" y="1339"/>
                      <a:pt x="26" y="2191"/>
                    </a:cubicBezTo>
                    <a:cubicBezTo>
                      <a:pt x="1" y="2216"/>
                      <a:pt x="1" y="2241"/>
                      <a:pt x="26" y="2266"/>
                    </a:cubicBezTo>
                    <a:lnTo>
                      <a:pt x="51" y="2266"/>
                    </a:lnTo>
                    <a:cubicBezTo>
                      <a:pt x="76" y="2266"/>
                      <a:pt x="101" y="2241"/>
                      <a:pt x="101" y="2241"/>
                    </a:cubicBezTo>
                    <a:cubicBezTo>
                      <a:pt x="527" y="1414"/>
                      <a:pt x="1379" y="562"/>
                      <a:pt x="2181" y="111"/>
                    </a:cubicBezTo>
                    <a:cubicBezTo>
                      <a:pt x="2231" y="86"/>
                      <a:pt x="2231" y="61"/>
                      <a:pt x="2206" y="36"/>
                    </a:cubicBezTo>
                    <a:cubicBezTo>
                      <a:pt x="2206" y="18"/>
                      <a:pt x="2181" y="0"/>
                      <a:pt x="21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7"/>
              <p:cNvSpPr/>
              <p:nvPr/>
            </p:nvSpPr>
            <p:spPr>
              <a:xfrm>
                <a:off x="6685060" y="3553774"/>
                <a:ext cx="64158" cy="81517"/>
              </a:xfrm>
              <a:custGeom>
                <a:rect b="b" l="l" r="r" t="t"/>
                <a:pathLst>
                  <a:path extrusionOk="0" h="1498" w="1179">
                    <a:moveTo>
                      <a:pt x="1091" y="0"/>
                    </a:moveTo>
                    <a:cubicBezTo>
                      <a:pt x="1078" y="0"/>
                      <a:pt x="1066" y="6"/>
                      <a:pt x="1053" y="19"/>
                    </a:cubicBezTo>
                    <a:cubicBezTo>
                      <a:pt x="803" y="520"/>
                      <a:pt x="452" y="921"/>
                      <a:pt x="1" y="1397"/>
                    </a:cubicBezTo>
                    <a:cubicBezTo>
                      <a:pt x="1" y="1422"/>
                      <a:pt x="1" y="1447"/>
                      <a:pt x="26" y="1472"/>
                    </a:cubicBezTo>
                    <a:cubicBezTo>
                      <a:pt x="26" y="1498"/>
                      <a:pt x="51" y="1498"/>
                      <a:pt x="51" y="1498"/>
                    </a:cubicBezTo>
                    <a:cubicBezTo>
                      <a:pt x="76" y="1498"/>
                      <a:pt x="76" y="1472"/>
                      <a:pt x="101" y="1472"/>
                    </a:cubicBezTo>
                    <a:cubicBezTo>
                      <a:pt x="552" y="996"/>
                      <a:pt x="903" y="595"/>
                      <a:pt x="1153" y="69"/>
                    </a:cubicBezTo>
                    <a:cubicBezTo>
                      <a:pt x="1179" y="44"/>
                      <a:pt x="1153" y="19"/>
                      <a:pt x="1128" y="19"/>
                    </a:cubicBezTo>
                    <a:cubicBezTo>
                      <a:pt x="1116" y="6"/>
                      <a:pt x="1103" y="0"/>
                      <a:pt x="10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17"/>
              <p:cNvSpPr/>
              <p:nvPr/>
            </p:nvSpPr>
            <p:spPr>
              <a:xfrm>
                <a:off x="6470929" y="3775142"/>
                <a:ext cx="35535" cy="33358"/>
              </a:xfrm>
              <a:custGeom>
                <a:rect b="b" l="l" r="r" t="t"/>
                <a:pathLst>
                  <a:path extrusionOk="0" h="613" w="653">
                    <a:moveTo>
                      <a:pt x="352" y="111"/>
                    </a:moveTo>
                    <a:cubicBezTo>
                      <a:pt x="377" y="111"/>
                      <a:pt x="427" y="136"/>
                      <a:pt x="452" y="161"/>
                    </a:cubicBezTo>
                    <a:cubicBezTo>
                      <a:pt x="502" y="186"/>
                      <a:pt x="527" y="237"/>
                      <a:pt x="527" y="287"/>
                    </a:cubicBezTo>
                    <a:cubicBezTo>
                      <a:pt x="552" y="337"/>
                      <a:pt x="527" y="387"/>
                      <a:pt x="502" y="437"/>
                    </a:cubicBezTo>
                    <a:cubicBezTo>
                      <a:pt x="477" y="487"/>
                      <a:pt x="427" y="512"/>
                      <a:pt x="377" y="512"/>
                    </a:cubicBezTo>
                    <a:cubicBezTo>
                      <a:pt x="327" y="512"/>
                      <a:pt x="276" y="512"/>
                      <a:pt x="226" y="462"/>
                    </a:cubicBezTo>
                    <a:cubicBezTo>
                      <a:pt x="176" y="437"/>
                      <a:pt x="151" y="387"/>
                      <a:pt x="151" y="337"/>
                    </a:cubicBezTo>
                    <a:cubicBezTo>
                      <a:pt x="151" y="287"/>
                      <a:pt x="151" y="237"/>
                      <a:pt x="176" y="186"/>
                    </a:cubicBezTo>
                    <a:cubicBezTo>
                      <a:pt x="226" y="136"/>
                      <a:pt x="276" y="111"/>
                      <a:pt x="352" y="111"/>
                    </a:cubicBezTo>
                    <a:close/>
                    <a:moveTo>
                      <a:pt x="352" y="1"/>
                    </a:moveTo>
                    <a:cubicBezTo>
                      <a:pt x="257" y="1"/>
                      <a:pt x="161" y="46"/>
                      <a:pt x="101" y="136"/>
                    </a:cubicBezTo>
                    <a:cubicBezTo>
                      <a:pt x="1" y="262"/>
                      <a:pt x="26" y="462"/>
                      <a:pt x="151" y="562"/>
                    </a:cubicBezTo>
                    <a:cubicBezTo>
                      <a:pt x="226" y="613"/>
                      <a:pt x="276" y="613"/>
                      <a:pt x="352" y="613"/>
                    </a:cubicBezTo>
                    <a:cubicBezTo>
                      <a:pt x="427" y="613"/>
                      <a:pt x="527" y="587"/>
                      <a:pt x="577" y="512"/>
                    </a:cubicBezTo>
                    <a:cubicBezTo>
                      <a:pt x="627" y="437"/>
                      <a:pt x="652" y="362"/>
                      <a:pt x="652" y="287"/>
                    </a:cubicBezTo>
                    <a:cubicBezTo>
                      <a:pt x="627" y="186"/>
                      <a:pt x="602" y="111"/>
                      <a:pt x="527" y="61"/>
                    </a:cubicBezTo>
                    <a:cubicBezTo>
                      <a:pt x="477" y="21"/>
                      <a:pt x="415" y="1"/>
                      <a:pt x="3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17"/>
              <p:cNvSpPr/>
              <p:nvPr/>
            </p:nvSpPr>
            <p:spPr>
              <a:xfrm>
                <a:off x="6468208" y="3775142"/>
                <a:ext cx="43697" cy="34718"/>
              </a:xfrm>
              <a:custGeom>
                <a:rect b="b" l="l" r="r" t="t"/>
                <a:pathLst>
                  <a:path extrusionOk="0" h="638" w="803">
                    <a:moveTo>
                      <a:pt x="74" y="1"/>
                    </a:moveTo>
                    <a:cubicBezTo>
                      <a:pt x="51" y="1"/>
                      <a:pt x="26" y="18"/>
                      <a:pt x="26" y="36"/>
                    </a:cubicBezTo>
                    <a:cubicBezTo>
                      <a:pt x="1" y="61"/>
                      <a:pt x="1" y="86"/>
                      <a:pt x="26" y="111"/>
                    </a:cubicBezTo>
                    <a:lnTo>
                      <a:pt x="702" y="613"/>
                    </a:lnTo>
                    <a:cubicBezTo>
                      <a:pt x="702" y="613"/>
                      <a:pt x="727" y="638"/>
                      <a:pt x="727" y="638"/>
                    </a:cubicBezTo>
                    <a:cubicBezTo>
                      <a:pt x="752" y="638"/>
                      <a:pt x="752" y="613"/>
                      <a:pt x="778" y="613"/>
                    </a:cubicBezTo>
                    <a:cubicBezTo>
                      <a:pt x="803" y="587"/>
                      <a:pt x="778" y="537"/>
                      <a:pt x="752" y="537"/>
                    </a:cubicBezTo>
                    <a:lnTo>
                      <a:pt x="101" y="11"/>
                    </a:lnTo>
                    <a:cubicBezTo>
                      <a:pt x="94" y="4"/>
                      <a:pt x="84" y="1"/>
                      <a:pt x="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17"/>
              <p:cNvSpPr/>
              <p:nvPr/>
            </p:nvSpPr>
            <p:spPr>
              <a:xfrm>
                <a:off x="6472289" y="3770626"/>
                <a:ext cx="34174" cy="43316"/>
              </a:xfrm>
              <a:custGeom>
                <a:rect b="b" l="l" r="r" t="t"/>
                <a:pathLst>
                  <a:path extrusionOk="0" h="796" w="628">
                    <a:moveTo>
                      <a:pt x="565" y="0"/>
                    </a:moveTo>
                    <a:cubicBezTo>
                      <a:pt x="552" y="0"/>
                      <a:pt x="540" y="6"/>
                      <a:pt x="527" y="19"/>
                    </a:cubicBezTo>
                    <a:lnTo>
                      <a:pt x="26" y="696"/>
                    </a:lnTo>
                    <a:cubicBezTo>
                      <a:pt x="1" y="721"/>
                      <a:pt x="1" y="771"/>
                      <a:pt x="26" y="771"/>
                    </a:cubicBezTo>
                    <a:cubicBezTo>
                      <a:pt x="51" y="796"/>
                      <a:pt x="51" y="796"/>
                      <a:pt x="51" y="796"/>
                    </a:cubicBezTo>
                    <a:cubicBezTo>
                      <a:pt x="76" y="796"/>
                      <a:pt x="101" y="771"/>
                      <a:pt x="101" y="771"/>
                    </a:cubicBezTo>
                    <a:lnTo>
                      <a:pt x="627" y="94"/>
                    </a:lnTo>
                    <a:cubicBezTo>
                      <a:pt x="627" y="69"/>
                      <a:pt x="627" y="44"/>
                      <a:pt x="602" y="19"/>
                    </a:cubicBezTo>
                    <a:cubicBezTo>
                      <a:pt x="590" y="6"/>
                      <a:pt x="577" y="0"/>
                      <a:pt x="5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17"/>
              <p:cNvSpPr/>
              <p:nvPr/>
            </p:nvSpPr>
            <p:spPr>
              <a:xfrm>
                <a:off x="6307297" y="3689163"/>
                <a:ext cx="32759" cy="28950"/>
              </a:xfrm>
              <a:custGeom>
                <a:rect b="b" l="l" r="r" t="t"/>
                <a:pathLst>
                  <a:path extrusionOk="0" h="532" w="602">
                    <a:moveTo>
                      <a:pt x="297" y="0"/>
                    </a:moveTo>
                    <a:cubicBezTo>
                      <a:pt x="218" y="0"/>
                      <a:pt x="134" y="39"/>
                      <a:pt x="75" y="112"/>
                    </a:cubicBezTo>
                    <a:cubicBezTo>
                      <a:pt x="0" y="213"/>
                      <a:pt x="25" y="388"/>
                      <a:pt x="126" y="488"/>
                    </a:cubicBezTo>
                    <a:cubicBezTo>
                      <a:pt x="175" y="518"/>
                      <a:pt x="232" y="532"/>
                      <a:pt x="288" y="532"/>
                    </a:cubicBezTo>
                    <a:cubicBezTo>
                      <a:pt x="374" y="532"/>
                      <a:pt x="456" y="499"/>
                      <a:pt x="501" y="438"/>
                    </a:cubicBezTo>
                    <a:cubicBezTo>
                      <a:pt x="602" y="313"/>
                      <a:pt x="577" y="137"/>
                      <a:pt x="451" y="62"/>
                    </a:cubicBezTo>
                    <a:cubicBezTo>
                      <a:pt x="409" y="20"/>
                      <a:pt x="355" y="0"/>
                      <a:pt x="2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17"/>
              <p:cNvSpPr/>
              <p:nvPr/>
            </p:nvSpPr>
            <p:spPr>
              <a:xfrm>
                <a:off x="6601856" y="3914178"/>
                <a:ext cx="32814" cy="29005"/>
              </a:xfrm>
              <a:custGeom>
                <a:rect b="b" l="l" r="r" t="t"/>
                <a:pathLst>
                  <a:path extrusionOk="0" h="533" w="603">
                    <a:moveTo>
                      <a:pt x="312" y="1"/>
                    </a:moveTo>
                    <a:cubicBezTo>
                      <a:pt x="235" y="1"/>
                      <a:pt x="159" y="40"/>
                      <a:pt x="101" y="113"/>
                    </a:cubicBezTo>
                    <a:cubicBezTo>
                      <a:pt x="1" y="238"/>
                      <a:pt x="26" y="388"/>
                      <a:pt x="151" y="489"/>
                    </a:cubicBezTo>
                    <a:cubicBezTo>
                      <a:pt x="201" y="518"/>
                      <a:pt x="254" y="532"/>
                      <a:pt x="307" y="532"/>
                    </a:cubicBezTo>
                    <a:cubicBezTo>
                      <a:pt x="387" y="532"/>
                      <a:pt x="466" y="499"/>
                      <a:pt x="527" y="438"/>
                    </a:cubicBezTo>
                    <a:cubicBezTo>
                      <a:pt x="602" y="313"/>
                      <a:pt x="577" y="138"/>
                      <a:pt x="477" y="63"/>
                    </a:cubicBezTo>
                    <a:cubicBezTo>
                      <a:pt x="425" y="21"/>
                      <a:pt x="368" y="1"/>
                      <a:pt x="3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19" name="Google Shape;819;p17"/>
          <p:cNvGrpSpPr/>
          <p:nvPr/>
        </p:nvGrpSpPr>
        <p:grpSpPr>
          <a:xfrm>
            <a:off x="8523416" y="644164"/>
            <a:ext cx="161348" cy="142025"/>
            <a:chOff x="4635225" y="2316383"/>
            <a:chExt cx="79123" cy="69654"/>
          </a:xfrm>
        </p:grpSpPr>
        <p:sp>
          <p:nvSpPr>
            <p:cNvPr id="820" name="Google Shape;820;p17"/>
            <p:cNvSpPr/>
            <p:nvPr/>
          </p:nvSpPr>
          <p:spPr>
            <a:xfrm>
              <a:off x="4637946" y="2319104"/>
              <a:ext cx="73681" cy="64158"/>
            </a:xfrm>
            <a:custGeom>
              <a:rect b="b" l="l" r="r" t="t"/>
              <a:pathLst>
                <a:path extrusionOk="0" h="1179" w="1354">
                  <a:moveTo>
                    <a:pt x="0" y="1"/>
                  </a:moveTo>
                  <a:lnTo>
                    <a:pt x="326" y="602"/>
                  </a:lnTo>
                  <a:lnTo>
                    <a:pt x="677" y="1179"/>
                  </a:lnTo>
                  <a:lnTo>
                    <a:pt x="1003" y="602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7"/>
            <p:cNvSpPr/>
            <p:nvPr/>
          </p:nvSpPr>
          <p:spPr>
            <a:xfrm>
              <a:off x="4635225" y="2316383"/>
              <a:ext cx="79123" cy="69654"/>
            </a:xfrm>
            <a:custGeom>
              <a:rect b="b" l="l" r="r" t="t"/>
              <a:pathLst>
                <a:path extrusionOk="0" h="1280" w="1454">
                  <a:moveTo>
                    <a:pt x="1303" y="126"/>
                  </a:moveTo>
                  <a:lnTo>
                    <a:pt x="727" y="1129"/>
                  </a:lnTo>
                  <a:lnTo>
                    <a:pt x="151" y="126"/>
                  </a:lnTo>
                  <a:close/>
                  <a:moveTo>
                    <a:pt x="50" y="1"/>
                  </a:moveTo>
                  <a:cubicBezTo>
                    <a:pt x="25" y="1"/>
                    <a:pt x="0" y="26"/>
                    <a:pt x="0" y="26"/>
                  </a:cubicBezTo>
                  <a:cubicBezTo>
                    <a:pt x="0" y="51"/>
                    <a:pt x="0" y="76"/>
                    <a:pt x="0" y="76"/>
                  </a:cubicBezTo>
                  <a:lnTo>
                    <a:pt x="677" y="1254"/>
                  </a:lnTo>
                  <a:cubicBezTo>
                    <a:pt x="677" y="1279"/>
                    <a:pt x="702" y="1279"/>
                    <a:pt x="727" y="1279"/>
                  </a:cubicBezTo>
                  <a:cubicBezTo>
                    <a:pt x="752" y="1279"/>
                    <a:pt x="752" y="1279"/>
                    <a:pt x="777" y="1254"/>
                  </a:cubicBezTo>
                  <a:lnTo>
                    <a:pt x="1454" y="76"/>
                  </a:lnTo>
                  <a:cubicBezTo>
                    <a:pt x="1454" y="76"/>
                    <a:pt x="1454" y="51"/>
                    <a:pt x="1454" y="26"/>
                  </a:cubicBezTo>
                  <a:cubicBezTo>
                    <a:pt x="1429" y="26"/>
                    <a:pt x="1404" y="1"/>
                    <a:pt x="1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2" name="Google Shape;822;p17"/>
          <p:cNvGrpSpPr/>
          <p:nvPr/>
        </p:nvGrpSpPr>
        <p:grpSpPr>
          <a:xfrm rot="10800000">
            <a:off x="8775199" y="292593"/>
            <a:ext cx="110472" cy="97245"/>
            <a:chOff x="4635225" y="2316383"/>
            <a:chExt cx="79123" cy="69654"/>
          </a:xfrm>
        </p:grpSpPr>
        <p:sp>
          <p:nvSpPr>
            <p:cNvPr id="823" name="Google Shape;823;p17"/>
            <p:cNvSpPr/>
            <p:nvPr/>
          </p:nvSpPr>
          <p:spPr>
            <a:xfrm>
              <a:off x="4637946" y="2319104"/>
              <a:ext cx="73681" cy="64158"/>
            </a:xfrm>
            <a:custGeom>
              <a:rect b="b" l="l" r="r" t="t"/>
              <a:pathLst>
                <a:path extrusionOk="0" h="1179" w="1354">
                  <a:moveTo>
                    <a:pt x="0" y="1"/>
                  </a:moveTo>
                  <a:lnTo>
                    <a:pt x="326" y="602"/>
                  </a:lnTo>
                  <a:lnTo>
                    <a:pt x="677" y="1179"/>
                  </a:lnTo>
                  <a:lnTo>
                    <a:pt x="1003" y="602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4635225" y="2316383"/>
              <a:ext cx="79123" cy="69654"/>
            </a:xfrm>
            <a:custGeom>
              <a:rect b="b" l="l" r="r" t="t"/>
              <a:pathLst>
                <a:path extrusionOk="0" h="1280" w="1454">
                  <a:moveTo>
                    <a:pt x="1303" y="126"/>
                  </a:moveTo>
                  <a:lnTo>
                    <a:pt x="727" y="1129"/>
                  </a:lnTo>
                  <a:lnTo>
                    <a:pt x="151" y="126"/>
                  </a:lnTo>
                  <a:close/>
                  <a:moveTo>
                    <a:pt x="50" y="1"/>
                  </a:moveTo>
                  <a:cubicBezTo>
                    <a:pt x="25" y="1"/>
                    <a:pt x="0" y="26"/>
                    <a:pt x="0" y="26"/>
                  </a:cubicBezTo>
                  <a:cubicBezTo>
                    <a:pt x="0" y="51"/>
                    <a:pt x="0" y="76"/>
                    <a:pt x="0" y="76"/>
                  </a:cubicBezTo>
                  <a:lnTo>
                    <a:pt x="677" y="1254"/>
                  </a:lnTo>
                  <a:cubicBezTo>
                    <a:pt x="677" y="1279"/>
                    <a:pt x="702" y="1279"/>
                    <a:pt x="727" y="1279"/>
                  </a:cubicBezTo>
                  <a:cubicBezTo>
                    <a:pt x="752" y="1279"/>
                    <a:pt x="752" y="1279"/>
                    <a:pt x="777" y="1254"/>
                  </a:cubicBezTo>
                  <a:lnTo>
                    <a:pt x="1454" y="76"/>
                  </a:lnTo>
                  <a:cubicBezTo>
                    <a:pt x="1454" y="76"/>
                    <a:pt x="1454" y="51"/>
                    <a:pt x="1454" y="26"/>
                  </a:cubicBezTo>
                  <a:cubicBezTo>
                    <a:pt x="1429" y="26"/>
                    <a:pt x="1404" y="1"/>
                    <a:pt x="1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5" name="Google Shape;825;p17"/>
          <p:cNvGrpSpPr/>
          <p:nvPr/>
        </p:nvGrpSpPr>
        <p:grpSpPr>
          <a:xfrm>
            <a:off x="121801" y="4360760"/>
            <a:ext cx="161349" cy="207428"/>
            <a:chOff x="3340915" y="2702363"/>
            <a:chExt cx="85980" cy="110522"/>
          </a:xfrm>
        </p:grpSpPr>
        <p:sp>
          <p:nvSpPr>
            <p:cNvPr id="826" name="Google Shape;826;p17"/>
            <p:cNvSpPr/>
            <p:nvPr/>
          </p:nvSpPr>
          <p:spPr>
            <a:xfrm>
              <a:off x="3343636" y="2706445"/>
              <a:ext cx="80538" cy="10372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3340915" y="2702363"/>
              <a:ext cx="85980" cy="110522"/>
            </a:xfrm>
            <a:custGeom>
              <a:rect b="b" l="l" r="r" t="t"/>
              <a:pathLst>
                <a:path extrusionOk="0" h="2031" w="1580">
                  <a:moveTo>
                    <a:pt x="753" y="251"/>
                  </a:moveTo>
                  <a:cubicBezTo>
                    <a:pt x="878" y="577"/>
                    <a:pt x="1128" y="878"/>
                    <a:pt x="1429" y="1103"/>
                  </a:cubicBezTo>
                  <a:cubicBezTo>
                    <a:pt x="1128" y="1279"/>
                    <a:pt x="928" y="1529"/>
                    <a:pt x="803" y="1830"/>
                  </a:cubicBezTo>
                  <a:cubicBezTo>
                    <a:pt x="677" y="1554"/>
                    <a:pt x="427" y="1304"/>
                    <a:pt x="151" y="1179"/>
                  </a:cubicBezTo>
                  <a:cubicBezTo>
                    <a:pt x="427" y="928"/>
                    <a:pt x="627" y="602"/>
                    <a:pt x="753" y="251"/>
                  </a:cubicBezTo>
                  <a:close/>
                  <a:moveTo>
                    <a:pt x="778" y="1"/>
                  </a:moveTo>
                  <a:cubicBezTo>
                    <a:pt x="753" y="1"/>
                    <a:pt x="727" y="26"/>
                    <a:pt x="702" y="51"/>
                  </a:cubicBezTo>
                  <a:cubicBezTo>
                    <a:pt x="577" y="477"/>
                    <a:pt x="326" y="878"/>
                    <a:pt x="26" y="1153"/>
                  </a:cubicBezTo>
                  <a:cubicBezTo>
                    <a:pt x="1" y="1153"/>
                    <a:pt x="1" y="1179"/>
                    <a:pt x="1" y="1204"/>
                  </a:cubicBezTo>
                  <a:cubicBezTo>
                    <a:pt x="1" y="1229"/>
                    <a:pt x="26" y="1229"/>
                    <a:pt x="26" y="1254"/>
                  </a:cubicBezTo>
                  <a:cubicBezTo>
                    <a:pt x="351" y="1379"/>
                    <a:pt x="627" y="1655"/>
                    <a:pt x="753" y="1981"/>
                  </a:cubicBezTo>
                  <a:cubicBezTo>
                    <a:pt x="778" y="2006"/>
                    <a:pt x="803" y="2031"/>
                    <a:pt x="828" y="2031"/>
                  </a:cubicBezTo>
                  <a:cubicBezTo>
                    <a:pt x="853" y="2031"/>
                    <a:pt x="853" y="2006"/>
                    <a:pt x="878" y="1981"/>
                  </a:cubicBezTo>
                  <a:cubicBezTo>
                    <a:pt x="953" y="1630"/>
                    <a:pt x="1204" y="1329"/>
                    <a:pt x="1555" y="1153"/>
                  </a:cubicBezTo>
                  <a:cubicBezTo>
                    <a:pt x="1580" y="1153"/>
                    <a:pt x="1580" y="1128"/>
                    <a:pt x="1580" y="1103"/>
                  </a:cubicBezTo>
                  <a:cubicBezTo>
                    <a:pt x="1580" y="1103"/>
                    <a:pt x="1580" y="1078"/>
                    <a:pt x="1555" y="1053"/>
                  </a:cubicBezTo>
                  <a:cubicBezTo>
                    <a:pt x="1204" y="828"/>
                    <a:pt x="928" y="452"/>
                    <a:pt x="828" y="51"/>
                  </a:cubicBezTo>
                  <a:cubicBezTo>
                    <a:pt x="803" y="26"/>
                    <a:pt x="803" y="1"/>
                    <a:pt x="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8" name="Google Shape;828;p17"/>
          <p:cNvGrpSpPr/>
          <p:nvPr/>
        </p:nvGrpSpPr>
        <p:grpSpPr>
          <a:xfrm>
            <a:off x="365474" y="4705407"/>
            <a:ext cx="110475" cy="142021"/>
            <a:chOff x="3340915" y="2702363"/>
            <a:chExt cx="85980" cy="110522"/>
          </a:xfrm>
        </p:grpSpPr>
        <p:sp>
          <p:nvSpPr>
            <p:cNvPr id="829" name="Google Shape;829;p17"/>
            <p:cNvSpPr/>
            <p:nvPr/>
          </p:nvSpPr>
          <p:spPr>
            <a:xfrm>
              <a:off x="3343636" y="2706445"/>
              <a:ext cx="80538" cy="10372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7"/>
            <p:cNvSpPr/>
            <p:nvPr/>
          </p:nvSpPr>
          <p:spPr>
            <a:xfrm>
              <a:off x="3340915" y="2702363"/>
              <a:ext cx="85980" cy="110522"/>
            </a:xfrm>
            <a:custGeom>
              <a:rect b="b" l="l" r="r" t="t"/>
              <a:pathLst>
                <a:path extrusionOk="0" h="2031" w="1580">
                  <a:moveTo>
                    <a:pt x="753" y="251"/>
                  </a:moveTo>
                  <a:cubicBezTo>
                    <a:pt x="878" y="577"/>
                    <a:pt x="1128" y="878"/>
                    <a:pt x="1429" y="1103"/>
                  </a:cubicBezTo>
                  <a:cubicBezTo>
                    <a:pt x="1128" y="1279"/>
                    <a:pt x="928" y="1529"/>
                    <a:pt x="803" y="1830"/>
                  </a:cubicBezTo>
                  <a:cubicBezTo>
                    <a:pt x="677" y="1554"/>
                    <a:pt x="427" y="1304"/>
                    <a:pt x="151" y="1179"/>
                  </a:cubicBezTo>
                  <a:cubicBezTo>
                    <a:pt x="427" y="928"/>
                    <a:pt x="627" y="602"/>
                    <a:pt x="753" y="251"/>
                  </a:cubicBezTo>
                  <a:close/>
                  <a:moveTo>
                    <a:pt x="778" y="1"/>
                  </a:moveTo>
                  <a:cubicBezTo>
                    <a:pt x="753" y="1"/>
                    <a:pt x="727" y="26"/>
                    <a:pt x="702" y="51"/>
                  </a:cubicBezTo>
                  <a:cubicBezTo>
                    <a:pt x="577" y="477"/>
                    <a:pt x="326" y="878"/>
                    <a:pt x="26" y="1153"/>
                  </a:cubicBezTo>
                  <a:cubicBezTo>
                    <a:pt x="1" y="1153"/>
                    <a:pt x="1" y="1179"/>
                    <a:pt x="1" y="1204"/>
                  </a:cubicBezTo>
                  <a:cubicBezTo>
                    <a:pt x="1" y="1229"/>
                    <a:pt x="26" y="1229"/>
                    <a:pt x="26" y="1254"/>
                  </a:cubicBezTo>
                  <a:cubicBezTo>
                    <a:pt x="351" y="1379"/>
                    <a:pt x="627" y="1655"/>
                    <a:pt x="753" y="1981"/>
                  </a:cubicBezTo>
                  <a:cubicBezTo>
                    <a:pt x="778" y="2006"/>
                    <a:pt x="803" y="2031"/>
                    <a:pt x="828" y="2031"/>
                  </a:cubicBezTo>
                  <a:cubicBezTo>
                    <a:pt x="853" y="2031"/>
                    <a:pt x="853" y="2006"/>
                    <a:pt x="878" y="1981"/>
                  </a:cubicBezTo>
                  <a:cubicBezTo>
                    <a:pt x="953" y="1630"/>
                    <a:pt x="1204" y="1329"/>
                    <a:pt x="1555" y="1153"/>
                  </a:cubicBezTo>
                  <a:cubicBezTo>
                    <a:pt x="1580" y="1153"/>
                    <a:pt x="1580" y="1128"/>
                    <a:pt x="1580" y="1103"/>
                  </a:cubicBezTo>
                  <a:cubicBezTo>
                    <a:pt x="1580" y="1103"/>
                    <a:pt x="1580" y="1078"/>
                    <a:pt x="1555" y="1053"/>
                  </a:cubicBezTo>
                  <a:cubicBezTo>
                    <a:pt x="1204" y="828"/>
                    <a:pt x="928" y="452"/>
                    <a:pt x="828" y="51"/>
                  </a:cubicBezTo>
                  <a:cubicBezTo>
                    <a:pt x="803" y="26"/>
                    <a:pt x="803" y="1"/>
                    <a:pt x="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1" name="Google Shape;831;p17"/>
          <p:cNvGrpSpPr/>
          <p:nvPr/>
        </p:nvGrpSpPr>
        <p:grpSpPr>
          <a:xfrm flipH="1">
            <a:off x="483667" y="4419876"/>
            <a:ext cx="69377" cy="89202"/>
            <a:chOff x="3340915" y="2702363"/>
            <a:chExt cx="85980" cy="110522"/>
          </a:xfrm>
        </p:grpSpPr>
        <p:sp>
          <p:nvSpPr>
            <p:cNvPr id="832" name="Google Shape;832;p17"/>
            <p:cNvSpPr/>
            <p:nvPr/>
          </p:nvSpPr>
          <p:spPr>
            <a:xfrm>
              <a:off x="3343636" y="2706445"/>
              <a:ext cx="80538" cy="10372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7"/>
            <p:cNvSpPr/>
            <p:nvPr/>
          </p:nvSpPr>
          <p:spPr>
            <a:xfrm>
              <a:off x="3340915" y="2702363"/>
              <a:ext cx="85980" cy="110522"/>
            </a:xfrm>
            <a:custGeom>
              <a:rect b="b" l="l" r="r" t="t"/>
              <a:pathLst>
                <a:path extrusionOk="0" h="2031" w="1580">
                  <a:moveTo>
                    <a:pt x="753" y="251"/>
                  </a:moveTo>
                  <a:cubicBezTo>
                    <a:pt x="878" y="577"/>
                    <a:pt x="1128" y="878"/>
                    <a:pt x="1429" y="1103"/>
                  </a:cubicBezTo>
                  <a:cubicBezTo>
                    <a:pt x="1128" y="1279"/>
                    <a:pt x="928" y="1529"/>
                    <a:pt x="803" y="1830"/>
                  </a:cubicBezTo>
                  <a:cubicBezTo>
                    <a:pt x="677" y="1554"/>
                    <a:pt x="427" y="1304"/>
                    <a:pt x="151" y="1179"/>
                  </a:cubicBezTo>
                  <a:cubicBezTo>
                    <a:pt x="427" y="928"/>
                    <a:pt x="627" y="602"/>
                    <a:pt x="753" y="251"/>
                  </a:cubicBezTo>
                  <a:close/>
                  <a:moveTo>
                    <a:pt x="778" y="1"/>
                  </a:moveTo>
                  <a:cubicBezTo>
                    <a:pt x="753" y="1"/>
                    <a:pt x="727" y="26"/>
                    <a:pt x="702" y="51"/>
                  </a:cubicBezTo>
                  <a:cubicBezTo>
                    <a:pt x="577" y="477"/>
                    <a:pt x="326" y="878"/>
                    <a:pt x="26" y="1153"/>
                  </a:cubicBezTo>
                  <a:cubicBezTo>
                    <a:pt x="1" y="1153"/>
                    <a:pt x="1" y="1179"/>
                    <a:pt x="1" y="1204"/>
                  </a:cubicBezTo>
                  <a:cubicBezTo>
                    <a:pt x="1" y="1229"/>
                    <a:pt x="26" y="1229"/>
                    <a:pt x="26" y="1254"/>
                  </a:cubicBezTo>
                  <a:cubicBezTo>
                    <a:pt x="351" y="1379"/>
                    <a:pt x="627" y="1655"/>
                    <a:pt x="753" y="1981"/>
                  </a:cubicBezTo>
                  <a:cubicBezTo>
                    <a:pt x="778" y="2006"/>
                    <a:pt x="803" y="2031"/>
                    <a:pt x="828" y="2031"/>
                  </a:cubicBezTo>
                  <a:cubicBezTo>
                    <a:pt x="853" y="2031"/>
                    <a:pt x="853" y="2006"/>
                    <a:pt x="878" y="1981"/>
                  </a:cubicBezTo>
                  <a:cubicBezTo>
                    <a:pt x="953" y="1630"/>
                    <a:pt x="1204" y="1329"/>
                    <a:pt x="1555" y="1153"/>
                  </a:cubicBezTo>
                  <a:cubicBezTo>
                    <a:pt x="1580" y="1153"/>
                    <a:pt x="1580" y="1128"/>
                    <a:pt x="1580" y="1103"/>
                  </a:cubicBezTo>
                  <a:cubicBezTo>
                    <a:pt x="1580" y="1103"/>
                    <a:pt x="1580" y="1078"/>
                    <a:pt x="1555" y="1053"/>
                  </a:cubicBezTo>
                  <a:cubicBezTo>
                    <a:pt x="1204" y="828"/>
                    <a:pt x="928" y="452"/>
                    <a:pt x="828" y="51"/>
                  </a:cubicBezTo>
                  <a:cubicBezTo>
                    <a:pt x="803" y="26"/>
                    <a:pt x="803" y="1"/>
                    <a:pt x="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5" name="Google Shape;83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6" name="Google Shape;836;p18"/>
          <p:cNvGrpSpPr/>
          <p:nvPr/>
        </p:nvGrpSpPr>
        <p:grpSpPr>
          <a:xfrm rot="10800000">
            <a:off x="-104185" y="57"/>
            <a:ext cx="727558" cy="1519638"/>
            <a:chOff x="2269910" y="2446008"/>
            <a:chExt cx="301191" cy="629093"/>
          </a:xfrm>
        </p:grpSpPr>
        <p:sp>
          <p:nvSpPr>
            <p:cNvPr id="837" name="Google Shape;837;p18"/>
            <p:cNvSpPr/>
            <p:nvPr/>
          </p:nvSpPr>
          <p:spPr>
            <a:xfrm>
              <a:off x="2357709" y="2446008"/>
              <a:ext cx="159742" cy="629093"/>
            </a:xfrm>
            <a:custGeom>
              <a:rect b="b" l="l" r="r" t="t"/>
              <a:pathLst>
                <a:path extrusionOk="0" h="12933" w="3284">
                  <a:moveTo>
                    <a:pt x="2607" y="0"/>
                  </a:moveTo>
                  <a:cubicBezTo>
                    <a:pt x="2582" y="0"/>
                    <a:pt x="2557" y="25"/>
                    <a:pt x="2557" y="50"/>
                  </a:cubicBezTo>
                  <a:cubicBezTo>
                    <a:pt x="2582" y="1378"/>
                    <a:pt x="1955" y="2632"/>
                    <a:pt x="1329" y="3835"/>
                  </a:cubicBezTo>
                  <a:cubicBezTo>
                    <a:pt x="752" y="4912"/>
                    <a:pt x="176" y="6065"/>
                    <a:pt x="76" y="7268"/>
                  </a:cubicBezTo>
                  <a:cubicBezTo>
                    <a:pt x="0" y="8321"/>
                    <a:pt x="276" y="9474"/>
                    <a:pt x="903" y="10476"/>
                  </a:cubicBezTo>
                  <a:cubicBezTo>
                    <a:pt x="1429" y="11353"/>
                    <a:pt x="2206" y="12181"/>
                    <a:pt x="3183" y="12907"/>
                  </a:cubicBezTo>
                  <a:cubicBezTo>
                    <a:pt x="3208" y="12907"/>
                    <a:pt x="3208" y="12932"/>
                    <a:pt x="3208" y="12932"/>
                  </a:cubicBezTo>
                  <a:cubicBezTo>
                    <a:pt x="3234" y="12932"/>
                    <a:pt x="3259" y="12907"/>
                    <a:pt x="3259" y="12907"/>
                  </a:cubicBezTo>
                  <a:cubicBezTo>
                    <a:pt x="3284" y="12882"/>
                    <a:pt x="3284" y="12832"/>
                    <a:pt x="3259" y="12832"/>
                  </a:cubicBezTo>
                  <a:cubicBezTo>
                    <a:pt x="2281" y="12105"/>
                    <a:pt x="1504" y="11278"/>
                    <a:pt x="1003" y="10426"/>
                  </a:cubicBezTo>
                  <a:cubicBezTo>
                    <a:pt x="401" y="9424"/>
                    <a:pt x="101" y="8321"/>
                    <a:pt x="176" y="7293"/>
                  </a:cubicBezTo>
                  <a:cubicBezTo>
                    <a:pt x="276" y="6090"/>
                    <a:pt x="853" y="4962"/>
                    <a:pt x="1429" y="3885"/>
                  </a:cubicBezTo>
                  <a:cubicBezTo>
                    <a:pt x="2056" y="2657"/>
                    <a:pt x="2707" y="1429"/>
                    <a:pt x="2657" y="50"/>
                  </a:cubicBezTo>
                  <a:cubicBezTo>
                    <a:pt x="2657" y="25"/>
                    <a:pt x="2632" y="0"/>
                    <a:pt x="26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2439378" y="2915257"/>
              <a:ext cx="52485" cy="102538"/>
            </a:xfrm>
            <a:custGeom>
              <a:rect b="b" l="l" r="r" t="t"/>
              <a:pathLst>
                <a:path extrusionOk="0" h="2108" w="1079">
                  <a:moveTo>
                    <a:pt x="664" y="0"/>
                  </a:moveTo>
                  <a:cubicBezTo>
                    <a:pt x="460" y="0"/>
                    <a:pt x="321" y="188"/>
                    <a:pt x="226" y="353"/>
                  </a:cubicBezTo>
                  <a:cubicBezTo>
                    <a:pt x="101" y="579"/>
                    <a:pt x="26" y="854"/>
                    <a:pt x="26" y="1105"/>
                  </a:cubicBezTo>
                  <a:cubicBezTo>
                    <a:pt x="1" y="1356"/>
                    <a:pt x="26" y="1581"/>
                    <a:pt x="76" y="1807"/>
                  </a:cubicBezTo>
                  <a:cubicBezTo>
                    <a:pt x="101" y="1882"/>
                    <a:pt x="151" y="2082"/>
                    <a:pt x="226" y="2107"/>
                  </a:cubicBezTo>
                  <a:cubicBezTo>
                    <a:pt x="301" y="2107"/>
                    <a:pt x="402" y="1932"/>
                    <a:pt x="452" y="1882"/>
                  </a:cubicBezTo>
                  <a:cubicBezTo>
                    <a:pt x="753" y="1531"/>
                    <a:pt x="1028" y="1105"/>
                    <a:pt x="1078" y="629"/>
                  </a:cubicBezTo>
                  <a:cubicBezTo>
                    <a:pt x="1078" y="503"/>
                    <a:pt x="1078" y="353"/>
                    <a:pt x="1028" y="228"/>
                  </a:cubicBezTo>
                  <a:cubicBezTo>
                    <a:pt x="953" y="102"/>
                    <a:pt x="828" y="2"/>
                    <a:pt x="702" y="2"/>
                  </a:cubicBezTo>
                  <a:cubicBezTo>
                    <a:pt x="689" y="1"/>
                    <a:pt x="677" y="0"/>
                    <a:pt x="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2341852" y="2986906"/>
              <a:ext cx="106138" cy="48010"/>
            </a:xfrm>
            <a:custGeom>
              <a:rect b="b" l="l" r="r" t="t"/>
              <a:pathLst>
                <a:path extrusionOk="0" h="987" w="2182">
                  <a:moveTo>
                    <a:pt x="727" y="0"/>
                  </a:moveTo>
                  <a:cubicBezTo>
                    <a:pt x="677" y="0"/>
                    <a:pt x="627" y="3"/>
                    <a:pt x="577" y="8"/>
                  </a:cubicBezTo>
                  <a:cubicBezTo>
                    <a:pt x="452" y="33"/>
                    <a:pt x="301" y="58"/>
                    <a:pt x="201" y="158"/>
                  </a:cubicBezTo>
                  <a:cubicBezTo>
                    <a:pt x="76" y="233"/>
                    <a:pt x="1" y="384"/>
                    <a:pt x="26" y="509"/>
                  </a:cubicBezTo>
                  <a:cubicBezTo>
                    <a:pt x="51" y="710"/>
                    <a:pt x="276" y="835"/>
                    <a:pt x="477" y="910"/>
                  </a:cubicBezTo>
                  <a:cubicBezTo>
                    <a:pt x="639" y="959"/>
                    <a:pt x="811" y="986"/>
                    <a:pt x="980" y="986"/>
                  </a:cubicBezTo>
                  <a:cubicBezTo>
                    <a:pt x="1073" y="986"/>
                    <a:pt x="1165" y="978"/>
                    <a:pt x="1254" y="960"/>
                  </a:cubicBezTo>
                  <a:cubicBezTo>
                    <a:pt x="1479" y="935"/>
                    <a:pt x="1705" y="885"/>
                    <a:pt x="1930" y="760"/>
                  </a:cubicBezTo>
                  <a:cubicBezTo>
                    <a:pt x="1981" y="735"/>
                    <a:pt x="2181" y="660"/>
                    <a:pt x="2181" y="584"/>
                  </a:cubicBezTo>
                  <a:cubicBezTo>
                    <a:pt x="2181" y="509"/>
                    <a:pt x="1981" y="434"/>
                    <a:pt x="1930" y="384"/>
                  </a:cubicBezTo>
                  <a:cubicBezTo>
                    <a:pt x="1572" y="182"/>
                    <a:pt x="1152" y="0"/>
                    <a:pt x="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2384510" y="2833781"/>
              <a:ext cx="67127" cy="92761"/>
            </a:xfrm>
            <a:custGeom>
              <a:rect b="b" l="l" r="r" t="t"/>
              <a:pathLst>
                <a:path extrusionOk="0" h="1907" w="1380">
                  <a:moveTo>
                    <a:pt x="980" y="1"/>
                  </a:moveTo>
                  <a:cubicBezTo>
                    <a:pt x="824" y="1"/>
                    <a:pt x="677" y="104"/>
                    <a:pt x="577" y="224"/>
                  </a:cubicBezTo>
                  <a:cubicBezTo>
                    <a:pt x="377" y="424"/>
                    <a:pt x="251" y="650"/>
                    <a:pt x="151" y="900"/>
                  </a:cubicBezTo>
                  <a:cubicBezTo>
                    <a:pt x="76" y="1126"/>
                    <a:pt x="26" y="1351"/>
                    <a:pt x="26" y="1602"/>
                  </a:cubicBezTo>
                  <a:cubicBezTo>
                    <a:pt x="26" y="1652"/>
                    <a:pt x="1" y="1878"/>
                    <a:pt x="76" y="1903"/>
                  </a:cubicBezTo>
                  <a:cubicBezTo>
                    <a:pt x="83" y="1905"/>
                    <a:pt x="90" y="1906"/>
                    <a:pt x="98" y="1906"/>
                  </a:cubicBezTo>
                  <a:cubicBezTo>
                    <a:pt x="177" y="1906"/>
                    <a:pt x="308" y="1798"/>
                    <a:pt x="377" y="1752"/>
                  </a:cubicBezTo>
                  <a:cubicBezTo>
                    <a:pt x="753" y="1502"/>
                    <a:pt x="1129" y="1176"/>
                    <a:pt x="1304" y="725"/>
                  </a:cubicBezTo>
                  <a:cubicBezTo>
                    <a:pt x="1354" y="599"/>
                    <a:pt x="1379" y="449"/>
                    <a:pt x="1354" y="324"/>
                  </a:cubicBezTo>
                  <a:cubicBezTo>
                    <a:pt x="1329" y="198"/>
                    <a:pt x="1254" y="48"/>
                    <a:pt x="1104" y="23"/>
                  </a:cubicBezTo>
                  <a:cubicBezTo>
                    <a:pt x="1062" y="8"/>
                    <a:pt x="1021" y="1"/>
                    <a:pt x="9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2284551" y="2888503"/>
              <a:ext cx="103706" cy="50053"/>
            </a:xfrm>
            <a:custGeom>
              <a:rect b="b" l="l" r="r" t="t"/>
              <a:pathLst>
                <a:path extrusionOk="0" h="1029" w="2132">
                  <a:moveTo>
                    <a:pt x="602" y="1"/>
                  </a:moveTo>
                  <a:cubicBezTo>
                    <a:pt x="477" y="1"/>
                    <a:pt x="326" y="26"/>
                    <a:pt x="201" y="101"/>
                  </a:cubicBezTo>
                  <a:cubicBezTo>
                    <a:pt x="101" y="176"/>
                    <a:pt x="1" y="302"/>
                    <a:pt x="1" y="427"/>
                  </a:cubicBezTo>
                  <a:cubicBezTo>
                    <a:pt x="1" y="652"/>
                    <a:pt x="201" y="778"/>
                    <a:pt x="402" y="878"/>
                  </a:cubicBezTo>
                  <a:cubicBezTo>
                    <a:pt x="627" y="978"/>
                    <a:pt x="903" y="1028"/>
                    <a:pt x="1154" y="1028"/>
                  </a:cubicBezTo>
                  <a:cubicBezTo>
                    <a:pt x="1404" y="1028"/>
                    <a:pt x="1630" y="978"/>
                    <a:pt x="1855" y="903"/>
                  </a:cubicBezTo>
                  <a:cubicBezTo>
                    <a:pt x="1931" y="878"/>
                    <a:pt x="2131" y="828"/>
                    <a:pt x="2131" y="753"/>
                  </a:cubicBezTo>
                  <a:cubicBezTo>
                    <a:pt x="2131" y="678"/>
                    <a:pt x="1956" y="577"/>
                    <a:pt x="1905" y="527"/>
                  </a:cubicBezTo>
                  <a:cubicBezTo>
                    <a:pt x="1530" y="251"/>
                    <a:pt x="1103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2360141" y="2759262"/>
              <a:ext cx="90280" cy="72818"/>
            </a:xfrm>
            <a:custGeom>
              <a:rect b="b" l="l" r="r" t="t"/>
              <a:pathLst>
                <a:path extrusionOk="0" h="1497" w="1856">
                  <a:moveTo>
                    <a:pt x="1471" y="0"/>
                  </a:moveTo>
                  <a:cubicBezTo>
                    <a:pt x="1361" y="0"/>
                    <a:pt x="1241" y="34"/>
                    <a:pt x="1128" y="76"/>
                  </a:cubicBezTo>
                  <a:cubicBezTo>
                    <a:pt x="903" y="202"/>
                    <a:pt x="677" y="352"/>
                    <a:pt x="502" y="553"/>
                  </a:cubicBezTo>
                  <a:cubicBezTo>
                    <a:pt x="351" y="728"/>
                    <a:pt x="226" y="928"/>
                    <a:pt x="126" y="1154"/>
                  </a:cubicBezTo>
                  <a:cubicBezTo>
                    <a:pt x="101" y="1229"/>
                    <a:pt x="1" y="1405"/>
                    <a:pt x="76" y="1480"/>
                  </a:cubicBezTo>
                  <a:cubicBezTo>
                    <a:pt x="88" y="1492"/>
                    <a:pt x="109" y="1497"/>
                    <a:pt x="134" y="1497"/>
                  </a:cubicBezTo>
                  <a:cubicBezTo>
                    <a:pt x="214" y="1497"/>
                    <a:pt x="338" y="1449"/>
                    <a:pt x="377" y="1430"/>
                  </a:cubicBezTo>
                  <a:cubicBezTo>
                    <a:pt x="853" y="1329"/>
                    <a:pt x="1304" y="1179"/>
                    <a:pt x="1630" y="828"/>
                  </a:cubicBezTo>
                  <a:cubicBezTo>
                    <a:pt x="1730" y="728"/>
                    <a:pt x="1805" y="603"/>
                    <a:pt x="1830" y="452"/>
                  </a:cubicBezTo>
                  <a:cubicBezTo>
                    <a:pt x="1855" y="327"/>
                    <a:pt x="1830" y="177"/>
                    <a:pt x="1705" y="76"/>
                  </a:cubicBezTo>
                  <a:cubicBezTo>
                    <a:pt x="1639" y="21"/>
                    <a:pt x="1558" y="0"/>
                    <a:pt x="14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2269910" y="2764953"/>
              <a:ext cx="95145" cy="66494"/>
            </a:xfrm>
            <a:custGeom>
              <a:rect b="b" l="l" r="r" t="t"/>
              <a:pathLst>
                <a:path extrusionOk="0" h="1367" w="1956">
                  <a:moveTo>
                    <a:pt x="485" y="0"/>
                  </a:moveTo>
                  <a:cubicBezTo>
                    <a:pt x="450" y="0"/>
                    <a:pt x="414" y="3"/>
                    <a:pt x="377" y="9"/>
                  </a:cubicBezTo>
                  <a:cubicBezTo>
                    <a:pt x="252" y="35"/>
                    <a:pt x="101" y="135"/>
                    <a:pt x="51" y="260"/>
                  </a:cubicBezTo>
                  <a:cubicBezTo>
                    <a:pt x="1" y="461"/>
                    <a:pt x="126" y="661"/>
                    <a:pt x="277" y="811"/>
                  </a:cubicBezTo>
                  <a:cubicBezTo>
                    <a:pt x="452" y="987"/>
                    <a:pt x="678" y="1137"/>
                    <a:pt x="928" y="1238"/>
                  </a:cubicBezTo>
                  <a:cubicBezTo>
                    <a:pt x="1154" y="1313"/>
                    <a:pt x="1379" y="1363"/>
                    <a:pt x="1630" y="1363"/>
                  </a:cubicBezTo>
                  <a:cubicBezTo>
                    <a:pt x="1650" y="1363"/>
                    <a:pt x="1698" y="1367"/>
                    <a:pt x="1750" y="1367"/>
                  </a:cubicBezTo>
                  <a:cubicBezTo>
                    <a:pt x="1829" y="1367"/>
                    <a:pt x="1916" y="1358"/>
                    <a:pt x="1931" y="1313"/>
                  </a:cubicBezTo>
                  <a:cubicBezTo>
                    <a:pt x="1956" y="1238"/>
                    <a:pt x="1831" y="1087"/>
                    <a:pt x="1780" y="1037"/>
                  </a:cubicBezTo>
                  <a:cubicBezTo>
                    <a:pt x="1530" y="636"/>
                    <a:pt x="1229" y="260"/>
                    <a:pt x="778" y="85"/>
                  </a:cubicBezTo>
                  <a:cubicBezTo>
                    <a:pt x="684" y="28"/>
                    <a:pt x="590" y="0"/>
                    <a:pt x="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2380862" y="2680073"/>
              <a:ext cx="104922" cy="50248"/>
            </a:xfrm>
            <a:custGeom>
              <a:rect b="b" l="l" r="r" t="t"/>
              <a:pathLst>
                <a:path extrusionOk="0" h="1033" w="2157">
                  <a:moveTo>
                    <a:pt x="1529" y="0"/>
                  </a:moveTo>
                  <a:cubicBezTo>
                    <a:pt x="1279" y="25"/>
                    <a:pt x="1028" y="100"/>
                    <a:pt x="778" y="201"/>
                  </a:cubicBezTo>
                  <a:cubicBezTo>
                    <a:pt x="577" y="301"/>
                    <a:pt x="377" y="451"/>
                    <a:pt x="201" y="627"/>
                  </a:cubicBezTo>
                  <a:cubicBezTo>
                    <a:pt x="151" y="677"/>
                    <a:pt x="1" y="802"/>
                    <a:pt x="26" y="877"/>
                  </a:cubicBezTo>
                  <a:cubicBezTo>
                    <a:pt x="51" y="952"/>
                    <a:pt x="276" y="952"/>
                    <a:pt x="326" y="978"/>
                  </a:cubicBezTo>
                  <a:cubicBezTo>
                    <a:pt x="531" y="1010"/>
                    <a:pt x="735" y="1033"/>
                    <a:pt x="937" y="1033"/>
                  </a:cubicBezTo>
                  <a:cubicBezTo>
                    <a:pt x="1206" y="1033"/>
                    <a:pt x="1472" y="992"/>
                    <a:pt x="1730" y="877"/>
                  </a:cubicBezTo>
                  <a:cubicBezTo>
                    <a:pt x="1855" y="827"/>
                    <a:pt x="1981" y="752"/>
                    <a:pt x="2056" y="627"/>
                  </a:cubicBezTo>
                  <a:cubicBezTo>
                    <a:pt x="2131" y="501"/>
                    <a:pt x="2156" y="351"/>
                    <a:pt x="2081" y="226"/>
                  </a:cubicBezTo>
                  <a:cubicBezTo>
                    <a:pt x="1981" y="50"/>
                    <a:pt x="1755" y="0"/>
                    <a:pt x="15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2312618" y="2633279"/>
              <a:ext cx="73158" cy="88967"/>
            </a:xfrm>
            <a:custGeom>
              <a:rect b="b" l="l" r="r" t="t"/>
              <a:pathLst>
                <a:path extrusionOk="0" h="1829" w="1504">
                  <a:moveTo>
                    <a:pt x="421" y="1"/>
                  </a:moveTo>
                  <a:cubicBezTo>
                    <a:pt x="308" y="1"/>
                    <a:pt x="202" y="33"/>
                    <a:pt x="125" y="110"/>
                  </a:cubicBezTo>
                  <a:cubicBezTo>
                    <a:pt x="0" y="260"/>
                    <a:pt x="25" y="511"/>
                    <a:pt x="100" y="711"/>
                  </a:cubicBezTo>
                  <a:cubicBezTo>
                    <a:pt x="226" y="937"/>
                    <a:pt x="376" y="1163"/>
                    <a:pt x="552" y="1363"/>
                  </a:cubicBezTo>
                  <a:cubicBezTo>
                    <a:pt x="727" y="1513"/>
                    <a:pt x="927" y="1639"/>
                    <a:pt x="1153" y="1739"/>
                  </a:cubicBezTo>
                  <a:cubicBezTo>
                    <a:pt x="1193" y="1759"/>
                    <a:pt x="1331" y="1828"/>
                    <a:pt x="1409" y="1828"/>
                  </a:cubicBezTo>
                  <a:cubicBezTo>
                    <a:pt x="1428" y="1828"/>
                    <a:pt x="1444" y="1824"/>
                    <a:pt x="1454" y="1814"/>
                  </a:cubicBezTo>
                  <a:cubicBezTo>
                    <a:pt x="1504" y="1764"/>
                    <a:pt x="1454" y="1564"/>
                    <a:pt x="1429" y="1513"/>
                  </a:cubicBezTo>
                  <a:cubicBezTo>
                    <a:pt x="1354" y="1037"/>
                    <a:pt x="1203" y="561"/>
                    <a:pt x="877" y="235"/>
                  </a:cubicBezTo>
                  <a:cubicBezTo>
                    <a:pt x="777" y="135"/>
                    <a:pt x="652" y="60"/>
                    <a:pt x="526" y="10"/>
                  </a:cubicBezTo>
                  <a:cubicBezTo>
                    <a:pt x="491" y="4"/>
                    <a:pt x="455" y="1"/>
                    <a:pt x="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2423521" y="2595922"/>
              <a:ext cx="104922" cy="48399"/>
            </a:xfrm>
            <a:custGeom>
              <a:rect b="b" l="l" r="r" t="t"/>
              <a:pathLst>
                <a:path extrusionOk="0" h="995" w="2157">
                  <a:moveTo>
                    <a:pt x="1555" y="1"/>
                  </a:moveTo>
                  <a:cubicBezTo>
                    <a:pt x="1304" y="1"/>
                    <a:pt x="1028" y="51"/>
                    <a:pt x="803" y="151"/>
                  </a:cubicBezTo>
                  <a:cubicBezTo>
                    <a:pt x="577" y="251"/>
                    <a:pt x="377" y="377"/>
                    <a:pt x="201" y="552"/>
                  </a:cubicBezTo>
                  <a:cubicBezTo>
                    <a:pt x="151" y="577"/>
                    <a:pt x="1" y="728"/>
                    <a:pt x="26" y="803"/>
                  </a:cubicBezTo>
                  <a:cubicBezTo>
                    <a:pt x="51" y="878"/>
                    <a:pt x="251" y="878"/>
                    <a:pt x="327" y="903"/>
                  </a:cubicBezTo>
                  <a:cubicBezTo>
                    <a:pt x="562" y="955"/>
                    <a:pt x="812" y="994"/>
                    <a:pt x="1057" y="994"/>
                  </a:cubicBezTo>
                  <a:cubicBezTo>
                    <a:pt x="1281" y="994"/>
                    <a:pt x="1502" y="962"/>
                    <a:pt x="1705" y="878"/>
                  </a:cubicBezTo>
                  <a:cubicBezTo>
                    <a:pt x="1830" y="828"/>
                    <a:pt x="1956" y="753"/>
                    <a:pt x="2056" y="627"/>
                  </a:cubicBezTo>
                  <a:cubicBezTo>
                    <a:pt x="2131" y="527"/>
                    <a:pt x="2156" y="352"/>
                    <a:pt x="2106" y="226"/>
                  </a:cubicBezTo>
                  <a:cubicBezTo>
                    <a:pt x="2006" y="51"/>
                    <a:pt x="1780" y="1"/>
                    <a:pt x="15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2357709" y="2543097"/>
              <a:ext cx="70775" cy="91253"/>
            </a:xfrm>
            <a:custGeom>
              <a:rect b="b" l="l" r="r" t="t"/>
              <a:pathLst>
                <a:path extrusionOk="0" h="1876" w="1455">
                  <a:moveTo>
                    <a:pt x="435" y="0"/>
                  </a:moveTo>
                  <a:cubicBezTo>
                    <a:pt x="333" y="0"/>
                    <a:pt x="227" y="33"/>
                    <a:pt x="151" y="109"/>
                  </a:cubicBezTo>
                  <a:cubicBezTo>
                    <a:pt x="0" y="260"/>
                    <a:pt x="26" y="485"/>
                    <a:pt x="101" y="686"/>
                  </a:cubicBezTo>
                  <a:cubicBezTo>
                    <a:pt x="201" y="936"/>
                    <a:pt x="326" y="1162"/>
                    <a:pt x="527" y="1362"/>
                  </a:cubicBezTo>
                  <a:cubicBezTo>
                    <a:pt x="677" y="1513"/>
                    <a:pt x="878" y="1663"/>
                    <a:pt x="1078" y="1763"/>
                  </a:cubicBezTo>
                  <a:cubicBezTo>
                    <a:pt x="1141" y="1784"/>
                    <a:pt x="1274" y="1875"/>
                    <a:pt x="1360" y="1875"/>
                  </a:cubicBezTo>
                  <a:cubicBezTo>
                    <a:pt x="1377" y="1875"/>
                    <a:pt x="1392" y="1872"/>
                    <a:pt x="1404" y="1864"/>
                  </a:cubicBezTo>
                  <a:cubicBezTo>
                    <a:pt x="1454" y="1814"/>
                    <a:pt x="1404" y="1613"/>
                    <a:pt x="1379" y="1538"/>
                  </a:cubicBezTo>
                  <a:cubicBezTo>
                    <a:pt x="1329" y="1087"/>
                    <a:pt x="1203" y="585"/>
                    <a:pt x="878" y="235"/>
                  </a:cubicBezTo>
                  <a:cubicBezTo>
                    <a:pt x="777" y="134"/>
                    <a:pt x="677" y="59"/>
                    <a:pt x="527" y="9"/>
                  </a:cubicBezTo>
                  <a:cubicBezTo>
                    <a:pt x="497" y="3"/>
                    <a:pt x="466" y="0"/>
                    <a:pt x="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2467445" y="2492023"/>
              <a:ext cx="103657" cy="50491"/>
            </a:xfrm>
            <a:custGeom>
              <a:rect b="b" l="l" r="r" t="t"/>
              <a:pathLst>
                <a:path extrusionOk="0" h="1038" w="2131">
                  <a:moveTo>
                    <a:pt x="1627" y="0"/>
                  </a:moveTo>
                  <a:cubicBezTo>
                    <a:pt x="1594" y="0"/>
                    <a:pt x="1561" y="2"/>
                    <a:pt x="1529" y="6"/>
                  </a:cubicBezTo>
                  <a:cubicBezTo>
                    <a:pt x="1253" y="6"/>
                    <a:pt x="1003" y="107"/>
                    <a:pt x="777" y="207"/>
                  </a:cubicBezTo>
                  <a:cubicBezTo>
                    <a:pt x="551" y="332"/>
                    <a:pt x="376" y="483"/>
                    <a:pt x="201" y="658"/>
                  </a:cubicBezTo>
                  <a:cubicBezTo>
                    <a:pt x="176" y="708"/>
                    <a:pt x="0" y="833"/>
                    <a:pt x="50" y="909"/>
                  </a:cubicBezTo>
                  <a:cubicBezTo>
                    <a:pt x="75" y="984"/>
                    <a:pt x="276" y="984"/>
                    <a:pt x="351" y="984"/>
                  </a:cubicBezTo>
                  <a:cubicBezTo>
                    <a:pt x="537" y="1015"/>
                    <a:pt x="731" y="1037"/>
                    <a:pt x="925" y="1037"/>
                  </a:cubicBezTo>
                  <a:cubicBezTo>
                    <a:pt x="1202" y="1037"/>
                    <a:pt x="1479" y="991"/>
                    <a:pt x="1729" y="859"/>
                  </a:cubicBezTo>
                  <a:cubicBezTo>
                    <a:pt x="1855" y="808"/>
                    <a:pt x="1980" y="733"/>
                    <a:pt x="2055" y="608"/>
                  </a:cubicBezTo>
                  <a:cubicBezTo>
                    <a:pt x="2130" y="483"/>
                    <a:pt x="2130" y="332"/>
                    <a:pt x="2080" y="207"/>
                  </a:cubicBezTo>
                  <a:cubicBezTo>
                    <a:pt x="1996" y="59"/>
                    <a:pt x="1805" y="0"/>
                    <a:pt x="1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2396719" y="2448100"/>
              <a:ext cx="76855" cy="87751"/>
            </a:xfrm>
            <a:custGeom>
              <a:rect b="b" l="l" r="r" t="t"/>
              <a:pathLst>
                <a:path extrusionOk="0" h="1804" w="1580">
                  <a:moveTo>
                    <a:pt x="450" y="1"/>
                  </a:moveTo>
                  <a:cubicBezTo>
                    <a:pt x="327" y="1"/>
                    <a:pt x="213" y="49"/>
                    <a:pt x="151" y="132"/>
                  </a:cubicBezTo>
                  <a:cubicBezTo>
                    <a:pt x="0" y="283"/>
                    <a:pt x="51" y="533"/>
                    <a:pt x="151" y="709"/>
                  </a:cubicBezTo>
                  <a:cubicBezTo>
                    <a:pt x="251" y="960"/>
                    <a:pt x="401" y="1160"/>
                    <a:pt x="602" y="1335"/>
                  </a:cubicBezTo>
                  <a:cubicBezTo>
                    <a:pt x="777" y="1511"/>
                    <a:pt x="978" y="1636"/>
                    <a:pt x="1203" y="1711"/>
                  </a:cubicBezTo>
                  <a:cubicBezTo>
                    <a:pt x="1242" y="1750"/>
                    <a:pt x="1369" y="1803"/>
                    <a:pt x="1449" y="1803"/>
                  </a:cubicBezTo>
                  <a:cubicBezTo>
                    <a:pt x="1473" y="1803"/>
                    <a:pt x="1493" y="1798"/>
                    <a:pt x="1504" y="1787"/>
                  </a:cubicBezTo>
                  <a:cubicBezTo>
                    <a:pt x="1579" y="1736"/>
                    <a:pt x="1504" y="1536"/>
                    <a:pt x="1479" y="1486"/>
                  </a:cubicBezTo>
                  <a:cubicBezTo>
                    <a:pt x="1379" y="1010"/>
                    <a:pt x="1229" y="559"/>
                    <a:pt x="878" y="208"/>
                  </a:cubicBezTo>
                  <a:cubicBezTo>
                    <a:pt x="777" y="132"/>
                    <a:pt x="652" y="32"/>
                    <a:pt x="527" y="7"/>
                  </a:cubicBezTo>
                  <a:cubicBezTo>
                    <a:pt x="501" y="3"/>
                    <a:pt x="475" y="1"/>
                    <a:pt x="4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0" name="Google Shape;850;p18"/>
          <p:cNvGrpSpPr/>
          <p:nvPr/>
        </p:nvGrpSpPr>
        <p:grpSpPr>
          <a:xfrm flipH="1">
            <a:off x="7791848" y="-169833"/>
            <a:ext cx="1601211" cy="1628658"/>
            <a:chOff x="7698073" y="3789767"/>
            <a:chExt cx="1601211" cy="1628658"/>
          </a:xfrm>
        </p:grpSpPr>
        <p:sp>
          <p:nvSpPr>
            <p:cNvPr id="851" name="Google Shape;851;p18"/>
            <p:cNvSpPr/>
            <p:nvPr/>
          </p:nvSpPr>
          <p:spPr>
            <a:xfrm>
              <a:off x="8361550" y="4238550"/>
              <a:ext cx="663500" cy="548625"/>
            </a:xfrm>
            <a:custGeom>
              <a:rect b="b" l="l" r="r" t="t"/>
              <a:pathLst>
                <a:path extrusionOk="0" h="21945" w="26540">
                  <a:moveTo>
                    <a:pt x="20406" y="18860"/>
                  </a:moveTo>
                  <a:lnTo>
                    <a:pt x="13953" y="13484"/>
                  </a:lnTo>
                  <a:lnTo>
                    <a:pt x="13043" y="11498"/>
                  </a:lnTo>
                  <a:lnTo>
                    <a:pt x="10396" y="10837"/>
                  </a:lnTo>
                  <a:lnTo>
                    <a:pt x="8328" y="9679"/>
                  </a:lnTo>
                  <a:lnTo>
                    <a:pt x="3944" y="6039"/>
                  </a:lnTo>
                  <a:lnTo>
                    <a:pt x="1545" y="5708"/>
                  </a:lnTo>
                  <a:lnTo>
                    <a:pt x="0" y="4258"/>
                  </a:lnTo>
                  <a:lnTo>
                    <a:pt x="222" y="1986"/>
                  </a:lnTo>
                  <a:lnTo>
                    <a:pt x="1380" y="331"/>
                  </a:lnTo>
                  <a:lnTo>
                    <a:pt x="3696" y="0"/>
                  </a:lnTo>
                  <a:lnTo>
                    <a:pt x="6509" y="1737"/>
                  </a:lnTo>
                  <a:lnTo>
                    <a:pt x="12216" y="6122"/>
                  </a:lnTo>
                  <a:lnTo>
                    <a:pt x="15111" y="7031"/>
                  </a:lnTo>
                  <a:lnTo>
                    <a:pt x="15996" y="7320"/>
                  </a:lnTo>
                  <a:lnTo>
                    <a:pt x="18420" y="10754"/>
                  </a:lnTo>
                  <a:lnTo>
                    <a:pt x="26540" y="17654"/>
                  </a:lnTo>
                  <a:lnTo>
                    <a:pt x="26305" y="20532"/>
                  </a:lnTo>
                  <a:lnTo>
                    <a:pt x="24133" y="21945"/>
                  </a:lnTo>
                  <a:lnTo>
                    <a:pt x="21646" y="211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52" name="Google Shape;852;p18"/>
            <p:cNvSpPr/>
            <p:nvPr/>
          </p:nvSpPr>
          <p:spPr>
            <a:xfrm>
              <a:off x="8349568" y="4235129"/>
              <a:ext cx="420812" cy="190406"/>
            </a:xfrm>
            <a:custGeom>
              <a:rect b="b" l="l" r="r" t="t"/>
              <a:pathLst>
                <a:path extrusionOk="0" h="1985" w="4387">
                  <a:moveTo>
                    <a:pt x="903" y="0"/>
                  </a:moveTo>
                  <a:cubicBezTo>
                    <a:pt x="837" y="0"/>
                    <a:pt x="770" y="9"/>
                    <a:pt x="703" y="30"/>
                  </a:cubicBezTo>
                  <a:cubicBezTo>
                    <a:pt x="452" y="80"/>
                    <a:pt x="251" y="255"/>
                    <a:pt x="126" y="481"/>
                  </a:cubicBezTo>
                  <a:cubicBezTo>
                    <a:pt x="1" y="781"/>
                    <a:pt x="26" y="1132"/>
                    <a:pt x="251" y="1383"/>
                  </a:cubicBezTo>
                  <a:cubicBezTo>
                    <a:pt x="427" y="1584"/>
                    <a:pt x="678" y="1684"/>
                    <a:pt x="928" y="1684"/>
                  </a:cubicBezTo>
                  <a:cubicBezTo>
                    <a:pt x="1179" y="1659"/>
                    <a:pt x="1404" y="1533"/>
                    <a:pt x="1555" y="1333"/>
                  </a:cubicBezTo>
                  <a:cubicBezTo>
                    <a:pt x="1580" y="1308"/>
                    <a:pt x="1580" y="1283"/>
                    <a:pt x="1555" y="1258"/>
                  </a:cubicBezTo>
                  <a:cubicBezTo>
                    <a:pt x="1530" y="1258"/>
                    <a:pt x="1480" y="1258"/>
                    <a:pt x="1480" y="1283"/>
                  </a:cubicBezTo>
                  <a:cubicBezTo>
                    <a:pt x="1329" y="1458"/>
                    <a:pt x="1129" y="1558"/>
                    <a:pt x="928" y="1558"/>
                  </a:cubicBezTo>
                  <a:cubicBezTo>
                    <a:pt x="703" y="1558"/>
                    <a:pt x="477" y="1483"/>
                    <a:pt x="352" y="1308"/>
                  </a:cubicBezTo>
                  <a:cubicBezTo>
                    <a:pt x="151" y="1107"/>
                    <a:pt x="101" y="781"/>
                    <a:pt x="226" y="531"/>
                  </a:cubicBezTo>
                  <a:cubicBezTo>
                    <a:pt x="327" y="330"/>
                    <a:pt x="502" y="180"/>
                    <a:pt x="728" y="130"/>
                  </a:cubicBezTo>
                  <a:cubicBezTo>
                    <a:pt x="779" y="117"/>
                    <a:pt x="833" y="111"/>
                    <a:pt x="887" y="111"/>
                  </a:cubicBezTo>
                  <a:cubicBezTo>
                    <a:pt x="1041" y="111"/>
                    <a:pt x="1199" y="162"/>
                    <a:pt x="1329" y="255"/>
                  </a:cubicBezTo>
                  <a:lnTo>
                    <a:pt x="2758" y="1358"/>
                  </a:lnTo>
                  <a:cubicBezTo>
                    <a:pt x="3209" y="1709"/>
                    <a:pt x="3760" y="1909"/>
                    <a:pt x="4312" y="1985"/>
                  </a:cubicBezTo>
                  <a:lnTo>
                    <a:pt x="4337" y="1985"/>
                  </a:lnTo>
                  <a:cubicBezTo>
                    <a:pt x="4362" y="1985"/>
                    <a:pt x="4387" y="1959"/>
                    <a:pt x="4387" y="1934"/>
                  </a:cubicBezTo>
                  <a:cubicBezTo>
                    <a:pt x="4387" y="1909"/>
                    <a:pt x="4362" y="1884"/>
                    <a:pt x="4337" y="1884"/>
                  </a:cubicBezTo>
                  <a:cubicBezTo>
                    <a:pt x="3785" y="1809"/>
                    <a:pt x="3259" y="1609"/>
                    <a:pt x="2833" y="1258"/>
                  </a:cubicBezTo>
                  <a:lnTo>
                    <a:pt x="1404" y="180"/>
                  </a:lnTo>
                  <a:cubicBezTo>
                    <a:pt x="1258" y="70"/>
                    <a:pt x="1084" y="0"/>
                    <a:pt x="9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>
              <a:off x="8758287" y="4414789"/>
              <a:ext cx="276545" cy="376208"/>
            </a:xfrm>
            <a:custGeom>
              <a:rect b="b" l="l" r="r" t="t"/>
              <a:pathLst>
                <a:path extrusionOk="0" h="3922" w="2883">
                  <a:moveTo>
                    <a:pt x="73" y="1"/>
                  </a:moveTo>
                  <a:cubicBezTo>
                    <a:pt x="65" y="1"/>
                    <a:pt x="58" y="4"/>
                    <a:pt x="51" y="11"/>
                  </a:cubicBezTo>
                  <a:cubicBezTo>
                    <a:pt x="26" y="11"/>
                    <a:pt x="0" y="36"/>
                    <a:pt x="26" y="86"/>
                  </a:cubicBezTo>
                  <a:cubicBezTo>
                    <a:pt x="226" y="613"/>
                    <a:pt x="577" y="1064"/>
                    <a:pt x="1028" y="1415"/>
                  </a:cubicBezTo>
                  <a:lnTo>
                    <a:pt x="2482" y="2518"/>
                  </a:lnTo>
                  <a:cubicBezTo>
                    <a:pt x="2657" y="2643"/>
                    <a:pt x="2757" y="2843"/>
                    <a:pt x="2757" y="3069"/>
                  </a:cubicBezTo>
                  <a:cubicBezTo>
                    <a:pt x="2757" y="3269"/>
                    <a:pt x="2682" y="3495"/>
                    <a:pt x="2507" y="3620"/>
                  </a:cubicBezTo>
                  <a:cubicBezTo>
                    <a:pt x="2380" y="3747"/>
                    <a:pt x="2203" y="3814"/>
                    <a:pt x="2026" y="3814"/>
                  </a:cubicBezTo>
                  <a:cubicBezTo>
                    <a:pt x="1924" y="3814"/>
                    <a:pt x="1822" y="3792"/>
                    <a:pt x="1730" y="3746"/>
                  </a:cubicBezTo>
                  <a:cubicBezTo>
                    <a:pt x="1529" y="3645"/>
                    <a:pt x="1379" y="3470"/>
                    <a:pt x="1329" y="3244"/>
                  </a:cubicBezTo>
                  <a:cubicBezTo>
                    <a:pt x="1279" y="3044"/>
                    <a:pt x="1329" y="2818"/>
                    <a:pt x="1454" y="2643"/>
                  </a:cubicBezTo>
                  <a:cubicBezTo>
                    <a:pt x="1479" y="2618"/>
                    <a:pt x="1479" y="2593"/>
                    <a:pt x="1454" y="2568"/>
                  </a:cubicBezTo>
                  <a:cubicBezTo>
                    <a:pt x="1442" y="2555"/>
                    <a:pt x="1423" y="2549"/>
                    <a:pt x="1407" y="2549"/>
                  </a:cubicBezTo>
                  <a:cubicBezTo>
                    <a:pt x="1391" y="2549"/>
                    <a:pt x="1379" y="2555"/>
                    <a:pt x="1379" y="2568"/>
                  </a:cubicBezTo>
                  <a:cubicBezTo>
                    <a:pt x="1229" y="2768"/>
                    <a:pt x="1153" y="3019"/>
                    <a:pt x="1229" y="3269"/>
                  </a:cubicBezTo>
                  <a:cubicBezTo>
                    <a:pt x="1279" y="3520"/>
                    <a:pt x="1429" y="3721"/>
                    <a:pt x="1680" y="3846"/>
                  </a:cubicBezTo>
                  <a:cubicBezTo>
                    <a:pt x="1780" y="3896"/>
                    <a:pt x="1905" y="3921"/>
                    <a:pt x="2031" y="3921"/>
                  </a:cubicBezTo>
                  <a:cubicBezTo>
                    <a:pt x="2231" y="3921"/>
                    <a:pt x="2432" y="3846"/>
                    <a:pt x="2582" y="3721"/>
                  </a:cubicBezTo>
                  <a:cubicBezTo>
                    <a:pt x="2782" y="3545"/>
                    <a:pt x="2883" y="3294"/>
                    <a:pt x="2858" y="3044"/>
                  </a:cubicBezTo>
                  <a:cubicBezTo>
                    <a:pt x="2858" y="2793"/>
                    <a:pt x="2732" y="2568"/>
                    <a:pt x="2532" y="2417"/>
                  </a:cubicBezTo>
                  <a:lnTo>
                    <a:pt x="1103" y="1315"/>
                  </a:lnTo>
                  <a:cubicBezTo>
                    <a:pt x="677" y="989"/>
                    <a:pt x="326" y="538"/>
                    <a:pt x="126" y="36"/>
                  </a:cubicBezTo>
                  <a:cubicBezTo>
                    <a:pt x="108" y="19"/>
                    <a:pt x="90" y="1"/>
                    <a:pt x="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>
              <a:off x="9087680" y="3789767"/>
              <a:ext cx="211605" cy="195874"/>
            </a:xfrm>
            <a:custGeom>
              <a:rect b="b" l="l" r="r" t="t"/>
              <a:pathLst>
                <a:path extrusionOk="0" h="2042" w="2206">
                  <a:moveTo>
                    <a:pt x="1053" y="111"/>
                  </a:moveTo>
                  <a:cubicBezTo>
                    <a:pt x="1253" y="111"/>
                    <a:pt x="1454" y="161"/>
                    <a:pt x="1604" y="287"/>
                  </a:cubicBezTo>
                  <a:cubicBezTo>
                    <a:pt x="2005" y="612"/>
                    <a:pt x="2080" y="1164"/>
                    <a:pt x="1780" y="1565"/>
                  </a:cubicBezTo>
                  <a:cubicBezTo>
                    <a:pt x="1602" y="1801"/>
                    <a:pt x="1330" y="1924"/>
                    <a:pt x="1054" y="1924"/>
                  </a:cubicBezTo>
                  <a:cubicBezTo>
                    <a:pt x="861" y="1924"/>
                    <a:pt x="666" y="1864"/>
                    <a:pt x="501" y="1740"/>
                  </a:cubicBezTo>
                  <a:cubicBezTo>
                    <a:pt x="301" y="1590"/>
                    <a:pt x="176" y="1389"/>
                    <a:pt x="150" y="1139"/>
                  </a:cubicBezTo>
                  <a:cubicBezTo>
                    <a:pt x="125" y="913"/>
                    <a:pt x="176" y="663"/>
                    <a:pt x="326" y="462"/>
                  </a:cubicBezTo>
                  <a:cubicBezTo>
                    <a:pt x="501" y="237"/>
                    <a:pt x="777" y="111"/>
                    <a:pt x="1053" y="111"/>
                  </a:cubicBezTo>
                  <a:close/>
                  <a:moveTo>
                    <a:pt x="1064" y="0"/>
                  </a:moveTo>
                  <a:cubicBezTo>
                    <a:pt x="751" y="0"/>
                    <a:pt x="444" y="145"/>
                    <a:pt x="251" y="412"/>
                  </a:cubicBezTo>
                  <a:cubicBezTo>
                    <a:pt x="75" y="612"/>
                    <a:pt x="0" y="888"/>
                    <a:pt x="50" y="1164"/>
                  </a:cubicBezTo>
                  <a:cubicBezTo>
                    <a:pt x="75" y="1440"/>
                    <a:pt x="226" y="1665"/>
                    <a:pt x="426" y="1841"/>
                  </a:cubicBezTo>
                  <a:cubicBezTo>
                    <a:pt x="627" y="1966"/>
                    <a:pt x="827" y="2041"/>
                    <a:pt x="1053" y="2041"/>
                  </a:cubicBezTo>
                  <a:cubicBezTo>
                    <a:pt x="1353" y="2041"/>
                    <a:pt x="1679" y="1916"/>
                    <a:pt x="1880" y="1640"/>
                  </a:cubicBezTo>
                  <a:cubicBezTo>
                    <a:pt x="2206" y="1189"/>
                    <a:pt x="2130" y="537"/>
                    <a:pt x="1679" y="211"/>
                  </a:cubicBezTo>
                  <a:cubicBezTo>
                    <a:pt x="1496" y="69"/>
                    <a:pt x="1279" y="0"/>
                    <a:pt x="1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>
              <a:off x="7698073" y="4484524"/>
              <a:ext cx="1062725" cy="933901"/>
            </a:xfrm>
            <a:custGeom>
              <a:rect b="b" l="l" r="r" t="t"/>
              <a:pathLst>
                <a:path extrusionOk="0" h="9736" w="11079">
                  <a:moveTo>
                    <a:pt x="9273" y="1"/>
                  </a:moveTo>
                  <a:cubicBezTo>
                    <a:pt x="9249" y="1"/>
                    <a:pt x="9224" y="18"/>
                    <a:pt x="9224" y="36"/>
                  </a:cubicBezTo>
                  <a:cubicBezTo>
                    <a:pt x="6066" y="5375"/>
                    <a:pt x="76" y="9560"/>
                    <a:pt x="26" y="9610"/>
                  </a:cubicBezTo>
                  <a:cubicBezTo>
                    <a:pt x="1" y="9610"/>
                    <a:pt x="1" y="9635"/>
                    <a:pt x="1" y="9660"/>
                  </a:cubicBezTo>
                  <a:cubicBezTo>
                    <a:pt x="1" y="9685"/>
                    <a:pt x="26" y="9710"/>
                    <a:pt x="51" y="9710"/>
                  </a:cubicBezTo>
                  <a:cubicBezTo>
                    <a:pt x="51" y="9710"/>
                    <a:pt x="176" y="9735"/>
                    <a:pt x="402" y="9735"/>
                  </a:cubicBezTo>
                  <a:cubicBezTo>
                    <a:pt x="1580" y="9735"/>
                    <a:pt x="5590" y="9234"/>
                    <a:pt x="10803" y="3294"/>
                  </a:cubicBezTo>
                  <a:cubicBezTo>
                    <a:pt x="10803" y="3269"/>
                    <a:pt x="10803" y="3244"/>
                    <a:pt x="10803" y="3219"/>
                  </a:cubicBezTo>
                  <a:cubicBezTo>
                    <a:pt x="10778" y="3219"/>
                    <a:pt x="10126" y="2417"/>
                    <a:pt x="11053" y="1415"/>
                  </a:cubicBezTo>
                  <a:cubicBezTo>
                    <a:pt x="11079" y="1390"/>
                    <a:pt x="11053" y="1339"/>
                    <a:pt x="11053" y="1314"/>
                  </a:cubicBezTo>
                  <a:cubicBezTo>
                    <a:pt x="11028" y="1314"/>
                    <a:pt x="10978" y="1314"/>
                    <a:pt x="10978" y="1339"/>
                  </a:cubicBezTo>
                  <a:cubicBezTo>
                    <a:pt x="10101" y="2292"/>
                    <a:pt x="10552" y="3069"/>
                    <a:pt x="10678" y="3269"/>
                  </a:cubicBezTo>
                  <a:cubicBezTo>
                    <a:pt x="5532" y="9116"/>
                    <a:pt x="1588" y="9616"/>
                    <a:pt x="411" y="9616"/>
                  </a:cubicBezTo>
                  <a:cubicBezTo>
                    <a:pt x="327" y="9616"/>
                    <a:pt x="257" y="9613"/>
                    <a:pt x="201" y="9610"/>
                  </a:cubicBezTo>
                  <a:cubicBezTo>
                    <a:pt x="1078" y="8984"/>
                    <a:pt x="6392" y="5024"/>
                    <a:pt x="9324" y="86"/>
                  </a:cubicBezTo>
                  <a:cubicBezTo>
                    <a:pt x="9324" y="61"/>
                    <a:pt x="9324" y="11"/>
                    <a:pt x="9299" y="11"/>
                  </a:cubicBezTo>
                  <a:cubicBezTo>
                    <a:pt x="9292" y="4"/>
                    <a:pt x="9282" y="1"/>
                    <a:pt x="92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>
              <a:off x="8448175" y="4382176"/>
              <a:ext cx="242876" cy="146761"/>
            </a:xfrm>
            <a:custGeom>
              <a:rect b="b" l="l" r="r" t="t"/>
              <a:pathLst>
                <a:path extrusionOk="0" h="1530" w="2532">
                  <a:moveTo>
                    <a:pt x="101" y="0"/>
                  </a:moveTo>
                  <a:cubicBezTo>
                    <a:pt x="76" y="0"/>
                    <a:pt x="51" y="0"/>
                    <a:pt x="25" y="25"/>
                  </a:cubicBezTo>
                  <a:cubicBezTo>
                    <a:pt x="0" y="51"/>
                    <a:pt x="0" y="76"/>
                    <a:pt x="25" y="101"/>
                  </a:cubicBezTo>
                  <a:lnTo>
                    <a:pt x="1404" y="1128"/>
                  </a:lnTo>
                  <a:cubicBezTo>
                    <a:pt x="1705" y="1379"/>
                    <a:pt x="2081" y="1504"/>
                    <a:pt x="2482" y="1529"/>
                  </a:cubicBezTo>
                  <a:cubicBezTo>
                    <a:pt x="2507" y="1529"/>
                    <a:pt x="2532" y="1504"/>
                    <a:pt x="2532" y="1479"/>
                  </a:cubicBezTo>
                  <a:cubicBezTo>
                    <a:pt x="2532" y="1454"/>
                    <a:pt x="2507" y="1429"/>
                    <a:pt x="2482" y="1429"/>
                  </a:cubicBezTo>
                  <a:cubicBezTo>
                    <a:pt x="2106" y="1404"/>
                    <a:pt x="1755" y="1279"/>
                    <a:pt x="1454" y="1053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>
              <a:off x="8678961" y="4519151"/>
              <a:ext cx="204411" cy="197313"/>
            </a:xfrm>
            <a:custGeom>
              <a:rect b="b" l="l" r="r" t="t"/>
              <a:pathLst>
                <a:path extrusionOk="0" h="2057" w="2131">
                  <a:moveTo>
                    <a:pt x="51" y="1"/>
                  </a:moveTo>
                  <a:cubicBezTo>
                    <a:pt x="25" y="1"/>
                    <a:pt x="0" y="51"/>
                    <a:pt x="25" y="76"/>
                  </a:cubicBezTo>
                  <a:cubicBezTo>
                    <a:pt x="151" y="452"/>
                    <a:pt x="376" y="753"/>
                    <a:pt x="677" y="1003"/>
                  </a:cubicBezTo>
                  <a:lnTo>
                    <a:pt x="2056" y="2031"/>
                  </a:lnTo>
                  <a:cubicBezTo>
                    <a:pt x="2056" y="2056"/>
                    <a:pt x="2081" y="2056"/>
                    <a:pt x="2081" y="2056"/>
                  </a:cubicBezTo>
                  <a:cubicBezTo>
                    <a:pt x="2106" y="2056"/>
                    <a:pt x="2106" y="2031"/>
                    <a:pt x="2131" y="2031"/>
                  </a:cubicBezTo>
                  <a:cubicBezTo>
                    <a:pt x="2131" y="2006"/>
                    <a:pt x="2131" y="1981"/>
                    <a:pt x="2106" y="1956"/>
                  </a:cubicBezTo>
                  <a:lnTo>
                    <a:pt x="752" y="903"/>
                  </a:lnTo>
                  <a:cubicBezTo>
                    <a:pt x="452" y="678"/>
                    <a:pt x="251" y="377"/>
                    <a:pt x="126" y="26"/>
                  </a:cubicBezTo>
                  <a:cubicBezTo>
                    <a:pt x="101" y="1"/>
                    <a:pt x="76" y="1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8"/>
            <p:cNvSpPr/>
            <p:nvPr/>
          </p:nvSpPr>
          <p:spPr>
            <a:xfrm>
              <a:off x="7698073" y="4728355"/>
              <a:ext cx="875197" cy="687668"/>
            </a:xfrm>
            <a:custGeom>
              <a:rect b="b" l="l" r="r" t="t"/>
              <a:pathLst>
                <a:path extrusionOk="0" h="7169" w="9124">
                  <a:moveTo>
                    <a:pt x="9099" y="0"/>
                  </a:moveTo>
                  <a:cubicBezTo>
                    <a:pt x="9074" y="0"/>
                    <a:pt x="9023" y="0"/>
                    <a:pt x="8998" y="25"/>
                  </a:cubicBezTo>
                  <a:cubicBezTo>
                    <a:pt x="5364" y="5339"/>
                    <a:pt x="101" y="7043"/>
                    <a:pt x="51" y="7068"/>
                  </a:cubicBezTo>
                  <a:cubicBezTo>
                    <a:pt x="26" y="7068"/>
                    <a:pt x="1" y="7093"/>
                    <a:pt x="1" y="7118"/>
                  </a:cubicBezTo>
                  <a:cubicBezTo>
                    <a:pt x="26" y="7143"/>
                    <a:pt x="26" y="7168"/>
                    <a:pt x="51" y="7168"/>
                  </a:cubicBezTo>
                  <a:lnTo>
                    <a:pt x="76" y="7168"/>
                  </a:lnTo>
                  <a:cubicBezTo>
                    <a:pt x="126" y="7143"/>
                    <a:pt x="5439" y="5439"/>
                    <a:pt x="9099" y="76"/>
                  </a:cubicBezTo>
                  <a:cubicBezTo>
                    <a:pt x="9124" y="51"/>
                    <a:pt x="9124" y="25"/>
                    <a:pt x="90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8"/>
            <p:cNvSpPr/>
            <p:nvPr/>
          </p:nvSpPr>
          <p:spPr>
            <a:xfrm>
              <a:off x="8546686" y="4540829"/>
              <a:ext cx="182828" cy="197217"/>
            </a:xfrm>
            <a:custGeom>
              <a:rect b="b" l="l" r="r" t="t"/>
              <a:pathLst>
                <a:path extrusionOk="0" h="2056" w="1906">
                  <a:moveTo>
                    <a:pt x="26" y="1"/>
                  </a:moveTo>
                  <a:cubicBezTo>
                    <a:pt x="1" y="26"/>
                    <a:pt x="1" y="51"/>
                    <a:pt x="26" y="76"/>
                  </a:cubicBezTo>
                  <a:cubicBezTo>
                    <a:pt x="26" y="101"/>
                    <a:pt x="628" y="1178"/>
                    <a:pt x="151" y="1980"/>
                  </a:cubicBezTo>
                  <a:cubicBezTo>
                    <a:pt x="151" y="2006"/>
                    <a:pt x="151" y="2031"/>
                    <a:pt x="176" y="2056"/>
                  </a:cubicBezTo>
                  <a:lnTo>
                    <a:pt x="201" y="2056"/>
                  </a:lnTo>
                  <a:cubicBezTo>
                    <a:pt x="227" y="2056"/>
                    <a:pt x="252" y="2056"/>
                    <a:pt x="252" y="2031"/>
                  </a:cubicBezTo>
                  <a:cubicBezTo>
                    <a:pt x="252" y="2031"/>
                    <a:pt x="841" y="1276"/>
                    <a:pt x="1745" y="1276"/>
                  </a:cubicBezTo>
                  <a:cubicBezTo>
                    <a:pt x="1773" y="1276"/>
                    <a:pt x="1802" y="1277"/>
                    <a:pt x="1831" y="1279"/>
                  </a:cubicBezTo>
                  <a:cubicBezTo>
                    <a:pt x="1856" y="1279"/>
                    <a:pt x="1881" y="1254"/>
                    <a:pt x="1881" y="1229"/>
                  </a:cubicBezTo>
                  <a:cubicBezTo>
                    <a:pt x="1906" y="1204"/>
                    <a:pt x="1881" y="1178"/>
                    <a:pt x="1831" y="1178"/>
                  </a:cubicBezTo>
                  <a:cubicBezTo>
                    <a:pt x="1786" y="1175"/>
                    <a:pt x="1743" y="1174"/>
                    <a:pt x="1701" y="1174"/>
                  </a:cubicBezTo>
                  <a:cubicBezTo>
                    <a:pt x="1089" y="1174"/>
                    <a:pt x="635" y="1496"/>
                    <a:pt x="377" y="1730"/>
                  </a:cubicBezTo>
                  <a:cubicBezTo>
                    <a:pt x="628" y="953"/>
                    <a:pt x="126" y="76"/>
                    <a:pt x="101" y="26"/>
                  </a:cubicBezTo>
                  <a:cubicBezTo>
                    <a:pt x="101" y="1"/>
                    <a:pt x="51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8664572" y="4321170"/>
              <a:ext cx="211605" cy="198080"/>
            </a:xfrm>
            <a:custGeom>
              <a:rect b="b" l="l" r="r" t="t"/>
              <a:pathLst>
                <a:path extrusionOk="0" h="2065" w="2206">
                  <a:moveTo>
                    <a:pt x="1108" y="1"/>
                  </a:moveTo>
                  <a:cubicBezTo>
                    <a:pt x="770" y="1"/>
                    <a:pt x="435" y="151"/>
                    <a:pt x="226" y="436"/>
                  </a:cubicBezTo>
                  <a:lnTo>
                    <a:pt x="25" y="687"/>
                  </a:lnTo>
                  <a:cubicBezTo>
                    <a:pt x="0" y="712"/>
                    <a:pt x="25" y="737"/>
                    <a:pt x="50" y="762"/>
                  </a:cubicBezTo>
                  <a:cubicBezTo>
                    <a:pt x="50" y="770"/>
                    <a:pt x="56" y="773"/>
                    <a:pt x="64" y="773"/>
                  </a:cubicBezTo>
                  <a:cubicBezTo>
                    <a:pt x="81" y="773"/>
                    <a:pt x="109" y="762"/>
                    <a:pt x="125" y="762"/>
                  </a:cubicBezTo>
                  <a:lnTo>
                    <a:pt x="301" y="486"/>
                  </a:lnTo>
                  <a:cubicBezTo>
                    <a:pt x="491" y="238"/>
                    <a:pt x="783" y="109"/>
                    <a:pt x="1078" y="109"/>
                  </a:cubicBezTo>
                  <a:cubicBezTo>
                    <a:pt x="1289" y="109"/>
                    <a:pt x="1502" y="175"/>
                    <a:pt x="1679" y="311"/>
                  </a:cubicBezTo>
                  <a:cubicBezTo>
                    <a:pt x="1905" y="461"/>
                    <a:pt x="2030" y="712"/>
                    <a:pt x="2055" y="962"/>
                  </a:cubicBezTo>
                  <a:cubicBezTo>
                    <a:pt x="2105" y="1213"/>
                    <a:pt x="2030" y="1489"/>
                    <a:pt x="1880" y="1689"/>
                  </a:cubicBezTo>
                  <a:lnTo>
                    <a:pt x="1654" y="1965"/>
                  </a:lnTo>
                  <a:cubicBezTo>
                    <a:pt x="1654" y="1990"/>
                    <a:pt x="1654" y="2015"/>
                    <a:pt x="1679" y="2040"/>
                  </a:cubicBezTo>
                  <a:cubicBezTo>
                    <a:pt x="1679" y="2040"/>
                    <a:pt x="1704" y="2065"/>
                    <a:pt x="1704" y="2065"/>
                  </a:cubicBezTo>
                  <a:cubicBezTo>
                    <a:pt x="1729" y="2065"/>
                    <a:pt x="1729" y="2040"/>
                    <a:pt x="1754" y="2040"/>
                  </a:cubicBezTo>
                  <a:lnTo>
                    <a:pt x="1955" y="1764"/>
                  </a:lnTo>
                  <a:cubicBezTo>
                    <a:pt x="2130" y="1514"/>
                    <a:pt x="2206" y="1238"/>
                    <a:pt x="2180" y="937"/>
                  </a:cubicBezTo>
                  <a:cubicBezTo>
                    <a:pt x="2130" y="661"/>
                    <a:pt x="1980" y="411"/>
                    <a:pt x="1754" y="210"/>
                  </a:cubicBezTo>
                  <a:cubicBezTo>
                    <a:pt x="1563" y="69"/>
                    <a:pt x="1335" y="1"/>
                    <a:pt x="1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8683757" y="4282226"/>
              <a:ext cx="293427" cy="88057"/>
            </a:xfrm>
            <a:custGeom>
              <a:rect b="b" l="l" r="r" t="t"/>
              <a:pathLst>
                <a:path extrusionOk="0" h="918" w="3059">
                  <a:moveTo>
                    <a:pt x="1498" y="1"/>
                  </a:moveTo>
                  <a:cubicBezTo>
                    <a:pt x="984" y="1"/>
                    <a:pt x="320" y="409"/>
                    <a:pt x="26" y="817"/>
                  </a:cubicBezTo>
                  <a:cubicBezTo>
                    <a:pt x="1" y="842"/>
                    <a:pt x="1" y="892"/>
                    <a:pt x="26" y="892"/>
                  </a:cubicBezTo>
                  <a:cubicBezTo>
                    <a:pt x="51" y="917"/>
                    <a:pt x="51" y="917"/>
                    <a:pt x="76" y="917"/>
                  </a:cubicBezTo>
                  <a:cubicBezTo>
                    <a:pt x="76" y="917"/>
                    <a:pt x="101" y="917"/>
                    <a:pt x="101" y="892"/>
                  </a:cubicBezTo>
                  <a:cubicBezTo>
                    <a:pt x="401" y="499"/>
                    <a:pt x="1042" y="106"/>
                    <a:pt x="1514" y="106"/>
                  </a:cubicBezTo>
                  <a:cubicBezTo>
                    <a:pt x="1554" y="106"/>
                    <a:pt x="1592" y="109"/>
                    <a:pt x="1630" y="115"/>
                  </a:cubicBezTo>
                  <a:cubicBezTo>
                    <a:pt x="1830" y="140"/>
                    <a:pt x="2006" y="215"/>
                    <a:pt x="2181" y="290"/>
                  </a:cubicBezTo>
                  <a:cubicBezTo>
                    <a:pt x="2405" y="403"/>
                    <a:pt x="2650" y="495"/>
                    <a:pt x="2915" y="495"/>
                  </a:cubicBezTo>
                  <a:cubicBezTo>
                    <a:pt x="2946" y="495"/>
                    <a:pt x="2977" y="494"/>
                    <a:pt x="3008" y="491"/>
                  </a:cubicBezTo>
                  <a:cubicBezTo>
                    <a:pt x="3058" y="491"/>
                    <a:pt x="3058" y="466"/>
                    <a:pt x="3058" y="416"/>
                  </a:cubicBezTo>
                  <a:cubicBezTo>
                    <a:pt x="3058" y="391"/>
                    <a:pt x="3033" y="366"/>
                    <a:pt x="3008" y="366"/>
                  </a:cubicBezTo>
                  <a:cubicBezTo>
                    <a:pt x="2958" y="375"/>
                    <a:pt x="2910" y="379"/>
                    <a:pt x="2861" y="379"/>
                  </a:cubicBezTo>
                  <a:cubicBezTo>
                    <a:pt x="2641" y="379"/>
                    <a:pt x="2432" y="293"/>
                    <a:pt x="2206" y="190"/>
                  </a:cubicBezTo>
                  <a:cubicBezTo>
                    <a:pt x="2031" y="115"/>
                    <a:pt x="1855" y="40"/>
                    <a:pt x="1655" y="15"/>
                  </a:cubicBezTo>
                  <a:cubicBezTo>
                    <a:pt x="1604" y="5"/>
                    <a:pt x="1552" y="1"/>
                    <a:pt x="14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8"/>
            <p:cNvSpPr/>
            <p:nvPr/>
          </p:nvSpPr>
          <p:spPr>
            <a:xfrm>
              <a:off x="8683757" y="4226496"/>
              <a:ext cx="113093" cy="143788"/>
            </a:xfrm>
            <a:custGeom>
              <a:rect b="b" l="l" r="r" t="t"/>
              <a:pathLst>
                <a:path extrusionOk="0" h="1499" w="1179">
                  <a:moveTo>
                    <a:pt x="1116" y="1"/>
                  </a:moveTo>
                  <a:cubicBezTo>
                    <a:pt x="1103" y="1"/>
                    <a:pt x="1091" y="7"/>
                    <a:pt x="1078" y="19"/>
                  </a:cubicBezTo>
                  <a:cubicBezTo>
                    <a:pt x="652" y="445"/>
                    <a:pt x="276" y="922"/>
                    <a:pt x="26" y="1423"/>
                  </a:cubicBezTo>
                  <a:cubicBezTo>
                    <a:pt x="1" y="1448"/>
                    <a:pt x="1" y="1473"/>
                    <a:pt x="51" y="1498"/>
                  </a:cubicBezTo>
                  <a:lnTo>
                    <a:pt x="76" y="1498"/>
                  </a:lnTo>
                  <a:cubicBezTo>
                    <a:pt x="76" y="1498"/>
                    <a:pt x="101" y="1473"/>
                    <a:pt x="126" y="1473"/>
                  </a:cubicBezTo>
                  <a:cubicBezTo>
                    <a:pt x="351" y="997"/>
                    <a:pt x="727" y="496"/>
                    <a:pt x="1153" y="95"/>
                  </a:cubicBezTo>
                  <a:cubicBezTo>
                    <a:pt x="1178" y="95"/>
                    <a:pt x="1178" y="44"/>
                    <a:pt x="1153" y="19"/>
                  </a:cubicBezTo>
                  <a:cubicBezTo>
                    <a:pt x="1141" y="7"/>
                    <a:pt x="1128" y="1"/>
                    <a:pt x="11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8"/>
            <p:cNvSpPr/>
            <p:nvPr/>
          </p:nvSpPr>
          <p:spPr>
            <a:xfrm>
              <a:off x="8842410" y="4318101"/>
              <a:ext cx="137169" cy="172373"/>
            </a:xfrm>
            <a:custGeom>
              <a:rect b="b" l="l" r="r" t="t"/>
              <a:pathLst>
                <a:path extrusionOk="0" h="1797" w="1430">
                  <a:moveTo>
                    <a:pt x="1348" y="0"/>
                  </a:moveTo>
                  <a:cubicBezTo>
                    <a:pt x="1333" y="0"/>
                    <a:pt x="1319" y="12"/>
                    <a:pt x="1304" y="42"/>
                  </a:cubicBezTo>
                  <a:cubicBezTo>
                    <a:pt x="978" y="668"/>
                    <a:pt x="552" y="1220"/>
                    <a:pt x="26" y="1721"/>
                  </a:cubicBezTo>
                  <a:cubicBezTo>
                    <a:pt x="1" y="1721"/>
                    <a:pt x="1" y="1771"/>
                    <a:pt x="26" y="1796"/>
                  </a:cubicBezTo>
                  <a:lnTo>
                    <a:pt x="101" y="1796"/>
                  </a:lnTo>
                  <a:cubicBezTo>
                    <a:pt x="652" y="1295"/>
                    <a:pt x="1078" y="719"/>
                    <a:pt x="1404" y="92"/>
                  </a:cubicBezTo>
                  <a:cubicBezTo>
                    <a:pt x="1429" y="42"/>
                    <a:pt x="1404" y="17"/>
                    <a:pt x="1379" y="17"/>
                  </a:cubicBezTo>
                  <a:cubicBezTo>
                    <a:pt x="1369" y="6"/>
                    <a:pt x="1358" y="0"/>
                    <a:pt x="1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8"/>
            <p:cNvSpPr/>
            <p:nvPr/>
          </p:nvSpPr>
          <p:spPr>
            <a:xfrm>
              <a:off x="8784761" y="4150047"/>
              <a:ext cx="293331" cy="87961"/>
            </a:xfrm>
            <a:custGeom>
              <a:rect b="b" l="l" r="r" t="t"/>
              <a:pathLst>
                <a:path extrusionOk="0" h="917" w="3058">
                  <a:moveTo>
                    <a:pt x="1497" y="0"/>
                  </a:moveTo>
                  <a:cubicBezTo>
                    <a:pt x="984" y="0"/>
                    <a:pt x="320" y="408"/>
                    <a:pt x="25" y="816"/>
                  </a:cubicBezTo>
                  <a:cubicBezTo>
                    <a:pt x="0" y="841"/>
                    <a:pt x="0" y="892"/>
                    <a:pt x="25" y="892"/>
                  </a:cubicBezTo>
                  <a:cubicBezTo>
                    <a:pt x="50" y="917"/>
                    <a:pt x="50" y="917"/>
                    <a:pt x="75" y="917"/>
                  </a:cubicBezTo>
                  <a:cubicBezTo>
                    <a:pt x="75" y="917"/>
                    <a:pt x="100" y="917"/>
                    <a:pt x="100" y="892"/>
                  </a:cubicBezTo>
                  <a:cubicBezTo>
                    <a:pt x="401" y="499"/>
                    <a:pt x="1042" y="106"/>
                    <a:pt x="1513" y="106"/>
                  </a:cubicBezTo>
                  <a:cubicBezTo>
                    <a:pt x="1553" y="106"/>
                    <a:pt x="1592" y="109"/>
                    <a:pt x="1629" y="115"/>
                  </a:cubicBezTo>
                  <a:cubicBezTo>
                    <a:pt x="1830" y="140"/>
                    <a:pt x="2005" y="215"/>
                    <a:pt x="2181" y="290"/>
                  </a:cubicBezTo>
                  <a:cubicBezTo>
                    <a:pt x="2405" y="402"/>
                    <a:pt x="2650" y="494"/>
                    <a:pt x="2914" y="494"/>
                  </a:cubicBezTo>
                  <a:cubicBezTo>
                    <a:pt x="2945" y="494"/>
                    <a:pt x="2976" y="493"/>
                    <a:pt x="3008" y="491"/>
                  </a:cubicBezTo>
                  <a:cubicBezTo>
                    <a:pt x="3058" y="491"/>
                    <a:pt x="3058" y="440"/>
                    <a:pt x="3058" y="415"/>
                  </a:cubicBezTo>
                  <a:cubicBezTo>
                    <a:pt x="3058" y="390"/>
                    <a:pt x="3033" y="365"/>
                    <a:pt x="3008" y="365"/>
                  </a:cubicBezTo>
                  <a:cubicBezTo>
                    <a:pt x="2964" y="373"/>
                    <a:pt x="2922" y="377"/>
                    <a:pt x="2880" y="377"/>
                  </a:cubicBezTo>
                  <a:cubicBezTo>
                    <a:pt x="2653" y="377"/>
                    <a:pt x="2438" y="274"/>
                    <a:pt x="2206" y="190"/>
                  </a:cubicBezTo>
                  <a:cubicBezTo>
                    <a:pt x="2030" y="115"/>
                    <a:pt x="1855" y="39"/>
                    <a:pt x="1654" y="14"/>
                  </a:cubicBezTo>
                  <a:cubicBezTo>
                    <a:pt x="1604" y="5"/>
                    <a:pt x="1552" y="0"/>
                    <a:pt x="14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784761" y="4094317"/>
              <a:ext cx="113093" cy="143692"/>
            </a:xfrm>
            <a:custGeom>
              <a:rect b="b" l="l" r="r" t="t"/>
              <a:pathLst>
                <a:path extrusionOk="0" h="1498" w="1179">
                  <a:moveTo>
                    <a:pt x="1115" y="0"/>
                  </a:moveTo>
                  <a:cubicBezTo>
                    <a:pt x="1103" y="0"/>
                    <a:pt x="1090" y="6"/>
                    <a:pt x="1078" y="19"/>
                  </a:cubicBezTo>
                  <a:cubicBezTo>
                    <a:pt x="652" y="420"/>
                    <a:pt x="276" y="921"/>
                    <a:pt x="25" y="1422"/>
                  </a:cubicBezTo>
                  <a:cubicBezTo>
                    <a:pt x="0" y="1447"/>
                    <a:pt x="0" y="1473"/>
                    <a:pt x="50" y="1498"/>
                  </a:cubicBezTo>
                  <a:lnTo>
                    <a:pt x="75" y="1498"/>
                  </a:lnTo>
                  <a:cubicBezTo>
                    <a:pt x="75" y="1498"/>
                    <a:pt x="100" y="1473"/>
                    <a:pt x="100" y="1473"/>
                  </a:cubicBezTo>
                  <a:cubicBezTo>
                    <a:pt x="351" y="971"/>
                    <a:pt x="727" y="495"/>
                    <a:pt x="1153" y="94"/>
                  </a:cubicBezTo>
                  <a:cubicBezTo>
                    <a:pt x="1178" y="69"/>
                    <a:pt x="1178" y="44"/>
                    <a:pt x="1153" y="19"/>
                  </a:cubicBezTo>
                  <a:cubicBezTo>
                    <a:pt x="1141" y="6"/>
                    <a:pt x="1128" y="0"/>
                    <a:pt x="1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967395" y="4185825"/>
              <a:ext cx="113093" cy="143500"/>
            </a:xfrm>
            <a:custGeom>
              <a:rect b="b" l="l" r="r" t="t"/>
              <a:pathLst>
                <a:path extrusionOk="0" h="1496" w="1179">
                  <a:moveTo>
                    <a:pt x="1098" y="1"/>
                  </a:moveTo>
                  <a:cubicBezTo>
                    <a:pt x="1083" y="1"/>
                    <a:pt x="1068" y="13"/>
                    <a:pt x="1054" y="42"/>
                  </a:cubicBezTo>
                  <a:cubicBezTo>
                    <a:pt x="803" y="519"/>
                    <a:pt x="452" y="945"/>
                    <a:pt x="26" y="1396"/>
                  </a:cubicBezTo>
                  <a:cubicBezTo>
                    <a:pt x="1" y="1421"/>
                    <a:pt x="1" y="1446"/>
                    <a:pt x="26" y="1471"/>
                  </a:cubicBezTo>
                  <a:cubicBezTo>
                    <a:pt x="26" y="1496"/>
                    <a:pt x="51" y="1496"/>
                    <a:pt x="51" y="1496"/>
                  </a:cubicBezTo>
                  <a:cubicBezTo>
                    <a:pt x="76" y="1496"/>
                    <a:pt x="76" y="1496"/>
                    <a:pt x="101" y="1471"/>
                  </a:cubicBezTo>
                  <a:cubicBezTo>
                    <a:pt x="452" y="1095"/>
                    <a:pt x="878" y="644"/>
                    <a:pt x="1154" y="92"/>
                  </a:cubicBezTo>
                  <a:cubicBezTo>
                    <a:pt x="1179" y="42"/>
                    <a:pt x="1154" y="17"/>
                    <a:pt x="1129" y="17"/>
                  </a:cubicBezTo>
                  <a:cubicBezTo>
                    <a:pt x="1118" y="7"/>
                    <a:pt x="1108" y="1"/>
                    <a:pt x="1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885670" y="3974895"/>
              <a:ext cx="336688" cy="130934"/>
            </a:xfrm>
            <a:custGeom>
              <a:rect b="b" l="l" r="r" t="t"/>
              <a:pathLst>
                <a:path extrusionOk="0" h="1365" w="3510">
                  <a:moveTo>
                    <a:pt x="3433" y="0"/>
                  </a:moveTo>
                  <a:cubicBezTo>
                    <a:pt x="3409" y="0"/>
                    <a:pt x="3384" y="18"/>
                    <a:pt x="3384" y="36"/>
                  </a:cubicBezTo>
                  <a:cubicBezTo>
                    <a:pt x="3284" y="337"/>
                    <a:pt x="3159" y="587"/>
                    <a:pt x="2983" y="813"/>
                  </a:cubicBezTo>
                  <a:cubicBezTo>
                    <a:pt x="2954" y="815"/>
                    <a:pt x="2925" y="817"/>
                    <a:pt x="2897" y="817"/>
                  </a:cubicBezTo>
                  <a:cubicBezTo>
                    <a:pt x="2655" y="817"/>
                    <a:pt x="2431" y="727"/>
                    <a:pt x="2206" y="637"/>
                  </a:cubicBezTo>
                  <a:cubicBezTo>
                    <a:pt x="2031" y="562"/>
                    <a:pt x="1855" y="487"/>
                    <a:pt x="1655" y="462"/>
                  </a:cubicBezTo>
                  <a:cubicBezTo>
                    <a:pt x="1605" y="452"/>
                    <a:pt x="1552" y="448"/>
                    <a:pt x="1498" y="448"/>
                  </a:cubicBezTo>
                  <a:cubicBezTo>
                    <a:pt x="984" y="448"/>
                    <a:pt x="321" y="856"/>
                    <a:pt x="26" y="1264"/>
                  </a:cubicBezTo>
                  <a:cubicBezTo>
                    <a:pt x="1" y="1289"/>
                    <a:pt x="1" y="1339"/>
                    <a:pt x="26" y="1339"/>
                  </a:cubicBezTo>
                  <a:cubicBezTo>
                    <a:pt x="51" y="1364"/>
                    <a:pt x="51" y="1364"/>
                    <a:pt x="51" y="1364"/>
                  </a:cubicBezTo>
                  <a:cubicBezTo>
                    <a:pt x="76" y="1364"/>
                    <a:pt x="101" y="1339"/>
                    <a:pt x="101" y="1339"/>
                  </a:cubicBezTo>
                  <a:cubicBezTo>
                    <a:pt x="401" y="946"/>
                    <a:pt x="1043" y="553"/>
                    <a:pt x="1514" y="553"/>
                  </a:cubicBezTo>
                  <a:cubicBezTo>
                    <a:pt x="1554" y="553"/>
                    <a:pt x="1593" y="556"/>
                    <a:pt x="1630" y="562"/>
                  </a:cubicBezTo>
                  <a:cubicBezTo>
                    <a:pt x="1830" y="587"/>
                    <a:pt x="2006" y="662"/>
                    <a:pt x="2156" y="738"/>
                  </a:cubicBezTo>
                  <a:cubicBezTo>
                    <a:pt x="2408" y="829"/>
                    <a:pt x="2659" y="941"/>
                    <a:pt x="2930" y="941"/>
                  </a:cubicBezTo>
                  <a:cubicBezTo>
                    <a:pt x="2956" y="941"/>
                    <a:pt x="2982" y="940"/>
                    <a:pt x="3008" y="938"/>
                  </a:cubicBezTo>
                  <a:cubicBezTo>
                    <a:pt x="3033" y="938"/>
                    <a:pt x="3033" y="913"/>
                    <a:pt x="3058" y="913"/>
                  </a:cubicBezTo>
                  <a:cubicBezTo>
                    <a:pt x="3234" y="662"/>
                    <a:pt x="3384" y="387"/>
                    <a:pt x="3485" y="61"/>
                  </a:cubicBezTo>
                  <a:cubicBezTo>
                    <a:pt x="3510" y="36"/>
                    <a:pt x="3485" y="11"/>
                    <a:pt x="3459" y="11"/>
                  </a:cubicBezTo>
                  <a:cubicBezTo>
                    <a:pt x="3452" y="3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885670" y="3888374"/>
              <a:ext cx="214099" cy="217456"/>
            </a:xfrm>
            <a:custGeom>
              <a:rect b="b" l="l" r="r" t="t"/>
              <a:pathLst>
                <a:path extrusionOk="0" h="2267" w="2232">
                  <a:moveTo>
                    <a:pt x="2158" y="0"/>
                  </a:moveTo>
                  <a:cubicBezTo>
                    <a:pt x="2148" y="0"/>
                    <a:pt x="2138" y="3"/>
                    <a:pt x="2131" y="11"/>
                  </a:cubicBezTo>
                  <a:cubicBezTo>
                    <a:pt x="1304" y="487"/>
                    <a:pt x="452" y="1339"/>
                    <a:pt x="26" y="2191"/>
                  </a:cubicBezTo>
                  <a:cubicBezTo>
                    <a:pt x="1" y="2216"/>
                    <a:pt x="1" y="2241"/>
                    <a:pt x="26" y="2266"/>
                  </a:cubicBezTo>
                  <a:lnTo>
                    <a:pt x="51" y="2266"/>
                  </a:lnTo>
                  <a:cubicBezTo>
                    <a:pt x="76" y="2266"/>
                    <a:pt x="101" y="2241"/>
                    <a:pt x="101" y="2241"/>
                  </a:cubicBezTo>
                  <a:cubicBezTo>
                    <a:pt x="527" y="1414"/>
                    <a:pt x="1379" y="562"/>
                    <a:pt x="2181" y="111"/>
                  </a:cubicBezTo>
                  <a:cubicBezTo>
                    <a:pt x="2231" y="86"/>
                    <a:pt x="2231" y="61"/>
                    <a:pt x="2206" y="36"/>
                  </a:cubicBezTo>
                  <a:cubicBezTo>
                    <a:pt x="2206" y="18"/>
                    <a:pt x="2181" y="0"/>
                    <a:pt x="2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9068400" y="4053454"/>
              <a:ext cx="113093" cy="143692"/>
            </a:xfrm>
            <a:custGeom>
              <a:rect b="b" l="l" r="r" t="t"/>
              <a:pathLst>
                <a:path extrusionOk="0" h="1498" w="1179">
                  <a:moveTo>
                    <a:pt x="1091" y="0"/>
                  </a:moveTo>
                  <a:cubicBezTo>
                    <a:pt x="1078" y="0"/>
                    <a:pt x="1066" y="6"/>
                    <a:pt x="1053" y="19"/>
                  </a:cubicBezTo>
                  <a:cubicBezTo>
                    <a:pt x="803" y="520"/>
                    <a:pt x="452" y="921"/>
                    <a:pt x="1" y="1397"/>
                  </a:cubicBezTo>
                  <a:cubicBezTo>
                    <a:pt x="1" y="1422"/>
                    <a:pt x="1" y="1447"/>
                    <a:pt x="26" y="1472"/>
                  </a:cubicBezTo>
                  <a:cubicBezTo>
                    <a:pt x="26" y="1498"/>
                    <a:pt x="51" y="1498"/>
                    <a:pt x="51" y="1498"/>
                  </a:cubicBezTo>
                  <a:cubicBezTo>
                    <a:pt x="76" y="1498"/>
                    <a:pt x="76" y="1472"/>
                    <a:pt x="101" y="1472"/>
                  </a:cubicBezTo>
                  <a:cubicBezTo>
                    <a:pt x="552" y="996"/>
                    <a:pt x="903" y="595"/>
                    <a:pt x="1153" y="69"/>
                  </a:cubicBezTo>
                  <a:cubicBezTo>
                    <a:pt x="1179" y="44"/>
                    <a:pt x="1153" y="19"/>
                    <a:pt x="1128" y="19"/>
                  </a:cubicBezTo>
                  <a:cubicBezTo>
                    <a:pt x="1116" y="6"/>
                    <a:pt x="1103" y="0"/>
                    <a:pt x="10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8"/>
            <p:cNvSpPr/>
            <p:nvPr/>
          </p:nvSpPr>
          <p:spPr>
            <a:xfrm>
              <a:off x="8690951" y="4443661"/>
              <a:ext cx="62637" cy="58800"/>
            </a:xfrm>
            <a:custGeom>
              <a:rect b="b" l="l" r="r" t="t"/>
              <a:pathLst>
                <a:path extrusionOk="0" h="613" w="653">
                  <a:moveTo>
                    <a:pt x="352" y="111"/>
                  </a:moveTo>
                  <a:cubicBezTo>
                    <a:pt x="377" y="111"/>
                    <a:pt x="427" y="136"/>
                    <a:pt x="452" y="161"/>
                  </a:cubicBezTo>
                  <a:cubicBezTo>
                    <a:pt x="502" y="186"/>
                    <a:pt x="527" y="237"/>
                    <a:pt x="527" y="287"/>
                  </a:cubicBezTo>
                  <a:cubicBezTo>
                    <a:pt x="552" y="337"/>
                    <a:pt x="527" y="387"/>
                    <a:pt x="502" y="437"/>
                  </a:cubicBezTo>
                  <a:cubicBezTo>
                    <a:pt x="477" y="487"/>
                    <a:pt x="427" y="512"/>
                    <a:pt x="377" y="512"/>
                  </a:cubicBezTo>
                  <a:cubicBezTo>
                    <a:pt x="327" y="512"/>
                    <a:pt x="276" y="512"/>
                    <a:pt x="226" y="462"/>
                  </a:cubicBezTo>
                  <a:cubicBezTo>
                    <a:pt x="176" y="437"/>
                    <a:pt x="151" y="387"/>
                    <a:pt x="151" y="337"/>
                  </a:cubicBezTo>
                  <a:cubicBezTo>
                    <a:pt x="151" y="287"/>
                    <a:pt x="151" y="237"/>
                    <a:pt x="176" y="186"/>
                  </a:cubicBezTo>
                  <a:cubicBezTo>
                    <a:pt x="226" y="136"/>
                    <a:pt x="276" y="111"/>
                    <a:pt x="352" y="111"/>
                  </a:cubicBezTo>
                  <a:close/>
                  <a:moveTo>
                    <a:pt x="352" y="1"/>
                  </a:moveTo>
                  <a:cubicBezTo>
                    <a:pt x="257" y="1"/>
                    <a:pt x="161" y="46"/>
                    <a:pt x="101" y="136"/>
                  </a:cubicBezTo>
                  <a:cubicBezTo>
                    <a:pt x="1" y="262"/>
                    <a:pt x="26" y="462"/>
                    <a:pt x="151" y="562"/>
                  </a:cubicBezTo>
                  <a:cubicBezTo>
                    <a:pt x="226" y="613"/>
                    <a:pt x="276" y="613"/>
                    <a:pt x="352" y="613"/>
                  </a:cubicBezTo>
                  <a:cubicBezTo>
                    <a:pt x="427" y="613"/>
                    <a:pt x="527" y="587"/>
                    <a:pt x="577" y="512"/>
                  </a:cubicBezTo>
                  <a:cubicBezTo>
                    <a:pt x="627" y="437"/>
                    <a:pt x="652" y="362"/>
                    <a:pt x="652" y="287"/>
                  </a:cubicBezTo>
                  <a:cubicBezTo>
                    <a:pt x="627" y="186"/>
                    <a:pt x="602" y="111"/>
                    <a:pt x="527" y="61"/>
                  </a:cubicBezTo>
                  <a:cubicBezTo>
                    <a:pt x="477" y="21"/>
                    <a:pt x="415" y="1"/>
                    <a:pt x="3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8"/>
            <p:cNvSpPr/>
            <p:nvPr/>
          </p:nvSpPr>
          <p:spPr>
            <a:xfrm>
              <a:off x="8686155" y="4443661"/>
              <a:ext cx="77026" cy="61199"/>
            </a:xfrm>
            <a:custGeom>
              <a:rect b="b" l="l" r="r" t="t"/>
              <a:pathLst>
                <a:path extrusionOk="0" h="638" w="803">
                  <a:moveTo>
                    <a:pt x="74" y="1"/>
                  </a:moveTo>
                  <a:cubicBezTo>
                    <a:pt x="51" y="1"/>
                    <a:pt x="26" y="18"/>
                    <a:pt x="26" y="36"/>
                  </a:cubicBezTo>
                  <a:cubicBezTo>
                    <a:pt x="1" y="61"/>
                    <a:pt x="1" y="86"/>
                    <a:pt x="26" y="111"/>
                  </a:cubicBezTo>
                  <a:lnTo>
                    <a:pt x="702" y="613"/>
                  </a:lnTo>
                  <a:cubicBezTo>
                    <a:pt x="702" y="613"/>
                    <a:pt x="727" y="638"/>
                    <a:pt x="727" y="638"/>
                  </a:cubicBezTo>
                  <a:cubicBezTo>
                    <a:pt x="752" y="638"/>
                    <a:pt x="752" y="613"/>
                    <a:pt x="778" y="613"/>
                  </a:cubicBezTo>
                  <a:cubicBezTo>
                    <a:pt x="803" y="587"/>
                    <a:pt x="778" y="537"/>
                    <a:pt x="752" y="537"/>
                  </a:cubicBezTo>
                  <a:lnTo>
                    <a:pt x="101" y="11"/>
                  </a:lnTo>
                  <a:cubicBezTo>
                    <a:pt x="94" y="4"/>
                    <a:pt x="84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8693349" y="4435700"/>
              <a:ext cx="60239" cy="76354"/>
            </a:xfrm>
            <a:custGeom>
              <a:rect b="b" l="l" r="r" t="t"/>
              <a:pathLst>
                <a:path extrusionOk="0" h="796" w="628">
                  <a:moveTo>
                    <a:pt x="565" y="0"/>
                  </a:moveTo>
                  <a:cubicBezTo>
                    <a:pt x="552" y="0"/>
                    <a:pt x="540" y="6"/>
                    <a:pt x="527" y="19"/>
                  </a:cubicBezTo>
                  <a:lnTo>
                    <a:pt x="26" y="696"/>
                  </a:lnTo>
                  <a:cubicBezTo>
                    <a:pt x="1" y="721"/>
                    <a:pt x="1" y="771"/>
                    <a:pt x="26" y="771"/>
                  </a:cubicBezTo>
                  <a:cubicBezTo>
                    <a:pt x="51" y="796"/>
                    <a:pt x="51" y="796"/>
                    <a:pt x="51" y="796"/>
                  </a:cubicBezTo>
                  <a:cubicBezTo>
                    <a:pt x="76" y="796"/>
                    <a:pt x="101" y="771"/>
                    <a:pt x="101" y="771"/>
                  </a:cubicBezTo>
                  <a:lnTo>
                    <a:pt x="627" y="94"/>
                  </a:lnTo>
                  <a:cubicBezTo>
                    <a:pt x="627" y="69"/>
                    <a:pt x="627" y="44"/>
                    <a:pt x="602" y="19"/>
                  </a:cubicBezTo>
                  <a:cubicBezTo>
                    <a:pt x="590" y="6"/>
                    <a:pt x="577" y="0"/>
                    <a:pt x="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8402517" y="4292106"/>
              <a:ext cx="57745" cy="51031"/>
            </a:xfrm>
            <a:custGeom>
              <a:rect b="b" l="l" r="r" t="t"/>
              <a:pathLst>
                <a:path extrusionOk="0" h="532" w="602">
                  <a:moveTo>
                    <a:pt x="297" y="0"/>
                  </a:moveTo>
                  <a:cubicBezTo>
                    <a:pt x="218" y="0"/>
                    <a:pt x="134" y="39"/>
                    <a:pt x="75" y="112"/>
                  </a:cubicBezTo>
                  <a:cubicBezTo>
                    <a:pt x="0" y="213"/>
                    <a:pt x="25" y="388"/>
                    <a:pt x="126" y="488"/>
                  </a:cubicBezTo>
                  <a:cubicBezTo>
                    <a:pt x="175" y="518"/>
                    <a:pt x="232" y="532"/>
                    <a:pt x="288" y="532"/>
                  </a:cubicBezTo>
                  <a:cubicBezTo>
                    <a:pt x="374" y="532"/>
                    <a:pt x="456" y="499"/>
                    <a:pt x="501" y="438"/>
                  </a:cubicBezTo>
                  <a:cubicBezTo>
                    <a:pt x="602" y="313"/>
                    <a:pt x="577" y="137"/>
                    <a:pt x="451" y="62"/>
                  </a:cubicBezTo>
                  <a:cubicBezTo>
                    <a:pt x="409" y="20"/>
                    <a:pt x="355" y="0"/>
                    <a:pt x="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8921736" y="4688740"/>
              <a:ext cx="57841" cy="51127"/>
            </a:xfrm>
            <a:custGeom>
              <a:rect b="b" l="l" r="r" t="t"/>
              <a:pathLst>
                <a:path extrusionOk="0" h="533" w="603">
                  <a:moveTo>
                    <a:pt x="312" y="1"/>
                  </a:moveTo>
                  <a:cubicBezTo>
                    <a:pt x="235" y="1"/>
                    <a:pt x="159" y="40"/>
                    <a:pt x="101" y="113"/>
                  </a:cubicBezTo>
                  <a:cubicBezTo>
                    <a:pt x="1" y="238"/>
                    <a:pt x="26" y="388"/>
                    <a:pt x="151" y="489"/>
                  </a:cubicBezTo>
                  <a:cubicBezTo>
                    <a:pt x="201" y="518"/>
                    <a:pt x="254" y="532"/>
                    <a:pt x="307" y="532"/>
                  </a:cubicBezTo>
                  <a:cubicBezTo>
                    <a:pt x="387" y="532"/>
                    <a:pt x="466" y="499"/>
                    <a:pt x="527" y="438"/>
                  </a:cubicBezTo>
                  <a:cubicBezTo>
                    <a:pt x="602" y="313"/>
                    <a:pt x="577" y="138"/>
                    <a:pt x="477" y="63"/>
                  </a:cubicBezTo>
                  <a:cubicBezTo>
                    <a:pt x="425" y="21"/>
                    <a:pt x="368" y="1"/>
                    <a:pt x="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5" name="Google Shape;875;p18"/>
          <p:cNvSpPr/>
          <p:nvPr/>
        </p:nvSpPr>
        <p:spPr>
          <a:xfrm flipH="1">
            <a:off x="8880156" y="4364595"/>
            <a:ext cx="151138" cy="194660"/>
          </a:xfrm>
          <a:custGeom>
            <a:rect b="b" l="l" r="r" t="t"/>
            <a:pathLst>
              <a:path extrusionOk="0" h="1906" w="1480">
                <a:moveTo>
                  <a:pt x="728" y="1"/>
                </a:moveTo>
                <a:cubicBezTo>
                  <a:pt x="577" y="427"/>
                  <a:pt x="352" y="803"/>
                  <a:pt x="1" y="1129"/>
                </a:cubicBezTo>
                <a:cubicBezTo>
                  <a:pt x="352" y="1254"/>
                  <a:pt x="627" y="1555"/>
                  <a:pt x="778" y="1906"/>
                </a:cubicBezTo>
                <a:cubicBezTo>
                  <a:pt x="878" y="1505"/>
                  <a:pt x="1129" y="1204"/>
                  <a:pt x="1479" y="1028"/>
                </a:cubicBezTo>
                <a:cubicBezTo>
                  <a:pt x="1104" y="803"/>
                  <a:pt x="828" y="427"/>
                  <a:pt x="7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6" name="Google Shape;876;p18"/>
          <p:cNvGrpSpPr/>
          <p:nvPr/>
        </p:nvGrpSpPr>
        <p:grpSpPr>
          <a:xfrm flipH="1">
            <a:off x="8682251" y="4701582"/>
            <a:ext cx="110475" cy="142021"/>
            <a:chOff x="3340915" y="2702363"/>
            <a:chExt cx="85980" cy="110522"/>
          </a:xfrm>
        </p:grpSpPr>
        <p:sp>
          <p:nvSpPr>
            <p:cNvPr id="877" name="Google Shape;877;p18"/>
            <p:cNvSpPr/>
            <p:nvPr/>
          </p:nvSpPr>
          <p:spPr>
            <a:xfrm>
              <a:off x="3343636" y="2706445"/>
              <a:ext cx="80538" cy="10372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3340915" y="2702363"/>
              <a:ext cx="85980" cy="110522"/>
            </a:xfrm>
            <a:custGeom>
              <a:rect b="b" l="l" r="r" t="t"/>
              <a:pathLst>
                <a:path extrusionOk="0" h="2031" w="1580">
                  <a:moveTo>
                    <a:pt x="753" y="251"/>
                  </a:moveTo>
                  <a:cubicBezTo>
                    <a:pt x="878" y="577"/>
                    <a:pt x="1128" y="878"/>
                    <a:pt x="1429" y="1103"/>
                  </a:cubicBezTo>
                  <a:cubicBezTo>
                    <a:pt x="1128" y="1279"/>
                    <a:pt x="928" y="1529"/>
                    <a:pt x="803" y="1830"/>
                  </a:cubicBezTo>
                  <a:cubicBezTo>
                    <a:pt x="677" y="1554"/>
                    <a:pt x="427" y="1304"/>
                    <a:pt x="151" y="1179"/>
                  </a:cubicBezTo>
                  <a:cubicBezTo>
                    <a:pt x="427" y="928"/>
                    <a:pt x="627" y="602"/>
                    <a:pt x="753" y="251"/>
                  </a:cubicBezTo>
                  <a:close/>
                  <a:moveTo>
                    <a:pt x="778" y="1"/>
                  </a:moveTo>
                  <a:cubicBezTo>
                    <a:pt x="753" y="1"/>
                    <a:pt x="727" y="26"/>
                    <a:pt x="702" y="51"/>
                  </a:cubicBezTo>
                  <a:cubicBezTo>
                    <a:pt x="577" y="477"/>
                    <a:pt x="326" y="878"/>
                    <a:pt x="26" y="1153"/>
                  </a:cubicBezTo>
                  <a:cubicBezTo>
                    <a:pt x="1" y="1153"/>
                    <a:pt x="1" y="1179"/>
                    <a:pt x="1" y="1204"/>
                  </a:cubicBezTo>
                  <a:cubicBezTo>
                    <a:pt x="1" y="1229"/>
                    <a:pt x="26" y="1229"/>
                    <a:pt x="26" y="1254"/>
                  </a:cubicBezTo>
                  <a:cubicBezTo>
                    <a:pt x="351" y="1379"/>
                    <a:pt x="627" y="1655"/>
                    <a:pt x="753" y="1981"/>
                  </a:cubicBezTo>
                  <a:cubicBezTo>
                    <a:pt x="778" y="2006"/>
                    <a:pt x="803" y="2031"/>
                    <a:pt x="828" y="2031"/>
                  </a:cubicBezTo>
                  <a:cubicBezTo>
                    <a:pt x="853" y="2031"/>
                    <a:pt x="853" y="2006"/>
                    <a:pt x="878" y="1981"/>
                  </a:cubicBezTo>
                  <a:cubicBezTo>
                    <a:pt x="953" y="1630"/>
                    <a:pt x="1204" y="1329"/>
                    <a:pt x="1555" y="1153"/>
                  </a:cubicBezTo>
                  <a:cubicBezTo>
                    <a:pt x="1580" y="1153"/>
                    <a:pt x="1580" y="1128"/>
                    <a:pt x="1580" y="1103"/>
                  </a:cubicBezTo>
                  <a:cubicBezTo>
                    <a:pt x="1580" y="1103"/>
                    <a:pt x="1580" y="1078"/>
                    <a:pt x="1555" y="1053"/>
                  </a:cubicBezTo>
                  <a:cubicBezTo>
                    <a:pt x="1204" y="828"/>
                    <a:pt x="928" y="452"/>
                    <a:pt x="828" y="51"/>
                  </a:cubicBezTo>
                  <a:cubicBezTo>
                    <a:pt x="803" y="26"/>
                    <a:pt x="803" y="1"/>
                    <a:pt x="7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9" name="Google Shape;879;p18"/>
          <p:cNvGrpSpPr/>
          <p:nvPr/>
        </p:nvGrpSpPr>
        <p:grpSpPr>
          <a:xfrm flipH="1">
            <a:off x="8638042" y="4442426"/>
            <a:ext cx="69377" cy="89202"/>
            <a:chOff x="3340915" y="2702363"/>
            <a:chExt cx="85980" cy="110522"/>
          </a:xfrm>
        </p:grpSpPr>
        <p:sp>
          <p:nvSpPr>
            <p:cNvPr id="880" name="Google Shape;880;p18"/>
            <p:cNvSpPr/>
            <p:nvPr/>
          </p:nvSpPr>
          <p:spPr>
            <a:xfrm>
              <a:off x="3343636" y="2706445"/>
              <a:ext cx="80538" cy="10372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8"/>
            <p:cNvSpPr/>
            <p:nvPr/>
          </p:nvSpPr>
          <p:spPr>
            <a:xfrm>
              <a:off x="3340915" y="2702363"/>
              <a:ext cx="85980" cy="110522"/>
            </a:xfrm>
            <a:custGeom>
              <a:rect b="b" l="l" r="r" t="t"/>
              <a:pathLst>
                <a:path extrusionOk="0" h="2031" w="1580">
                  <a:moveTo>
                    <a:pt x="753" y="251"/>
                  </a:moveTo>
                  <a:cubicBezTo>
                    <a:pt x="878" y="577"/>
                    <a:pt x="1128" y="878"/>
                    <a:pt x="1429" y="1103"/>
                  </a:cubicBezTo>
                  <a:cubicBezTo>
                    <a:pt x="1128" y="1279"/>
                    <a:pt x="928" y="1529"/>
                    <a:pt x="803" y="1830"/>
                  </a:cubicBezTo>
                  <a:cubicBezTo>
                    <a:pt x="677" y="1554"/>
                    <a:pt x="427" y="1304"/>
                    <a:pt x="151" y="1179"/>
                  </a:cubicBezTo>
                  <a:cubicBezTo>
                    <a:pt x="427" y="928"/>
                    <a:pt x="627" y="602"/>
                    <a:pt x="753" y="251"/>
                  </a:cubicBezTo>
                  <a:close/>
                  <a:moveTo>
                    <a:pt x="778" y="1"/>
                  </a:moveTo>
                  <a:cubicBezTo>
                    <a:pt x="753" y="1"/>
                    <a:pt x="727" y="26"/>
                    <a:pt x="702" y="51"/>
                  </a:cubicBezTo>
                  <a:cubicBezTo>
                    <a:pt x="577" y="477"/>
                    <a:pt x="326" y="878"/>
                    <a:pt x="26" y="1153"/>
                  </a:cubicBezTo>
                  <a:cubicBezTo>
                    <a:pt x="1" y="1153"/>
                    <a:pt x="1" y="1179"/>
                    <a:pt x="1" y="1204"/>
                  </a:cubicBezTo>
                  <a:cubicBezTo>
                    <a:pt x="1" y="1229"/>
                    <a:pt x="26" y="1229"/>
                    <a:pt x="26" y="1254"/>
                  </a:cubicBezTo>
                  <a:cubicBezTo>
                    <a:pt x="351" y="1379"/>
                    <a:pt x="627" y="1655"/>
                    <a:pt x="753" y="1981"/>
                  </a:cubicBezTo>
                  <a:cubicBezTo>
                    <a:pt x="778" y="2006"/>
                    <a:pt x="803" y="2031"/>
                    <a:pt x="828" y="2031"/>
                  </a:cubicBezTo>
                  <a:cubicBezTo>
                    <a:pt x="853" y="2031"/>
                    <a:pt x="853" y="2006"/>
                    <a:pt x="878" y="1981"/>
                  </a:cubicBezTo>
                  <a:cubicBezTo>
                    <a:pt x="953" y="1630"/>
                    <a:pt x="1204" y="1329"/>
                    <a:pt x="1555" y="1153"/>
                  </a:cubicBezTo>
                  <a:cubicBezTo>
                    <a:pt x="1580" y="1153"/>
                    <a:pt x="1580" y="1128"/>
                    <a:pt x="1580" y="1103"/>
                  </a:cubicBezTo>
                  <a:cubicBezTo>
                    <a:pt x="1580" y="1103"/>
                    <a:pt x="1580" y="1078"/>
                    <a:pt x="1555" y="1053"/>
                  </a:cubicBezTo>
                  <a:cubicBezTo>
                    <a:pt x="1204" y="828"/>
                    <a:pt x="928" y="452"/>
                    <a:pt x="828" y="51"/>
                  </a:cubicBezTo>
                  <a:cubicBezTo>
                    <a:pt x="803" y="26"/>
                    <a:pt x="803" y="1"/>
                    <a:pt x="7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2" name="Google Shape;882;p18"/>
          <p:cNvGrpSpPr/>
          <p:nvPr/>
        </p:nvGrpSpPr>
        <p:grpSpPr>
          <a:xfrm flipH="1" rot="10800000">
            <a:off x="148004" y="2078143"/>
            <a:ext cx="362254" cy="493596"/>
            <a:chOff x="4744129" y="292593"/>
            <a:chExt cx="362254" cy="493596"/>
          </a:xfrm>
        </p:grpSpPr>
        <p:grpSp>
          <p:nvGrpSpPr>
            <p:cNvPr id="883" name="Google Shape;883;p18"/>
            <p:cNvGrpSpPr/>
            <p:nvPr/>
          </p:nvGrpSpPr>
          <p:grpSpPr>
            <a:xfrm>
              <a:off x="4744129" y="644164"/>
              <a:ext cx="161348" cy="142025"/>
              <a:chOff x="4635225" y="2316383"/>
              <a:chExt cx="79123" cy="69654"/>
            </a:xfrm>
          </p:grpSpPr>
          <p:sp>
            <p:nvSpPr>
              <p:cNvPr id="884" name="Google Shape;884;p18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8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6" name="Google Shape;886;p18"/>
            <p:cNvGrpSpPr/>
            <p:nvPr/>
          </p:nvGrpSpPr>
          <p:grpSpPr>
            <a:xfrm rot="10800000">
              <a:off x="4995911" y="292593"/>
              <a:ext cx="110472" cy="97245"/>
              <a:chOff x="4635225" y="2316383"/>
              <a:chExt cx="79123" cy="69654"/>
            </a:xfrm>
          </p:grpSpPr>
          <p:sp>
            <p:nvSpPr>
              <p:cNvPr id="887" name="Google Shape;887;p18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8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89" name="Google Shape;889;p18"/>
          <p:cNvGrpSpPr/>
          <p:nvPr/>
        </p:nvGrpSpPr>
        <p:grpSpPr>
          <a:xfrm>
            <a:off x="189055" y="3797901"/>
            <a:ext cx="280126" cy="644529"/>
            <a:chOff x="230117" y="3550326"/>
            <a:chExt cx="280126" cy="644529"/>
          </a:xfrm>
        </p:grpSpPr>
        <p:sp>
          <p:nvSpPr>
            <p:cNvPr id="890" name="Google Shape;890;p18"/>
            <p:cNvSpPr/>
            <p:nvPr/>
          </p:nvSpPr>
          <p:spPr>
            <a:xfrm flipH="1">
              <a:off x="359106" y="4000195"/>
              <a:ext cx="151138" cy="19466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1" name="Google Shape;891;p18"/>
            <p:cNvGrpSpPr/>
            <p:nvPr/>
          </p:nvGrpSpPr>
          <p:grpSpPr>
            <a:xfrm flipH="1">
              <a:off x="230117" y="3550326"/>
              <a:ext cx="69377" cy="89202"/>
              <a:chOff x="3340915" y="2702363"/>
              <a:chExt cx="85980" cy="110522"/>
            </a:xfrm>
          </p:grpSpPr>
          <p:sp>
            <p:nvSpPr>
              <p:cNvPr id="892" name="Google Shape;892;p18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18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4" name="Google Shape;894;p18"/>
          <p:cNvGrpSpPr/>
          <p:nvPr/>
        </p:nvGrpSpPr>
        <p:grpSpPr>
          <a:xfrm>
            <a:off x="8597430" y="1591076"/>
            <a:ext cx="280126" cy="644529"/>
            <a:chOff x="230117" y="3550326"/>
            <a:chExt cx="280126" cy="644529"/>
          </a:xfrm>
        </p:grpSpPr>
        <p:sp>
          <p:nvSpPr>
            <p:cNvPr id="895" name="Google Shape;895;p18"/>
            <p:cNvSpPr/>
            <p:nvPr/>
          </p:nvSpPr>
          <p:spPr>
            <a:xfrm flipH="1">
              <a:off x="359106" y="4000195"/>
              <a:ext cx="151138" cy="19466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6" name="Google Shape;896;p18"/>
            <p:cNvGrpSpPr/>
            <p:nvPr/>
          </p:nvGrpSpPr>
          <p:grpSpPr>
            <a:xfrm flipH="1">
              <a:off x="230117" y="3550326"/>
              <a:ext cx="69377" cy="89202"/>
              <a:chOff x="3340915" y="2702363"/>
              <a:chExt cx="85980" cy="110522"/>
            </a:xfrm>
          </p:grpSpPr>
          <p:sp>
            <p:nvSpPr>
              <p:cNvPr id="897" name="Google Shape;897;p18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18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99" name="Google Shape;89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0" name="Google Shape;900;p18"/>
          <p:cNvSpPr txBox="1"/>
          <p:nvPr>
            <p:ph idx="2" type="title"/>
          </p:nvPr>
        </p:nvSpPr>
        <p:spPr>
          <a:xfrm>
            <a:off x="720000" y="34725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01" name="Google Shape;901;p18"/>
          <p:cNvSpPr txBox="1"/>
          <p:nvPr>
            <p:ph idx="1" type="subTitle"/>
          </p:nvPr>
        </p:nvSpPr>
        <p:spPr>
          <a:xfrm>
            <a:off x="720000" y="40002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2" name="Google Shape;902;p18"/>
          <p:cNvSpPr txBox="1"/>
          <p:nvPr>
            <p:ph idx="3" type="title"/>
          </p:nvPr>
        </p:nvSpPr>
        <p:spPr>
          <a:xfrm>
            <a:off x="3419218" y="1397913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03" name="Google Shape;903;p18"/>
          <p:cNvSpPr txBox="1"/>
          <p:nvPr>
            <p:ph idx="4" type="subTitle"/>
          </p:nvPr>
        </p:nvSpPr>
        <p:spPr>
          <a:xfrm>
            <a:off x="3419225" y="1925613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4" name="Google Shape;904;p18"/>
          <p:cNvSpPr txBox="1"/>
          <p:nvPr>
            <p:ph idx="5" type="title"/>
          </p:nvPr>
        </p:nvSpPr>
        <p:spPr>
          <a:xfrm>
            <a:off x="6118444" y="34725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05" name="Google Shape;905;p18"/>
          <p:cNvSpPr txBox="1"/>
          <p:nvPr>
            <p:ph idx="6" type="subTitle"/>
          </p:nvPr>
        </p:nvSpPr>
        <p:spPr>
          <a:xfrm>
            <a:off x="6118450" y="40002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7" name="Google Shape;90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8" name="Google Shape;908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9" name="Google Shape;909;p19"/>
          <p:cNvSpPr txBox="1"/>
          <p:nvPr>
            <p:ph idx="2" type="title"/>
          </p:nvPr>
        </p:nvSpPr>
        <p:spPr>
          <a:xfrm>
            <a:off x="2139275" y="1600875"/>
            <a:ext cx="2279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10" name="Google Shape;910;p19"/>
          <p:cNvSpPr txBox="1"/>
          <p:nvPr>
            <p:ph idx="1" type="subTitle"/>
          </p:nvPr>
        </p:nvSpPr>
        <p:spPr>
          <a:xfrm>
            <a:off x="2139275" y="2128575"/>
            <a:ext cx="22791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1" name="Google Shape;911;p19"/>
          <p:cNvSpPr txBox="1"/>
          <p:nvPr>
            <p:ph idx="3" type="title"/>
          </p:nvPr>
        </p:nvSpPr>
        <p:spPr>
          <a:xfrm>
            <a:off x="5694632" y="1600875"/>
            <a:ext cx="2279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12" name="Google Shape;912;p19"/>
          <p:cNvSpPr txBox="1"/>
          <p:nvPr>
            <p:ph idx="4" type="subTitle"/>
          </p:nvPr>
        </p:nvSpPr>
        <p:spPr>
          <a:xfrm>
            <a:off x="5694627" y="2128575"/>
            <a:ext cx="22791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3" name="Google Shape;913;p19"/>
          <p:cNvSpPr txBox="1"/>
          <p:nvPr>
            <p:ph idx="5" type="title"/>
          </p:nvPr>
        </p:nvSpPr>
        <p:spPr>
          <a:xfrm>
            <a:off x="2139275" y="3034275"/>
            <a:ext cx="2279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14" name="Google Shape;914;p19"/>
          <p:cNvSpPr txBox="1"/>
          <p:nvPr>
            <p:ph idx="6" type="subTitle"/>
          </p:nvPr>
        </p:nvSpPr>
        <p:spPr>
          <a:xfrm>
            <a:off x="2139275" y="3561975"/>
            <a:ext cx="22791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5" name="Google Shape;915;p19"/>
          <p:cNvSpPr txBox="1"/>
          <p:nvPr>
            <p:ph idx="7" type="title"/>
          </p:nvPr>
        </p:nvSpPr>
        <p:spPr>
          <a:xfrm>
            <a:off x="5694632" y="3034275"/>
            <a:ext cx="2279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16" name="Google Shape;916;p19"/>
          <p:cNvSpPr txBox="1"/>
          <p:nvPr>
            <p:ph idx="8" type="subTitle"/>
          </p:nvPr>
        </p:nvSpPr>
        <p:spPr>
          <a:xfrm>
            <a:off x="5694625" y="3561975"/>
            <a:ext cx="22791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17" name="Google Shape;917;p19"/>
          <p:cNvGrpSpPr/>
          <p:nvPr/>
        </p:nvGrpSpPr>
        <p:grpSpPr>
          <a:xfrm>
            <a:off x="8085633" y="-203602"/>
            <a:ext cx="1494665" cy="1390857"/>
            <a:chOff x="8031783" y="-81979"/>
            <a:chExt cx="1374910" cy="1279420"/>
          </a:xfrm>
        </p:grpSpPr>
        <p:sp>
          <p:nvSpPr>
            <p:cNvPr id="918" name="Google Shape;918;p19"/>
            <p:cNvSpPr/>
            <p:nvPr/>
          </p:nvSpPr>
          <p:spPr>
            <a:xfrm flipH="1" rot="-900193">
              <a:off x="8141253" y="50644"/>
              <a:ext cx="1155970" cy="998384"/>
            </a:xfrm>
            <a:custGeom>
              <a:rect b="b" l="l" r="r" t="t"/>
              <a:pathLst>
                <a:path extrusionOk="0" h="11755" w="13610">
                  <a:moveTo>
                    <a:pt x="7494" y="0"/>
                  </a:moveTo>
                  <a:cubicBezTo>
                    <a:pt x="5464" y="0"/>
                    <a:pt x="3434" y="877"/>
                    <a:pt x="2080" y="2356"/>
                  </a:cubicBezTo>
                  <a:cubicBezTo>
                    <a:pt x="702" y="3860"/>
                    <a:pt x="0" y="5965"/>
                    <a:pt x="201" y="7970"/>
                  </a:cubicBezTo>
                  <a:cubicBezTo>
                    <a:pt x="276" y="8847"/>
                    <a:pt x="526" y="9599"/>
                    <a:pt x="927" y="10150"/>
                  </a:cubicBezTo>
                  <a:cubicBezTo>
                    <a:pt x="1404" y="10777"/>
                    <a:pt x="2131" y="11253"/>
                    <a:pt x="2983" y="11504"/>
                  </a:cubicBezTo>
                  <a:cubicBezTo>
                    <a:pt x="3509" y="11679"/>
                    <a:pt x="4136" y="11754"/>
                    <a:pt x="4912" y="11754"/>
                  </a:cubicBezTo>
                  <a:cubicBezTo>
                    <a:pt x="5088" y="11754"/>
                    <a:pt x="5288" y="11729"/>
                    <a:pt x="5489" y="11729"/>
                  </a:cubicBezTo>
                  <a:cubicBezTo>
                    <a:pt x="5514" y="11729"/>
                    <a:pt x="5539" y="11704"/>
                    <a:pt x="5539" y="11679"/>
                  </a:cubicBezTo>
                  <a:cubicBezTo>
                    <a:pt x="5539" y="11654"/>
                    <a:pt x="5514" y="11629"/>
                    <a:pt x="5489" y="11629"/>
                  </a:cubicBezTo>
                  <a:cubicBezTo>
                    <a:pt x="5283" y="11639"/>
                    <a:pt x="5087" y="11644"/>
                    <a:pt x="4899" y="11644"/>
                  </a:cubicBezTo>
                  <a:cubicBezTo>
                    <a:pt x="4148" y="11644"/>
                    <a:pt x="3534" y="11564"/>
                    <a:pt x="3033" y="11404"/>
                  </a:cubicBezTo>
                  <a:cubicBezTo>
                    <a:pt x="2181" y="11153"/>
                    <a:pt x="1454" y="10677"/>
                    <a:pt x="1028" y="10075"/>
                  </a:cubicBezTo>
                  <a:cubicBezTo>
                    <a:pt x="627" y="9549"/>
                    <a:pt x="401" y="8822"/>
                    <a:pt x="301" y="7970"/>
                  </a:cubicBezTo>
                  <a:cubicBezTo>
                    <a:pt x="125" y="5965"/>
                    <a:pt x="802" y="3910"/>
                    <a:pt x="2156" y="2431"/>
                  </a:cubicBezTo>
                  <a:cubicBezTo>
                    <a:pt x="3484" y="977"/>
                    <a:pt x="5464" y="125"/>
                    <a:pt x="7444" y="125"/>
                  </a:cubicBezTo>
                  <a:lnTo>
                    <a:pt x="7494" y="125"/>
                  </a:lnTo>
                  <a:cubicBezTo>
                    <a:pt x="8647" y="125"/>
                    <a:pt x="9750" y="426"/>
                    <a:pt x="10627" y="977"/>
                  </a:cubicBezTo>
                  <a:cubicBezTo>
                    <a:pt x="11604" y="1579"/>
                    <a:pt x="12331" y="2506"/>
                    <a:pt x="12607" y="3509"/>
                  </a:cubicBezTo>
                  <a:cubicBezTo>
                    <a:pt x="12732" y="3935"/>
                    <a:pt x="12782" y="4411"/>
                    <a:pt x="12832" y="4862"/>
                  </a:cubicBezTo>
                  <a:cubicBezTo>
                    <a:pt x="12882" y="5288"/>
                    <a:pt x="12933" y="5739"/>
                    <a:pt x="13058" y="6191"/>
                  </a:cubicBezTo>
                  <a:cubicBezTo>
                    <a:pt x="13108" y="6341"/>
                    <a:pt x="13158" y="6516"/>
                    <a:pt x="13208" y="6692"/>
                  </a:cubicBezTo>
                  <a:cubicBezTo>
                    <a:pt x="13334" y="7043"/>
                    <a:pt x="13459" y="7394"/>
                    <a:pt x="13484" y="7769"/>
                  </a:cubicBezTo>
                  <a:cubicBezTo>
                    <a:pt x="13509" y="8296"/>
                    <a:pt x="13008" y="8897"/>
                    <a:pt x="12481" y="8947"/>
                  </a:cubicBezTo>
                  <a:cubicBezTo>
                    <a:pt x="12456" y="8973"/>
                    <a:pt x="12431" y="8998"/>
                    <a:pt x="12431" y="9023"/>
                  </a:cubicBezTo>
                  <a:cubicBezTo>
                    <a:pt x="12431" y="9048"/>
                    <a:pt x="12456" y="9073"/>
                    <a:pt x="12507" y="9073"/>
                  </a:cubicBezTo>
                  <a:cubicBezTo>
                    <a:pt x="13083" y="8998"/>
                    <a:pt x="13609" y="8371"/>
                    <a:pt x="13584" y="7769"/>
                  </a:cubicBezTo>
                  <a:cubicBezTo>
                    <a:pt x="13584" y="7368"/>
                    <a:pt x="13459" y="7018"/>
                    <a:pt x="13334" y="6642"/>
                  </a:cubicBezTo>
                  <a:cubicBezTo>
                    <a:pt x="13258" y="6491"/>
                    <a:pt x="13208" y="6316"/>
                    <a:pt x="13158" y="6165"/>
                  </a:cubicBezTo>
                  <a:cubicBezTo>
                    <a:pt x="13033" y="5739"/>
                    <a:pt x="12983" y="5288"/>
                    <a:pt x="12958" y="4837"/>
                  </a:cubicBezTo>
                  <a:cubicBezTo>
                    <a:pt x="12908" y="4386"/>
                    <a:pt x="12832" y="3935"/>
                    <a:pt x="12707" y="3484"/>
                  </a:cubicBezTo>
                  <a:cubicBezTo>
                    <a:pt x="12406" y="2456"/>
                    <a:pt x="11679" y="1504"/>
                    <a:pt x="10702" y="877"/>
                  </a:cubicBezTo>
                  <a:cubicBezTo>
                    <a:pt x="9775" y="326"/>
                    <a:pt x="8672" y="0"/>
                    <a:pt x="749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9"/>
            <p:cNvSpPr/>
            <p:nvPr/>
          </p:nvSpPr>
          <p:spPr>
            <a:xfrm flipH="1" rot="-900193">
              <a:off x="8694170" y="839164"/>
              <a:ext cx="300246" cy="305333"/>
            </a:xfrm>
            <a:custGeom>
              <a:rect b="b" l="l" r="r" t="t"/>
              <a:pathLst>
                <a:path extrusionOk="0" h="3595" w="3535">
                  <a:moveTo>
                    <a:pt x="63" y="0"/>
                  </a:moveTo>
                  <a:cubicBezTo>
                    <a:pt x="53" y="0"/>
                    <a:pt x="40" y="3"/>
                    <a:pt x="26" y="11"/>
                  </a:cubicBezTo>
                  <a:cubicBezTo>
                    <a:pt x="1" y="11"/>
                    <a:pt x="1" y="61"/>
                    <a:pt x="26" y="86"/>
                  </a:cubicBezTo>
                  <a:cubicBezTo>
                    <a:pt x="452" y="838"/>
                    <a:pt x="602" y="1740"/>
                    <a:pt x="452" y="2592"/>
                  </a:cubicBezTo>
                  <a:cubicBezTo>
                    <a:pt x="452" y="2642"/>
                    <a:pt x="452" y="2667"/>
                    <a:pt x="427" y="2718"/>
                  </a:cubicBezTo>
                  <a:cubicBezTo>
                    <a:pt x="402" y="2893"/>
                    <a:pt x="351" y="3094"/>
                    <a:pt x="477" y="3244"/>
                  </a:cubicBezTo>
                  <a:cubicBezTo>
                    <a:pt x="577" y="3394"/>
                    <a:pt x="778" y="3520"/>
                    <a:pt x="1003" y="3570"/>
                  </a:cubicBezTo>
                  <a:cubicBezTo>
                    <a:pt x="1078" y="3570"/>
                    <a:pt x="1153" y="3595"/>
                    <a:pt x="1229" y="3595"/>
                  </a:cubicBezTo>
                  <a:cubicBezTo>
                    <a:pt x="1605" y="3595"/>
                    <a:pt x="2006" y="3394"/>
                    <a:pt x="2306" y="3219"/>
                  </a:cubicBezTo>
                  <a:cubicBezTo>
                    <a:pt x="2357" y="3194"/>
                    <a:pt x="2432" y="3144"/>
                    <a:pt x="2482" y="3119"/>
                  </a:cubicBezTo>
                  <a:cubicBezTo>
                    <a:pt x="2808" y="2918"/>
                    <a:pt x="3133" y="2718"/>
                    <a:pt x="3484" y="2667"/>
                  </a:cubicBezTo>
                  <a:cubicBezTo>
                    <a:pt x="3509" y="2667"/>
                    <a:pt x="3534" y="2642"/>
                    <a:pt x="3534" y="2617"/>
                  </a:cubicBezTo>
                  <a:cubicBezTo>
                    <a:pt x="3534" y="2592"/>
                    <a:pt x="3484" y="2567"/>
                    <a:pt x="3459" y="2567"/>
                  </a:cubicBezTo>
                  <a:cubicBezTo>
                    <a:pt x="3083" y="2617"/>
                    <a:pt x="2758" y="2818"/>
                    <a:pt x="2432" y="3018"/>
                  </a:cubicBezTo>
                  <a:cubicBezTo>
                    <a:pt x="2357" y="3043"/>
                    <a:pt x="2306" y="3094"/>
                    <a:pt x="2231" y="3119"/>
                  </a:cubicBezTo>
                  <a:cubicBezTo>
                    <a:pt x="1949" y="3292"/>
                    <a:pt x="1574" y="3484"/>
                    <a:pt x="1202" y="3484"/>
                  </a:cubicBezTo>
                  <a:cubicBezTo>
                    <a:pt x="1144" y="3484"/>
                    <a:pt x="1086" y="3480"/>
                    <a:pt x="1028" y="3469"/>
                  </a:cubicBezTo>
                  <a:cubicBezTo>
                    <a:pt x="828" y="3419"/>
                    <a:pt x="652" y="3319"/>
                    <a:pt x="552" y="3169"/>
                  </a:cubicBezTo>
                  <a:cubicBezTo>
                    <a:pt x="477" y="3068"/>
                    <a:pt x="502" y="2893"/>
                    <a:pt x="552" y="2718"/>
                  </a:cubicBezTo>
                  <a:cubicBezTo>
                    <a:pt x="552" y="2693"/>
                    <a:pt x="552" y="2667"/>
                    <a:pt x="577" y="2617"/>
                  </a:cubicBezTo>
                  <a:cubicBezTo>
                    <a:pt x="702" y="1740"/>
                    <a:pt x="552" y="813"/>
                    <a:pt x="101" y="36"/>
                  </a:cubicBezTo>
                  <a:cubicBezTo>
                    <a:pt x="101" y="18"/>
                    <a:pt x="88" y="0"/>
                    <a:pt x="63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9"/>
            <p:cNvSpPr/>
            <p:nvPr/>
          </p:nvSpPr>
          <p:spPr>
            <a:xfrm flipH="1" rot="-900193">
              <a:off x="8302184" y="908074"/>
              <a:ext cx="61833" cy="233650"/>
            </a:xfrm>
            <a:custGeom>
              <a:rect b="b" l="l" r="r" t="t"/>
              <a:pathLst>
                <a:path extrusionOk="0" h="2751" w="728">
                  <a:moveTo>
                    <a:pt x="64" y="0"/>
                  </a:moveTo>
                  <a:cubicBezTo>
                    <a:pt x="51" y="0"/>
                    <a:pt x="39" y="6"/>
                    <a:pt x="26" y="19"/>
                  </a:cubicBezTo>
                  <a:cubicBezTo>
                    <a:pt x="1" y="19"/>
                    <a:pt x="1" y="69"/>
                    <a:pt x="26" y="94"/>
                  </a:cubicBezTo>
                  <a:cubicBezTo>
                    <a:pt x="602" y="846"/>
                    <a:pt x="552" y="2099"/>
                    <a:pt x="502" y="2600"/>
                  </a:cubicBezTo>
                  <a:lnTo>
                    <a:pt x="502" y="2701"/>
                  </a:lnTo>
                  <a:cubicBezTo>
                    <a:pt x="477" y="2726"/>
                    <a:pt x="502" y="2751"/>
                    <a:pt x="527" y="2751"/>
                  </a:cubicBezTo>
                  <a:lnTo>
                    <a:pt x="552" y="2751"/>
                  </a:lnTo>
                  <a:cubicBezTo>
                    <a:pt x="577" y="2751"/>
                    <a:pt x="602" y="2726"/>
                    <a:pt x="602" y="2701"/>
                  </a:cubicBezTo>
                  <a:lnTo>
                    <a:pt x="602" y="2600"/>
                  </a:lnTo>
                  <a:cubicBezTo>
                    <a:pt x="653" y="2099"/>
                    <a:pt x="728" y="821"/>
                    <a:pt x="101" y="19"/>
                  </a:cubicBezTo>
                  <a:cubicBezTo>
                    <a:pt x="89" y="6"/>
                    <a:pt x="76" y="0"/>
                    <a:pt x="64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 flipH="1" rot="-900193">
              <a:off x="8479906" y="474175"/>
              <a:ext cx="210810" cy="368438"/>
            </a:xfrm>
            <a:custGeom>
              <a:rect b="b" l="l" r="r" t="t"/>
              <a:pathLst>
                <a:path extrusionOk="0" h="4338" w="2482">
                  <a:moveTo>
                    <a:pt x="1085" y="1"/>
                  </a:moveTo>
                  <a:cubicBezTo>
                    <a:pt x="1074" y="1"/>
                    <a:pt x="1064" y="1"/>
                    <a:pt x="1053" y="1"/>
                  </a:cubicBezTo>
                  <a:cubicBezTo>
                    <a:pt x="978" y="26"/>
                    <a:pt x="903" y="26"/>
                    <a:pt x="828" y="77"/>
                  </a:cubicBezTo>
                  <a:lnTo>
                    <a:pt x="803" y="77"/>
                  </a:lnTo>
                  <a:cubicBezTo>
                    <a:pt x="652" y="177"/>
                    <a:pt x="527" y="302"/>
                    <a:pt x="427" y="453"/>
                  </a:cubicBezTo>
                  <a:cubicBezTo>
                    <a:pt x="26" y="1054"/>
                    <a:pt x="1" y="1781"/>
                    <a:pt x="26" y="2483"/>
                  </a:cubicBezTo>
                  <a:cubicBezTo>
                    <a:pt x="51" y="2934"/>
                    <a:pt x="101" y="3435"/>
                    <a:pt x="327" y="3836"/>
                  </a:cubicBezTo>
                  <a:cubicBezTo>
                    <a:pt x="427" y="4011"/>
                    <a:pt x="577" y="4162"/>
                    <a:pt x="753" y="4262"/>
                  </a:cubicBezTo>
                  <a:cubicBezTo>
                    <a:pt x="778" y="4262"/>
                    <a:pt x="828" y="4287"/>
                    <a:pt x="853" y="4287"/>
                  </a:cubicBezTo>
                  <a:cubicBezTo>
                    <a:pt x="928" y="4312"/>
                    <a:pt x="978" y="4337"/>
                    <a:pt x="1053" y="4337"/>
                  </a:cubicBezTo>
                  <a:cubicBezTo>
                    <a:pt x="1229" y="4337"/>
                    <a:pt x="1429" y="4262"/>
                    <a:pt x="1580" y="4162"/>
                  </a:cubicBezTo>
                  <a:cubicBezTo>
                    <a:pt x="1780" y="4011"/>
                    <a:pt x="1931" y="3786"/>
                    <a:pt x="2031" y="3560"/>
                  </a:cubicBezTo>
                  <a:cubicBezTo>
                    <a:pt x="2457" y="2733"/>
                    <a:pt x="2482" y="1756"/>
                    <a:pt x="2106" y="904"/>
                  </a:cubicBezTo>
                  <a:cubicBezTo>
                    <a:pt x="1934" y="536"/>
                    <a:pt x="1547" y="1"/>
                    <a:pt x="10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 flipH="1" rot="-900193">
              <a:off x="8506053" y="479227"/>
              <a:ext cx="121458" cy="368353"/>
            </a:xfrm>
            <a:custGeom>
              <a:rect b="b" l="l" r="r" t="t"/>
              <a:pathLst>
                <a:path extrusionOk="0" h="4337" w="1430">
                  <a:moveTo>
                    <a:pt x="301" y="0"/>
                  </a:moveTo>
                  <a:cubicBezTo>
                    <a:pt x="226" y="25"/>
                    <a:pt x="151" y="25"/>
                    <a:pt x="76" y="76"/>
                  </a:cubicBezTo>
                  <a:lnTo>
                    <a:pt x="51" y="76"/>
                  </a:lnTo>
                  <a:cubicBezTo>
                    <a:pt x="101" y="101"/>
                    <a:pt x="126" y="101"/>
                    <a:pt x="176" y="126"/>
                  </a:cubicBezTo>
                  <a:cubicBezTo>
                    <a:pt x="477" y="226"/>
                    <a:pt x="778" y="602"/>
                    <a:pt x="928" y="953"/>
                  </a:cubicBezTo>
                  <a:cubicBezTo>
                    <a:pt x="1279" y="1755"/>
                    <a:pt x="1279" y="2732"/>
                    <a:pt x="878" y="3534"/>
                  </a:cubicBezTo>
                  <a:cubicBezTo>
                    <a:pt x="727" y="3785"/>
                    <a:pt x="602" y="3960"/>
                    <a:pt x="427" y="4086"/>
                  </a:cubicBezTo>
                  <a:cubicBezTo>
                    <a:pt x="301" y="4186"/>
                    <a:pt x="151" y="4236"/>
                    <a:pt x="1" y="4261"/>
                  </a:cubicBezTo>
                  <a:cubicBezTo>
                    <a:pt x="26" y="4261"/>
                    <a:pt x="76" y="4286"/>
                    <a:pt x="101" y="4286"/>
                  </a:cubicBezTo>
                  <a:cubicBezTo>
                    <a:pt x="176" y="4311"/>
                    <a:pt x="226" y="4336"/>
                    <a:pt x="301" y="4336"/>
                  </a:cubicBezTo>
                  <a:cubicBezTo>
                    <a:pt x="377" y="4286"/>
                    <a:pt x="452" y="4261"/>
                    <a:pt x="502" y="4211"/>
                  </a:cubicBezTo>
                  <a:cubicBezTo>
                    <a:pt x="702" y="4061"/>
                    <a:pt x="853" y="3860"/>
                    <a:pt x="1003" y="3584"/>
                  </a:cubicBezTo>
                  <a:cubicBezTo>
                    <a:pt x="1429" y="2757"/>
                    <a:pt x="1429" y="1730"/>
                    <a:pt x="1053" y="878"/>
                  </a:cubicBezTo>
                  <a:cubicBezTo>
                    <a:pt x="978" y="702"/>
                    <a:pt x="878" y="527"/>
                    <a:pt x="727" y="351"/>
                  </a:cubicBezTo>
                  <a:cubicBezTo>
                    <a:pt x="602" y="201"/>
                    <a:pt x="452" y="76"/>
                    <a:pt x="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 flipH="1" rot="-900193">
              <a:off x="8229263" y="551332"/>
              <a:ext cx="127828" cy="279174"/>
            </a:xfrm>
            <a:custGeom>
              <a:rect b="b" l="l" r="r" t="t"/>
              <a:pathLst>
                <a:path extrusionOk="0" h="3287" w="1505">
                  <a:moveTo>
                    <a:pt x="659" y="1"/>
                  </a:moveTo>
                  <a:cubicBezTo>
                    <a:pt x="624" y="1"/>
                    <a:pt x="588" y="7"/>
                    <a:pt x="552" y="21"/>
                  </a:cubicBezTo>
                  <a:cubicBezTo>
                    <a:pt x="552" y="21"/>
                    <a:pt x="527" y="47"/>
                    <a:pt x="502" y="47"/>
                  </a:cubicBezTo>
                  <a:cubicBezTo>
                    <a:pt x="477" y="72"/>
                    <a:pt x="452" y="97"/>
                    <a:pt x="427" y="97"/>
                  </a:cubicBezTo>
                  <a:cubicBezTo>
                    <a:pt x="351" y="172"/>
                    <a:pt x="301" y="247"/>
                    <a:pt x="251" y="347"/>
                  </a:cubicBezTo>
                  <a:cubicBezTo>
                    <a:pt x="26" y="798"/>
                    <a:pt x="1" y="1350"/>
                    <a:pt x="26" y="1876"/>
                  </a:cubicBezTo>
                  <a:cubicBezTo>
                    <a:pt x="26" y="2227"/>
                    <a:pt x="51" y="2603"/>
                    <a:pt x="201" y="2904"/>
                  </a:cubicBezTo>
                  <a:cubicBezTo>
                    <a:pt x="251" y="3029"/>
                    <a:pt x="326" y="3129"/>
                    <a:pt x="402" y="3179"/>
                  </a:cubicBezTo>
                  <a:cubicBezTo>
                    <a:pt x="427" y="3229"/>
                    <a:pt x="477" y="3255"/>
                    <a:pt x="527" y="3255"/>
                  </a:cubicBezTo>
                  <a:cubicBezTo>
                    <a:pt x="527" y="3280"/>
                    <a:pt x="552" y="3280"/>
                    <a:pt x="552" y="3280"/>
                  </a:cubicBezTo>
                  <a:cubicBezTo>
                    <a:pt x="578" y="3284"/>
                    <a:pt x="603" y="3286"/>
                    <a:pt x="627" y="3286"/>
                  </a:cubicBezTo>
                  <a:cubicBezTo>
                    <a:pt x="745" y="3286"/>
                    <a:pt x="849" y="3237"/>
                    <a:pt x="953" y="3154"/>
                  </a:cubicBezTo>
                  <a:cubicBezTo>
                    <a:pt x="1078" y="3029"/>
                    <a:pt x="1179" y="2879"/>
                    <a:pt x="1229" y="2703"/>
                  </a:cubicBezTo>
                  <a:cubicBezTo>
                    <a:pt x="1479" y="2077"/>
                    <a:pt x="1504" y="1325"/>
                    <a:pt x="1279" y="698"/>
                  </a:cubicBezTo>
                  <a:cubicBezTo>
                    <a:pt x="1167" y="409"/>
                    <a:pt x="938" y="1"/>
                    <a:pt x="6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 flipH="1" rot="-900193">
              <a:off x="8253041" y="554469"/>
              <a:ext cx="70326" cy="276796"/>
            </a:xfrm>
            <a:custGeom>
              <a:rect b="b" l="l" r="r" t="t"/>
              <a:pathLst>
                <a:path extrusionOk="0" h="3259" w="828">
                  <a:moveTo>
                    <a:pt x="151" y="0"/>
                  </a:moveTo>
                  <a:cubicBezTo>
                    <a:pt x="151" y="0"/>
                    <a:pt x="126" y="26"/>
                    <a:pt x="101" y="26"/>
                  </a:cubicBezTo>
                  <a:cubicBezTo>
                    <a:pt x="76" y="51"/>
                    <a:pt x="51" y="76"/>
                    <a:pt x="26" y="76"/>
                  </a:cubicBezTo>
                  <a:cubicBezTo>
                    <a:pt x="201" y="176"/>
                    <a:pt x="351" y="452"/>
                    <a:pt x="452" y="702"/>
                  </a:cubicBezTo>
                  <a:cubicBezTo>
                    <a:pt x="677" y="1304"/>
                    <a:pt x="652" y="2031"/>
                    <a:pt x="402" y="2657"/>
                  </a:cubicBezTo>
                  <a:cubicBezTo>
                    <a:pt x="326" y="2858"/>
                    <a:pt x="251" y="2983"/>
                    <a:pt x="151" y="3083"/>
                  </a:cubicBezTo>
                  <a:cubicBezTo>
                    <a:pt x="101" y="3108"/>
                    <a:pt x="51" y="3158"/>
                    <a:pt x="1" y="3158"/>
                  </a:cubicBezTo>
                  <a:cubicBezTo>
                    <a:pt x="26" y="3208"/>
                    <a:pt x="76" y="3234"/>
                    <a:pt x="126" y="3234"/>
                  </a:cubicBezTo>
                  <a:cubicBezTo>
                    <a:pt x="126" y="3259"/>
                    <a:pt x="151" y="3259"/>
                    <a:pt x="151" y="3259"/>
                  </a:cubicBezTo>
                  <a:cubicBezTo>
                    <a:pt x="176" y="3234"/>
                    <a:pt x="226" y="3208"/>
                    <a:pt x="251" y="3183"/>
                  </a:cubicBezTo>
                  <a:cubicBezTo>
                    <a:pt x="351" y="3083"/>
                    <a:pt x="452" y="2933"/>
                    <a:pt x="552" y="2707"/>
                  </a:cubicBezTo>
                  <a:cubicBezTo>
                    <a:pt x="803" y="2056"/>
                    <a:pt x="828" y="1304"/>
                    <a:pt x="577" y="652"/>
                  </a:cubicBezTo>
                  <a:cubicBezTo>
                    <a:pt x="527" y="502"/>
                    <a:pt x="452" y="351"/>
                    <a:pt x="351" y="201"/>
                  </a:cubicBezTo>
                  <a:cubicBezTo>
                    <a:pt x="301" y="126"/>
                    <a:pt x="226" y="51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 flipH="1" rot="-900193">
              <a:off x="8384266" y="726156"/>
              <a:ext cx="123496" cy="214880"/>
            </a:xfrm>
            <a:custGeom>
              <a:rect b="b" l="l" r="r" t="t"/>
              <a:pathLst>
                <a:path extrusionOk="0" h="2530" w="1454">
                  <a:moveTo>
                    <a:pt x="665" y="1"/>
                  </a:moveTo>
                  <a:cubicBezTo>
                    <a:pt x="640" y="1"/>
                    <a:pt x="613" y="13"/>
                    <a:pt x="602" y="36"/>
                  </a:cubicBezTo>
                  <a:cubicBezTo>
                    <a:pt x="326" y="537"/>
                    <a:pt x="151" y="1063"/>
                    <a:pt x="50" y="1640"/>
                  </a:cubicBezTo>
                  <a:cubicBezTo>
                    <a:pt x="25" y="1815"/>
                    <a:pt x="0" y="2016"/>
                    <a:pt x="25" y="2191"/>
                  </a:cubicBezTo>
                  <a:cubicBezTo>
                    <a:pt x="50" y="2291"/>
                    <a:pt x="76" y="2417"/>
                    <a:pt x="176" y="2492"/>
                  </a:cubicBezTo>
                  <a:cubicBezTo>
                    <a:pt x="226" y="2517"/>
                    <a:pt x="282" y="2529"/>
                    <a:pt x="342" y="2529"/>
                  </a:cubicBezTo>
                  <a:cubicBezTo>
                    <a:pt x="401" y="2529"/>
                    <a:pt x="464" y="2517"/>
                    <a:pt x="527" y="2492"/>
                  </a:cubicBezTo>
                  <a:cubicBezTo>
                    <a:pt x="627" y="2442"/>
                    <a:pt x="702" y="2367"/>
                    <a:pt x="777" y="2266"/>
                  </a:cubicBezTo>
                  <a:cubicBezTo>
                    <a:pt x="838" y="2317"/>
                    <a:pt x="915" y="2339"/>
                    <a:pt x="994" y="2339"/>
                  </a:cubicBezTo>
                  <a:cubicBezTo>
                    <a:pt x="1110" y="2339"/>
                    <a:pt x="1229" y="2291"/>
                    <a:pt x="1304" y="2216"/>
                  </a:cubicBezTo>
                  <a:cubicBezTo>
                    <a:pt x="1429" y="2091"/>
                    <a:pt x="1454" y="1890"/>
                    <a:pt x="1404" y="1715"/>
                  </a:cubicBezTo>
                  <a:cubicBezTo>
                    <a:pt x="1354" y="1539"/>
                    <a:pt x="1279" y="1389"/>
                    <a:pt x="1178" y="1239"/>
                  </a:cubicBezTo>
                  <a:cubicBezTo>
                    <a:pt x="1053" y="1088"/>
                    <a:pt x="953" y="938"/>
                    <a:pt x="878" y="762"/>
                  </a:cubicBezTo>
                  <a:cubicBezTo>
                    <a:pt x="802" y="537"/>
                    <a:pt x="727" y="311"/>
                    <a:pt x="727" y="61"/>
                  </a:cubicBezTo>
                  <a:cubicBezTo>
                    <a:pt x="727" y="19"/>
                    <a:pt x="697" y="1"/>
                    <a:pt x="6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9"/>
            <p:cNvSpPr/>
            <p:nvPr/>
          </p:nvSpPr>
          <p:spPr>
            <a:xfrm flipH="1" rot="-900193">
              <a:off x="8377966" y="719862"/>
              <a:ext cx="136321" cy="228639"/>
            </a:xfrm>
            <a:custGeom>
              <a:rect b="b" l="l" r="r" t="t"/>
              <a:pathLst>
                <a:path extrusionOk="0" h="2692" w="1605">
                  <a:moveTo>
                    <a:pt x="727" y="160"/>
                  </a:moveTo>
                  <a:cubicBezTo>
                    <a:pt x="752" y="385"/>
                    <a:pt x="802" y="636"/>
                    <a:pt x="902" y="862"/>
                  </a:cubicBezTo>
                  <a:cubicBezTo>
                    <a:pt x="953" y="1012"/>
                    <a:pt x="1053" y="1162"/>
                    <a:pt x="1128" y="1288"/>
                  </a:cubicBezTo>
                  <a:lnTo>
                    <a:pt x="1178" y="1338"/>
                  </a:lnTo>
                  <a:cubicBezTo>
                    <a:pt x="1278" y="1488"/>
                    <a:pt x="1379" y="1639"/>
                    <a:pt x="1404" y="1789"/>
                  </a:cubicBezTo>
                  <a:cubicBezTo>
                    <a:pt x="1454" y="1964"/>
                    <a:pt x="1404" y="2140"/>
                    <a:pt x="1328" y="2240"/>
                  </a:cubicBezTo>
                  <a:cubicBezTo>
                    <a:pt x="1268" y="2301"/>
                    <a:pt x="1161" y="2334"/>
                    <a:pt x="1064" y="2334"/>
                  </a:cubicBezTo>
                  <a:cubicBezTo>
                    <a:pt x="1001" y="2334"/>
                    <a:pt x="942" y="2320"/>
                    <a:pt x="902" y="2290"/>
                  </a:cubicBezTo>
                  <a:cubicBezTo>
                    <a:pt x="890" y="2278"/>
                    <a:pt x="871" y="2271"/>
                    <a:pt x="852" y="2271"/>
                  </a:cubicBezTo>
                  <a:cubicBezTo>
                    <a:pt x="833" y="2271"/>
                    <a:pt x="815" y="2278"/>
                    <a:pt x="802" y="2290"/>
                  </a:cubicBezTo>
                  <a:cubicBezTo>
                    <a:pt x="727" y="2365"/>
                    <a:pt x="652" y="2466"/>
                    <a:pt x="552" y="2516"/>
                  </a:cubicBezTo>
                  <a:cubicBezTo>
                    <a:pt x="514" y="2528"/>
                    <a:pt x="470" y="2541"/>
                    <a:pt x="426" y="2541"/>
                  </a:cubicBezTo>
                  <a:cubicBezTo>
                    <a:pt x="382" y="2541"/>
                    <a:pt x="339" y="2528"/>
                    <a:pt x="301" y="2491"/>
                  </a:cubicBezTo>
                  <a:cubicBezTo>
                    <a:pt x="226" y="2466"/>
                    <a:pt x="201" y="2365"/>
                    <a:pt x="176" y="2265"/>
                  </a:cubicBezTo>
                  <a:cubicBezTo>
                    <a:pt x="151" y="2090"/>
                    <a:pt x="151" y="1914"/>
                    <a:pt x="201" y="1714"/>
                  </a:cubicBezTo>
                  <a:cubicBezTo>
                    <a:pt x="301" y="1162"/>
                    <a:pt x="476" y="661"/>
                    <a:pt x="727" y="160"/>
                  </a:cubicBezTo>
                  <a:close/>
                  <a:moveTo>
                    <a:pt x="711" y="0"/>
                  </a:moveTo>
                  <a:cubicBezTo>
                    <a:pt x="667" y="0"/>
                    <a:pt x="620" y="28"/>
                    <a:pt x="602" y="85"/>
                  </a:cubicBezTo>
                  <a:cubicBezTo>
                    <a:pt x="326" y="586"/>
                    <a:pt x="151" y="1137"/>
                    <a:pt x="50" y="1689"/>
                  </a:cubicBezTo>
                  <a:cubicBezTo>
                    <a:pt x="25" y="1889"/>
                    <a:pt x="0" y="2090"/>
                    <a:pt x="50" y="2265"/>
                  </a:cubicBezTo>
                  <a:cubicBezTo>
                    <a:pt x="50" y="2390"/>
                    <a:pt x="100" y="2516"/>
                    <a:pt x="201" y="2616"/>
                  </a:cubicBezTo>
                  <a:cubicBezTo>
                    <a:pt x="276" y="2666"/>
                    <a:pt x="351" y="2691"/>
                    <a:pt x="426" y="2691"/>
                  </a:cubicBezTo>
                  <a:cubicBezTo>
                    <a:pt x="476" y="2691"/>
                    <a:pt x="552" y="2666"/>
                    <a:pt x="627" y="2641"/>
                  </a:cubicBezTo>
                  <a:cubicBezTo>
                    <a:pt x="727" y="2591"/>
                    <a:pt x="802" y="2516"/>
                    <a:pt x="877" y="2441"/>
                  </a:cubicBezTo>
                  <a:cubicBezTo>
                    <a:pt x="940" y="2467"/>
                    <a:pt x="1013" y="2482"/>
                    <a:pt x="1086" y="2482"/>
                  </a:cubicBezTo>
                  <a:cubicBezTo>
                    <a:pt x="1217" y="2482"/>
                    <a:pt x="1348" y="2437"/>
                    <a:pt x="1429" y="2340"/>
                  </a:cubicBezTo>
                  <a:cubicBezTo>
                    <a:pt x="1554" y="2190"/>
                    <a:pt x="1604" y="1989"/>
                    <a:pt x="1554" y="1764"/>
                  </a:cubicBezTo>
                  <a:cubicBezTo>
                    <a:pt x="1504" y="1563"/>
                    <a:pt x="1404" y="1413"/>
                    <a:pt x="1303" y="1263"/>
                  </a:cubicBezTo>
                  <a:lnTo>
                    <a:pt x="1253" y="1212"/>
                  </a:lnTo>
                  <a:cubicBezTo>
                    <a:pt x="1178" y="1062"/>
                    <a:pt x="1078" y="962"/>
                    <a:pt x="1028" y="811"/>
                  </a:cubicBezTo>
                  <a:cubicBezTo>
                    <a:pt x="953" y="586"/>
                    <a:pt x="877" y="360"/>
                    <a:pt x="877" y="135"/>
                  </a:cubicBezTo>
                  <a:cubicBezTo>
                    <a:pt x="877" y="60"/>
                    <a:pt x="827" y="9"/>
                    <a:pt x="752" y="9"/>
                  </a:cubicBezTo>
                  <a:cubicBezTo>
                    <a:pt x="740" y="3"/>
                    <a:pt x="725" y="0"/>
                    <a:pt x="7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9"/>
            <p:cNvSpPr/>
            <p:nvPr/>
          </p:nvSpPr>
          <p:spPr>
            <a:xfrm flipH="1" rot="-900193">
              <a:off x="8348239" y="1087609"/>
              <a:ext cx="378981" cy="61831"/>
            </a:xfrm>
            <a:custGeom>
              <a:rect b="b" l="l" r="r" t="t"/>
              <a:pathLst>
                <a:path extrusionOk="0" h="728" w="4462">
                  <a:moveTo>
                    <a:pt x="4386" y="1"/>
                  </a:moveTo>
                  <a:cubicBezTo>
                    <a:pt x="3224" y="402"/>
                    <a:pt x="1972" y="626"/>
                    <a:pt x="737" y="626"/>
                  </a:cubicBezTo>
                  <a:cubicBezTo>
                    <a:pt x="507" y="626"/>
                    <a:pt x="278" y="618"/>
                    <a:pt x="50" y="602"/>
                  </a:cubicBezTo>
                  <a:cubicBezTo>
                    <a:pt x="25" y="602"/>
                    <a:pt x="0" y="627"/>
                    <a:pt x="0" y="652"/>
                  </a:cubicBezTo>
                  <a:cubicBezTo>
                    <a:pt x="0" y="677"/>
                    <a:pt x="25" y="702"/>
                    <a:pt x="50" y="702"/>
                  </a:cubicBezTo>
                  <a:cubicBezTo>
                    <a:pt x="276" y="727"/>
                    <a:pt x="501" y="727"/>
                    <a:pt x="727" y="727"/>
                  </a:cubicBezTo>
                  <a:cubicBezTo>
                    <a:pt x="1980" y="727"/>
                    <a:pt x="3258" y="527"/>
                    <a:pt x="4411" y="101"/>
                  </a:cubicBezTo>
                  <a:cubicBezTo>
                    <a:pt x="4461" y="101"/>
                    <a:pt x="4461" y="76"/>
                    <a:pt x="4461" y="51"/>
                  </a:cubicBezTo>
                  <a:cubicBezTo>
                    <a:pt x="4436" y="1"/>
                    <a:pt x="4411" y="1"/>
                    <a:pt x="4386" y="1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 flipH="1" rot="-900193">
              <a:off x="8330471" y="970874"/>
              <a:ext cx="381105" cy="178783"/>
            </a:xfrm>
            <a:custGeom>
              <a:rect b="b" l="l" r="r" t="t"/>
              <a:pathLst>
                <a:path extrusionOk="0" h="2105" w="4487">
                  <a:moveTo>
                    <a:pt x="4290" y="0"/>
                  </a:moveTo>
                  <a:cubicBezTo>
                    <a:pt x="4166" y="0"/>
                    <a:pt x="4046" y="39"/>
                    <a:pt x="3960" y="124"/>
                  </a:cubicBezTo>
                  <a:cubicBezTo>
                    <a:pt x="3860" y="200"/>
                    <a:pt x="3785" y="300"/>
                    <a:pt x="3760" y="425"/>
                  </a:cubicBezTo>
                  <a:cubicBezTo>
                    <a:pt x="3660" y="306"/>
                    <a:pt x="3514" y="234"/>
                    <a:pt x="3358" y="234"/>
                  </a:cubicBezTo>
                  <a:cubicBezTo>
                    <a:pt x="3317" y="234"/>
                    <a:pt x="3275" y="239"/>
                    <a:pt x="3233" y="250"/>
                  </a:cubicBezTo>
                  <a:cubicBezTo>
                    <a:pt x="3033" y="275"/>
                    <a:pt x="2882" y="450"/>
                    <a:pt x="2807" y="626"/>
                  </a:cubicBezTo>
                  <a:cubicBezTo>
                    <a:pt x="2714" y="533"/>
                    <a:pt x="2580" y="481"/>
                    <a:pt x="2445" y="481"/>
                  </a:cubicBezTo>
                  <a:cubicBezTo>
                    <a:pt x="2398" y="481"/>
                    <a:pt x="2351" y="487"/>
                    <a:pt x="2306" y="500"/>
                  </a:cubicBezTo>
                  <a:cubicBezTo>
                    <a:pt x="2130" y="551"/>
                    <a:pt x="1980" y="701"/>
                    <a:pt x="1955" y="851"/>
                  </a:cubicBezTo>
                  <a:cubicBezTo>
                    <a:pt x="1873" y="802"/>
                    <a:pt x="1771" y="764"/>
                    <a:pt x="1674" y="764"/>
                  </a:cubicBezTo>
                  <a:cubicBezTo>
                    <a:pt x="1622" y="764"/>
                    <a:pt x="1573" y="775"/>
                    <a:pt x="1529" y="801"/>
                  </a:cubicBezTo>
                  <a:cubicBezTo>
                    <a:pt x="1404" y="851"/>
                    <a:pt x="1303" y="926"/>
                    <a:pt x="1278" y="1052"/>
                  </a:cubicBezTo>
                  <a:cubicBezTo>
                    <a:pt x="1203" y="977"/>
                    <a:pt x="1103" y="926"/>
                    <a:pt x="978" y="926"/>
                  </a:cubicBezTo>
                  <a:cubicBezTo>
                    <a:pt x="852" y="926"/>
                    <a:pt x="727" y="977"/>
                    <a:pt x="652" y="1077"/>
                  </a:cubicBezTo>
                  <a:cubicBezTo>
                    <a:pt x="602" y="1027"/>
                    <a:pt x="552" y="977"/>
                    <a:pt x="501" y="952"/>
                  </a:cubicBezTo>
                  <a:cubicBezTo>
                    <a:pt x="456" y="929"/>
                    <a:pt x="411" y="917"/>
                    <a:pt x="366" y="917"/>
                  </a:cubicBezTo>
                  <a:cubicBezTo>
                    <a:pt x="311" y="917"/>
                    <a:pt x="256" y="935"/>
                    <a:pt x="201" y="977"/>
                  </a:cubicBezTo>
                  <a:cubicBezTo>
                    <a:pt x="125" y="1027"/>
                    <a:pt x="100" y="1127"/>
                    <a:pt x="75" y="1227"/>
                  </a:cubicBezTo>
                  <a:cubicBezTo>
                    <a:pt x="0" y="1503"/>
                    <a:pt x="0" y="1829"/>
                    <a:pt x="0" y="2054"/>
                  </a:cubicBezTo>
                  <a:cubicBezTo>
                    <a:pt x="0" y="2079"/>
                    <a:pt x="25" y="2104"/>
                    <a:pt x="50" y="2104"/>
                  </a:cubicBezTo>
                  <a:cubicBezTo>
                    <a:pt x="100" y="2104"/>
                    <a:pt x="125" y="2079"/>
                    <a:pt x="125" y="2054"/>
                  </a:cubicBezTo>
                  <a:cubicBezTo>
                    <a:pt x="100" y="1829"/>
                    <a:pt x="125" y="1503"/>
                    <a:pt x="176" y="1252"/>
                  </a:cubicBezTo>
                  <a:cubicBezTo>
                    <a:pt x="201" y="1177"/>
                    <a:pt x="226" y="1102"/>
                    <a:pt x="276" y="1052"/>
                  </a:cubicBezTo>
                  <a:cubicBezTo>
                    <a:pt x="301" y="1039"/>
                    <a:pt x="332" y="1033"/>
                    <a:pt x="364" y="1033"/>
                  </a:cubicBezTo>
                  <a:cubicBezTo>
                    <a:pt x="395" y="1033"/>
                    <a:pt x="426" y="1039"/>
                    <a:pt x="451" y="1052"/>
                  </a:cubicBezTo>
                  <a:cubicBezTo>
                    <a:pt x="501" y="1077"/>
                    <a:pt x="552" y="1127"/>
                    <a:pt x="577" y="1202"/>
                  </a:cubicBezTo>
                  <a:cubicBezTo>
                    <a:pt x="602" y="1227"/>
                    <a:pt x="627" y="1252"/>
                    <a:pt x="627" y="1252"/>
                  </a:cubicBezTo>
                  <a:cubicBezTo>
                    <a:pt x="652" y="1252"/>
                    <a:pt x="677" y="1227"/>
                    <a:pt x="702" y="1202"/>
                  </a:cubicBezTo>
                  <a:cubicBezTo>
                    <a:pt x="727" y="1102"/>
                    <a:pt x="852" y="1027"/>
                    <a:pt x="978" y="1027"/>
                  </a:cubicBezTo>
                  <a:cubicBezTo>
                    <a:pt x="1103" y="1027"/>
                    <a:pt x="1228" y="1127"/>
                    <a:pt x="1253" y="1252"/>
                  </a:cubicBezTo>
                  <a:cubicBezTo>
                    <a:pt x="1278" y="1277"/>
                    <a:pt x="1303" y="1277"/>
                    <a:pt x="1328" y="1277"/>
                  </a:cubicBezTo>
                  <a:cubicBezTo>
                    <a:pt x="1354" y="1277"/>
                    <a:pt x="1379" y="1252"/>
                    <a:pt x="1379" y="1227"/>
                  </a:cubicBezTo>
                  <a:cubicBezTo>
                    <a:pt x="1354" y="1077"/>
                    <a:pt x="1429" y="952"/>
                    <a:pt x="1554" y="901"/>
                  </a:cubicBezTo>
                  <a:cubicBezTo>
                    <a:pt x="1588" y="888"/>
                    <a:pt x="1625" y="882"/>
                    <a:pt x="1663" y="882"/>
                  </a:cubicBezTo>
                  <a:cubicBezTo>
                    <a:pt x="1766" y="882"/>
                    <a:pt x="1875" y="928"/>
                    <a:pt x="1930" y="1002"/>
                  </a:cubicBezTo>
                  <a:cubicBezTo>
                    <a:pt x="1948" y="1019"/>
                    <a:pt x="1965" y="1037"/>
                    <a:pt x="1983" y="1037"/>
                  </a:cubicBezTo>
                  <a:cubicBezTo>
                    <a:pt x="1990" y="1037"/>
                    <a:pt x="1998" y="1034"/>
                    <a:pt x="2005" y="1027"/>
                  </a:cubicBezTo>
                  <a:cubicBezTo>
                    <a:pt x="2030" y="1027"/>
                    <a:pt x="2030" y="1002"/>
                    <a:pt x="2030" y="977"/>
                  </a:cubicBezTo>
                  <a:cubicBezTo>
                    <a:pt x="2030" y="801"/>
                    <a:pt x="2181" y="651"/>
                    <a:pt x="2331" y="601"/>
                  </a:cubicBezTo>
                  <a:cubicBezTo>
                    <a:pt x="2363" y="592"/>
                    <a:pt x="2395" y="587"/>
                    <a:pt x="2428" y="587"/>
                  </a:cubicBezTo>
                  <a:cubicBezTo>
                    <a:pt x="2575" y="587"/>
                    <a:pt x="2725" y="673"/>
                    <a:pt x="2807" y="776"/>
                  </a:cubicBezTo>
                  <a:cubicBezTo>
                    <a:pt x="2807" y="794"/>
                    <a:pt x="2820" y="812"/>
                    <a:pt x="2836" y="812"/>
                  </a:cubicBezTo>
                  <a:cubicBezTo>
                    <a:pt x="2843" y="812"/>
                    <a:pt x="2850" y="808"/>
                    <a:pt x="2857" y="801"/>
                  </a:cubicBezTo>
                  <a:cubicBezTo>
                    <a:pt x="2882" y="801"/>
                    <a:pt x="2907" y="776"/>
                    <a:pt x="2907" y="776"/>
                  </a:cubicBezTo>
                  <a:cubicBezTo>
                    <a:pt x="2907" y="576"/>
                    <a:pt x="3058" y="400"/>
                    <a:pt x="3258" y="350"/>
                  </a:cubicBezTo>
                  <a:cubicBezTo>
                    <a:pt x="3289" y="342"/>
                    <a:pt x="3319" y="339"/>
                    <a:pt x="3349" y="339"/>
                  </a:cubicBezTo>
                  <a:cubicBezTo>
                    <a:pt x="3517" y="339"/>
                    <a:pt x="3674" y="452"/>
                    <a:pt x="3760" y="601"/>
                  </a:cubicBezTo>
                  <a:cubicBezTo>
                    <a:pt x="3785" y="626"/>
                    <a:pt x="3810" y="626"/>
                    <a:pt x="3835" y="626"/>
                  </a:cubicBezTo>
                  <a:cubicBezTo>
                    <a:pt x="3860" y="601"/>
                    <a:pt x="3860" y="576"/>
                    <a:pt x="3860" y="551"/>
                  </a:cubicBezTo>
                  <a:cubicBezTo>
                    <a:pt x="3860" y="425"/>
                    <a:pt x="3910" y="300"/>
                    <a:pt x="4035" y="200"/>
                  </a:cubicBezTo>
                  <a:cubicBezTo>
                    <a:pt x="4100" y="151"/>
                    <a:pt x="4186" y="123"/>
                    <a:pt x="4272" y="123"/>
                  </a:cubicBezTo>
                  <a:cubicBezTo>
                    <a:pt x="4319" y="123"/>
                    <a:pt x="4367" y="132"/>
                    <a:pt x="4411" y="150"/>
                  </a:cubicBezTo>
                  <a:cubicBezTo>
                    <a:pt x="4436" y="150"/>
                    <a:pt x="4486" y="124"/>
                    <a:pt x="4486" y="99"/>
                  </a:cubicBezTo>
                  <a:cubicBezTo>
                    <a:pt x="4486" y="74"/>
                    <a:pt x="4486" y="49"/>
                    <a:pt x="4461" y="24"/>
                  </a:cubicBezTo>
                  <a:cubicBezTo>
                    <a:pt x="4406" y="8"/>
                    <a:pt x="4348" y="0"/>
                    <a:pt x="4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 flipH="1" rot="-900193">
              <a:off x="8659405" y="1025388"/>
              <a:ext cx="10702" cy="89519"/>
            </a:xfrm>
            <a:custGeom>
              <a:rect b="b" l="l" r="r" t="t"/>
              <a:pathLst>
                <a:path extrusionOk="0" h="1054" w="126">
                  <a:moveTo>
                    <a:pt x="51" y="1"/>
                  </a:moveTo>
                  <a:cubicBezTo>
                    <a:pt x="26" y="1"/>
                    <a:pt x="1" y="26"/>
                    <a:pt x="1" y="76"/>
                  </a:cubicBezTo>
                  <a:cubicBezTo>
                    <a:pt x="26" y="377"/>
                    <a:pt x="26" y="678"/>
                    <a:pt x="1" y="978"/>
                  </a:cubicBezTo>
                  <a:cubicBezTo>
                    <a:pt x="1" y="1028"/>
                    <a:pt x="26" y="1053"/>
                    <a:pt x="51" y="1053"/>
                  </a:cubicBezTo>
                  <a:cubicBezTo>
                    <a:pt x="76" y="1053"/>
                    <a:pt x="101" y="1028"/>
                    <a:pt x="101" y="1003"/>
                  </a:cubicBezTo>
                  <a:cubicBezTo>
                    <a:pt x="126" y="678"/>
                    <a:pt x="126" y="377"/>
                    <a:pt x="101" y="51"/>
                  </a:cubicBezTo>
                  <a:cubicBezTo>
                    <a:pt x="101" y="26"/>
                    <a:pt x="76" y="1"/>
                    <a:pt x="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 flipH="1" rot="-900193">
              <a:off x="8597878" y="1045308"/>
              <a:ext cx="17072" cy="83149"/>
            </a:xfrm>
            <a:custGeom>
              <a:rect b="b" l="l" r="r" t="t"/>
              <a:pathLst>
                <a:path extrusionOk="0" h="979" w="201">
                  <a:moveTo>
                    <a:pt x="50" y="1"/>
                  </a:moveTo>
                  <a:cubicBezTo>
                    <a:pt x="25" y="1"/>
                    <a:pt x="0" y="26"/>
                    <a:pt x="0" y="76"/>
                  </a:cubicBezTo>
                  <a:cubicBezTo>
                    <a:pt x="75" y="352"/>
                    <a:pt x="101" y="628"/>
                    <a:pt x="101" y="928"/>
                  </a:cubicBezTo>
                  <a:cubicBezTo>
                    <a:pt x="101" y="953"/>
                    <a:pt x="126" y="978"/>
                    <a:pt x="151" y="978"/>
                  </a:cubicBezTo>
                  <a:cubicBezTo>
                    <a:pt x="176" y="978"/>
                    <a:pt x="201" y="953"/>
                    <a:pt x="201" y="928"/>
                  </a:cubicBezTo>
                  <a:cubicBezTo>
                    <a:pt x="201" y="628"/>
                    <a:pt x="176" y="327"/>
                    <a:pt x="126" y="51"/>
                  </a:cubicBezTo>
                  <a:cubicBezTo>
                    <a:pt x="101" y="26"/>
                    <a:pt x="75" y="1"/>
                    <a:pt x="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9"/>
            <p:cNvSpPr/>
            <p:nvPr/>
          </p:nvSpPr>
          <p:spPr>
            <a:xfrm flipH="1" rot="-900193">
              <a:off x="8528842" y="1042570"/>
              <a:ext cx="29897" cy="98012"/>
            </a:xfrm>
            <a:custGeom>
              <a:rect b="b" l="l" r="r" t="t"/>
              <a:pathLst>
                <a:path extrusionOk="0" h="1154" w="352">
                  <a:moveTo>
                    <a:pt x="51" y="0"/>
                  </a:moveTo>
                  <a:cubicBezTo>
                    <a:pt x="26" y="0"/>
                    <a:pt x="1" y="51"/>
                    <a:pt x="1" y="76"/>
                  </a:cubicBezTo>
                  <a:cubicBezTo>
                    <a:pt x="126" y="401"/>
                    <a:pt x="201" y="752"/>
                    <a:pt x="252" y="1103"/>
                  </a:cubicBezTo>
                  <a:cubicBezTo>
                    <a:pt x="252" y="1128"/>
                    <a:pt x="277" y="1153"/>
                    <a:pt x="302" y="1153"/>
                  </a:cubicBezTo>
                  <a:cubicBezTo>
                    <a:pt x="327" y="1153"/>
                    <a:pt x="352" y="1128"/>
                    <a:pt x="352" y="1078"/>
                  </a:cubicBezTo>
                  <a:cubicBezTo>
                    <a:pt x="302" y="727"/>
                    <a:pt x="226" y="376"/>
                    <a:pt x="101" y="25"/>
                  </a:cubicBezTo>
                  <a:cubicBezTo>
                    <a:pt x="101" y="0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9"/>
            <p:cNvSpPr/>
            <p:nvPr/>
          </p:nvSpPr>
          <p:spPr>
            <a:xfrm flipH="1" rot="-900193">
              <a:off x="8449887" y="1042462"/>
              <a:ext cx="34144" cy="100985"/>
            </a:xfrm>
            <a:custGeom>
              <a:rect b="b" l="l" r="r" t="t"/>
              <a:pathLst>
                <a:path extrusionOk="0" h="1189" w="402">
                  <a:moveTo>
                    <a:pt x="72" y="0"/>
                  </a:moveTo>
                  <a:cubicBezTo>
                    <a:pt x="65" y="0"/>
                    <a:pt x="58" y="4"/>
                    <a:pt x="50" y="11"/>
                  </a:cubicBezTo>
                  <a:cubicBezTo>
                    <a:pt x="25" y="11"/>
                    <a:pt x="0" y="36"/>
                    <a:pt x="25" y="61"/>
                  </a:cubicBezTo>
                  <a:cubicBezTo>
                    <a:pt x="125" y="412"/>
                    <a:pt x="226" y="788"/>
                    <a:pt x="301" y="1139"/>
                  </a:cubicBezTo>
                  <a:cubicBezTo>
                    <a:pt x="301" y="1164"/>
                    <a:pt x="326" y="1189"/>
                    <a:pt x="351" y="1189"/>
                  </a:cubicBezTo>
                  <a:cubicBezTo>
                    <a:pt x="376" y="1189"/>
                    <a:pt x="401" y="1139"/>
                    <a:pt x="401" y="1114"/>
                  </a:cubicBezTo>
                  <a:cubicBezTo>
                    <a:pt x="326" y="763"/>
                    <a:pt x="226" y="387"/>
                    <a:pt x="125" y="36"/>
                  </a:cubicBezTo>
                  <a:cubicBezTo>
                    <a:pt x="108" y="18"/>
                    <a:pt x="90" y="0"/>
                    <a:pt x="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 flipH="1" rot="-900193">
              <a:off x="8373677" y="1046352"/>
              <a:ext cx="25650" cy="101070"/>
            </a:xfrm>
            <a:custGeom>
              <a:rect b="b" l="l" r="r" t="t"/>
              <a:pathLst>
                <a:path extrusionOk="0" h="1190" w="302">
                  <a:moveTo>
                    <a:pt x="73" y="1"/>
                  </a:moveTo>
                  <a:cubicBezTo>
                    <a:pt x="65" y="1"/>
                    <a:pt x="58" y="4"/>
                    <a:pt x="51" y="11"/>
                  </a:cubicBezTo>
                  <a:cubicBezTo>
                    <a:pt x="26" y="11"/>
                    <a:pt x="0" y="36"/>
                    <a:pt x="0" y="61"/>
                  </a:cubicBezTo>
                  <a:cubicBezTo>
                    <a:pt x="101" y="412"/>
                    <a:pt x="176" y="763"/>
                    <a:pt x="176" y="1139"/>
                  </a:cubicBezTo>
                  <a:cubicBezTo>
                    <a:pt x="176" y="1164"/>
                    <a:pt x="201" y="1189"/>
                    <a:pt x="251" y="1189"/>
                  </a:cubicBezTo>
                  <a:cubicBezTo>
                    <a:pt x="276" y="1189"/>
                    <a:pt x="301" y="1164"/>
                    <a:pt x="301" y="1139"/>
                  </a:cubicBezTo>
                  <a:cubicBezTo>
                    <a:pt x="276" y="763"/>
                    <a:pt x="226" y="387"/>
                    <a:pt x="126" y="36"/>
                  </a:cubicBezTo>
                  <a:cubicBezTo>
                    <a:pt x="108" y="19"/>
                    <a:pt x="90" y="1"/>
                    <a:pt x="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 flipH="1" rot="-900193">
              <a:off x="8904344" y="963712"/>
              <a:ext cx="36267" cy="129862"/>
            </a:xfrm>
            <a:custGeom>
              <a:rect b="b" l="l" r="r" t="t"/>
              <a:pathLst>
                <a:path extrusionOk="0" h="1529" w="427">
                  <a:moveTo>
                    <a:pt x="101" y="0"/>
                  </a:moveTo>
                  <a:cubicBezTo>
                    <a:pt x="76" y="25"/>
                    <a:pt x="51" y="50"/>
                    <a:pt x="76" y="75"/>
                  </a:cubicBezTo>
                  <a:cubicBezTo>
                    <a:pt x="126" y="226"/>
                    <a:pt x="101" y="401"/>
                    <a:pt x="76" y="576"/>
                  </a:cubicBezTo>
                  <a:lnTo>
                    <a:pt x="51" y="652"/>
                  </a:lnTo>
                  <a:cubicBezTo>
                    <a:pt x="26" y="802"/>
                    <a:pt x="1" y="952"/>
                    <a:pt x="26" y="1103"/>
                  </a:cubicBezTo>
                  <a:cubicBezTo>
                    <a:pt x="26" y="1228"/>
                    <a:pt x="51" y="1303"/>
                    <a:pt x="126" y="1378"/>
                  </a:cubicBezTo>
                  <a:cubicBezTo>
                    <a:pt x="176" y="1479"/>
                    <a:pt x="276" y="1529"/>
                    <a:pt x="376" y="1529"/>
                  </a:cubicBezTo>
                  <a:cubicBezTo>
                    <a:pt x="402" y="1529"/>
                    <a:pt x="427" y="1504"/>
                    <a:pt x="427" y="1479"/>
                  </a:cubicBezTo>
                  <a:cubicBezTo>
                    <a:pt x="427" y="1429"/>
                    <a:pt x="402" y="1404"/>
                    <a:pt x="376" y="1404"/>
                  </a:cubicBezTo>
                  <a:cubicBezTo>
                    <a:pt x="326" y="1404"/>
                    <a:pt x="251" y="1378"/>
                    <a:pt x="201" y="1303"/>
                  </a:cubicBezTo>
                  <a:cubicBezTo>
                    <a:pt x="151" y="1253"/>
                    <a:pt x="126" y="1178"/>
                    <a:pt x="126" y="1103"/>
                  </a:cubicBezTo>
                  <a:cubicBezTo>
                    <a:pt x="101" y="952"/>
                    <a:pt x="151" y="827"/>
                    <a:pt x="176" y="677"/>
                  </a:cubicBezTo>
                  <a:lnTo>
                    <a:pt x="176" y="602"/>
                  </a:lnTo>
                  <a:cubicBezTo>
                    <a:pt x="226" y="426"/>
                    <a:pt x="251" y="226"/>
                    <a:pt x="176" y="50"/>
                  </a:cubicBezTo>
                  <a:cubicBezTo>
                    <a:pt x="176" y="25"/>
                    <a:pt x="126" y="0"/>
                    <a:pt x="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 flipH="1" rot="-900193">
              <a:off x="8943376" y="937174"/>
              <a:ext cx="68203" cy="59198"/>
            </a:xfrm>
            <a:custGeom>
              <a:rect b="b" l="l" r="r" t="t"/>
              <a:pathLst>
                <a:path extrusionOk="0" h="697" w="803">
                  <a:moveTo>
                    <a:pt x="489" y="1"/>
                  </a:moveTo>
                  <a:cubicBezTo>
                    <a:pt x="476" y="1"/>
                    <a:pt x="464" y="7"/>
                    <a:pt x="451" y="20"/>
                  </a:cubicBezTo>
                  <a:cubicBezTo>
                    <a:pt x="426" y="20"/>
                    <a:pt x="426" y="70"/>
                    <a:pt x="426" y="95"/>
                  </a:cubicBezTo>
                  <a:cubicBezTo>
                    <a:pt x="501" y="195"/>
                    <a:pt x="576" y="321"/>
                    <a:pt x="627" y="446"/>
                  </a:cubicBezTo>
                  <a:cubicBezTo>
                    <a:pt x="474" y="359"/>
                    <a:pt x="303" y="291"/>
                    <a:pt x="129" y="291"/>
                  </a:cubicBezTo>
                  <a:cubicBezTo>
                    <a:pt x="103" y="291"/>
                    <a:pt x="77" y="292"/>
                    <a:pt x="50" y="295"/>
                  </a:cubicBezTo>
                  <a:cubicBezTo>
                    <a:pt x="0" y="295"/>
                    <a:pt x="0" y="321"/>
                    <a:pt x="0" y="346"/>
                  </a:cubicBezTo>
                  <a:cubicBezTo>
                    <a:pt x="0" y="396"/>
                    <a:pt x="25" y="396"/>
                    <a:pt x="50" y="396"/>
                  </a:cubicBezTo>
                  <a:cubicBezTo>
                    <a:pt x="301" y="396"/>
                    <a:pt x="551" y="496"/>
                    <a:pt x="702" y="671"/>
                  </a:cubicBezTo>
                  <a:cubicBezTo>
                    <a:pt x="702" y="671"/>
                    <a:pt x="727" y="696"/>
                    <a:pt x="752" y="696"/>
                  </a:cubicBezTo>
                  <a:cubicBezTo>
                    <a:pt x="752" y="696"/>
                    <a:pt x="752" y="696"/>
                    <a:pt x="777" y="671"/>
                  </a:cubicBezTo>
                  <a:cubicBezTo>
                    <a:pt x="802" y="671"/>
                    <a:pt x="802" y="646"/>
                    <a:pt x="802" y="621"/>
                  </a:cubicBezTo>
                  <a:cubicBezTo>
                    <a:pt x="727" y="396"/>
                    <a:pt x="627" y="220"/>
                    <a:pt x="526" y="20"/>
                  </a:cubicBezTo>
                  <a:cubicBezTo>
                    <a:pt x="514" y="7"/>
                    <a:pt x="501" y="1"/>
                    <a:pt x="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9"/>
            <p:cNvSpPr/>
            <p:nvPr/>
          </p:nvSpPr>
          <p:spPr>
            <a:xfrm flipH="1" rot="-900193">
              <a:off x="9234726" y="464107"/>
              <a:ext cx="17157" cy="44760"/>
            </a:xfrm>
            <a:custGeom>
              <a:rect b="b" l="l" r="r" t="t"/>
              <a:pathLst>
                <a:path extrusionOk="0" h="527" w="202">
                  <a:moveTo>
                    <a:pt x="151" y="0"/>
                  </a:moveTo>
                  <a:cubicBezTo>
                    <a:pt x="126" y="0"/>
                    <a:pt x="101" y="25"/>
                    <a:pt x="101" y="50"/>
                  </a:cubicBezTo>
                  <a:cubicBezTo>
                    <a:pt x="51" y="176"/>
                    <a:pt x="26" y="326"/>
                    <a:pt x="1" y="476"/>
                  </a:cubicBezTo>
                  <a:cubicBezTo>
                    <a:pt x="1" y="502"/>
                    <a:pt x="26" y="527"/>
                    <a:pt x="51" y="527"/>
                  </a:cubicBezTo>
                  <a:cubicBezTo>
                    <a:pt x="76" y="527"/>
                    <a:pt x="101" y="527"/>
                    <a:pt x="101" y="502"/>
                  </a:cubicBezTo>
                  <a:cubicBezTo>
                    <a:pt x="126" y="351"/>
                    <a:pt x="151" y="201"/>
                    <a:pt x="201" y="75"/>
                  </a:cubicBezTo>
                  <a:cubicBezTo>
                    <a:pt x="201" y="50"/>
                    <a:pt x="176" y="25"/>
                    <a:pt x="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9"/>
            <p:cNvSpPr/>
            <p:nvPr/>
          </p:nvSpPr>
          <p:spPr>
            <a:xfrm flipH="1" rot="-900193">
              <a:off x="9197102" y="575203"/>
              <a:ext cx="110756" cy="236368"/>
            </a:xfrm>
            <a:custGeom>
              <a:rect b="b" l="l" r="r" t="t"/>
              <a:pathLst>
                <a:path extrusionOk="0" h="2783" w="1304">
                  <a:moveTo>
                    <a:pt x="51" y="0"/>
                  </a:moveTo>
                  <a:cubicBezTo>
                    <a:pt x="26" y="0"/>
                    <a:pt x="0" y="25"/>
                    <a:pt x="0" y="51"/>
                  </a:cubicBezTo>
                  <a:cubicBezTo>
                    <a:pt x="51" y="1078"/>
                    <a:pt x="502" y="2081"/>
                    <a:pt x="1204" y="2757"/>
                  </a:cubicBezTo>
                  <a:cubicBezTo>
                    <a:pt x="1229" y="2782"/>
                    <a:pt x="1229" y="2782"/>
                    <a:pt x="1254" y="2782"/>
                  </a:cubicBezTo>
                  <a:cubicBezTo>
                    <a:pt x="1254" y="2782"/>
                    <a:pt x="1279" y="2782"/>
                    <a:pt x="1279" y="2757"/>
                  </a:cubicBezTo>
                  <a:cubicBezTo>
                    <a:pt x="1304" y="2757"/>
                    <a:pt x="1304" y="2707"/>
                    <a:pt x="1279" y="2682"/>
                  </a:cubicBezTo>
                  <a:cubicBezTo>
                    <a:pt x="602" y="2005"/>
                    <a:pt x="151" y="1053"/>
                    <a:pt x="101" y="51"/>
                  </a:cubicBezTo>
                  <a:cubicBezTo>
                    <a:pt x="101" y="25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 rot="-900193">
              <a:off x="8218540" y="378613"/>
              <a:ext cx="25650" cy="31510"/>
            </a:xfrm>
            <a:custGeom>
              <a:rect b="b" l="l" r="r" t="t"/>
              <a:pathLst>
                <a:path extrusionOk="0" h="371" w="302">
                  <a:moveTo>
                    <a:pt x="76" y="0"/>
                  </a:moveTo>
                  <a:cubicBezTo>
                    <a:pt x="57" y="0"/>
                    <a:pt x="38" y="7"/>
                    <a:pt x="26" y="19"/>
                  </a:cubicBezTo>
                  <a:cubicBezTo>
                    <a:pt x="1" y="44"/>
                    <a:pt x="1" y="69"/>
                    <a:pt x="26" y="94"/>
                  </a:cubicBezTo>
                  <a:cubicBezTo>
                    <a:pt x="76" y="170"/>
                    <a:pt x="126" y="245"/>
                    <a:pt x="176" y="345"/>
                  </a:cubicBezTo>
                  <a:cubicBezTo>
                    <a:pt x="201" y="345"/>
                    <a:pt x="201" y="370"/>
                    <a:pt x="226" y="370"/>
                  </a:cubicBezTo>
                  <a:cubicBezTo>
                    <a:pt x="226" y="370"/>
                    <a:pt x="251" y="370"/>
                    <a:pt x="251" y="345"/>
                  </a:cubicBezTo>
                  <a:cubicBezTo>
                    <a:pt x="276" y="345"/>
                    <a:pt x="301" y="320"/>
                    <a:pt x="276" y="270"/>
                  </a:cubicBezTo>
                  <a:cubicBezTo>
                    <a:pt x="226" y="195"/>
                    <a:pt x="176" y="119"/>
                    <a:pt x="126" y="19"/>
                  </a:cubicBezTo>
                  <a:cubicBezTo>
                    <a:pt x="113" y="7"/>
                    <a:pt x="95" y="0"/>
                    <a:pt x="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 rot="-900193">
              <a:off x="8240775" y="241234"/>
              <a:ext cx="104386" cy="83149"/>
            </a:xfrm>
            <a:custGeom>
              <a:rect b="b" l="l" r="r" t="t"/>
              <a:pathLst>
                <a:path extrusionOk="0" h="979" w="1229">
                  <a:moveTo>
                    <a:pt x="101" y="1"/>
                  </a:moveTo>
                  <a:cubicBezTo>
                    <a:pt x="76" y="1"/>
                    <a:pt x="51" y="1"/>
                    <a:pt x="26" y="26"/>
                  </a:cubicBezTo>
                  <a:cubicBezTo>
                    <a:pt x="1" y="51"/>
                    <a:pt x="26" y="101"/>
                    <a:pt x="51" y="101"/>
                  </a:cubicBezTo>
                  <a:cubicBezTo>
                    <a:pt x="452" y="326"/>
                    <a:pt x="803" y="627"/>
                    <a:pt x="1129" y="978"/>
                  </a:cubicBezTo>
                  <a:lnTo>
                    <a:pt x="1204" y="978"/>
                  </a:lnTo>
                  <a:cubicBezTo>
                    <a:pt x="1229" y="953"/>
                    <a:pt x="1229" y="903"/>
                    <a:pt x="1204" y="903"/>
                  </a:cubicBezTo>
                  <a:cubicBezTo>
                    <a:pt x="878" y="552"/>
                    <a:pt x="502" y="251"/>
                    <a:pt x="1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 rot="-900193">
              <a:off x="8244420" y="849206"/>
              <a:ext cx="57586" cy="69050"/>
            </a:xfrm>
            <a:custGeom>
              <a:rect b="b" l="l" r="r" t="t"/>
              <a:pathLst>
                <a:path extrusionOk="0" h="813" w="678">
                  <a:moveTo>
                    <a:pt x="605" y="0"/>
                  </a:moveTo>
                  <a:cubicBezTo>
                    <a:pt x="587" y="0"/>
                    <a:pt x="570" y="18"/>
                    <a:pt x="552" y="36"/>
                  </a:cubicBezTo>
                  <a:cubicBezTo>
                    <a:pt x="477" y="312"/>
                    <a:pt x="301" y="562"/>
                    <a:pt x="51" y="713"/>
                  </a:cubicBezTo>
                  <a:cubicBezTo>
                    <a:pt x="26" y="738"/>
                    <a:pt x="1" y="763"/>
                    <a:pt x="26" y="788"/>
                  </a:cubicBezTo>
                  <a:cubicBezTo>
                    <a:pt x="26" y="813"/>
                    <a:pt x="51" y="813"/>
                    <a:pt x="76" y="813"/>
                  </a:cubicBezTo>
                  <a:lnTo>
                    <a:pt x="101" y="813"/>
                  </a:lnTo>
                  <a:cubicBezTo>
                    <a:pt x="377" y="637"/>
                    <a:pt x="577" y="362"/>
                    <a:pt x="677" y="61"/>
                  </a:cubicBezTo>
                  <a:cubicBezTo>
                    <a:pt x="677" y="36"/>
                    <a:pt x="652" y="11"/>
                    <a:pt x="627" y="11"/>
                  </a:cubicBezTo>
                  <a:cubicBezTo>
                    <a:pt x="620" y="4"/>
                    <a:pt x="613" y="0"/>
                    <a:pt x="6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 rot="-900193">
              <a:off x="8657879" y="136112"/>
              <a:ext cx="208686" cy="251231"/>
            </a:xfrm>
            <a:custGeom>
              <a:rect b="b" l="l" r="r" t="t"/>
              <a:pathLst>
                <a:path extrusionOk="0" h="2958" w="2457">
                  <a:moveTo>
                    <a:pt x="1755" y="0"/>
                  </a:moveTo>
                  <a:cubicBezTo>
                    <a:pt x="1730" y="0"/>
                    <a:pt x="1705" y="25"/>
                    <a:pt x="1680" y="50"/>
                  </a:cubicBezTo>
                  <a:lnTo>
                    <a:pt x="1555" y="351"/>
                  </a:lnTo>
                  <a:lnTo>
                    <a:pt x="1429" y="577"/>
                  </a:lnTo>
                  <a:lnTo>
                    <a:pt x="1179" y="1103"/>
                  </a:lnTo>
                  <a:lnTo>
                    <a:pt x="1078" y="1078"/>
                  </a:lnTo>
                  <a:lnTo>
                    <a:pt x="953" y="1003"/>
                  </a:lnTo>
                  <a:lnTo>
                    <a:pt x="427" y="777"/>
                  </a:lnTo>
                  <a:lnTo>
                    <a:pt x="352" y="777"/>
                  </a:lnTo>
                  <a:cubicBezTo>
                    <a:pt x="327" y="802"/>
                    <a:pt x="327" y="802"/>
                    <a:pt x="327" y="827"/>
                  </a:cubicBezTo>
                  <a:lnTo>
                    <a:pt x="276" y="953"/>
                  </a:lnTo>
                  <a:lnTo>
                    <a:pt x="226" y="1103"/>
                  </a:lnTo>
                  <a:lnTo>
                    <a:pt x="1" y="1780"/>
                  </a:lnTo>
                  <a:cubicBezTo>
                    <a:pt x="1" y="1780"/>
                    <a:pt x="1" y="1780"/>
                    <a:pt x="1" y="1805"/>
                  </a:cubicBezTo>
                  <a:cubicBezTo>
                    <a:pt x="1" y="1805"/>
                    <a:pt x="1" y="1830"/>
                    <a:pt x="1" y="1855"/>
                  </a:cubicBezTo>
                  <a:cubicBezTo>
                    <a:pt x="26" y="1855"/>
                    <a:pt x="51" y="1880"/>
                    <a:pt x="76" y="1880"/>
                  </a:cubicBezTo>
                  <a:lnTo>
                    <a:pt x="552" y="1855"/>
                  </a:lnTo>
                  <a:lnTo>
                    <a:pt x="728" y="1830"/>
                  </a:lnTo>
                  <a:lnTo>
                    <a:pt x="702" y="2607"/>
                  </a:lnTo>
                  <a:lnTo>
                    <a:pt x="702" y="2807"/>
                  </a:lnTo>
                  <a:lnTo>
                    <a:pt x="702" y="2882"/>
                  </a:lnTo>
                  <a:cubicBezTo>
                    <a:pt x="702" y="2933"/>
                    <a:pt x="728" y="2958"/>
                    <a:pt x="753" y="2958"/>
                  </a:cubicBezTo>
                  <a:lnTo>
                    <a:pt x="778" y="2958"/>
                  </a:lnTo>
                  <a:cubicBezTo>
                    <a:pt x="803" y="2958"/>
                    <a:pt x="828" y="2958"/>
                    <a:pt x="828" y="2933"/>
                  </a:cubicBezTo>
                  <a:lnTo>
                    <a:pt x="1454" y="2281"/>
                  </a:lnTo>
                  <a:lnTo>
                    <a:pt x="1555" y="2181"/>
                  </a:lnTo>
                  <a:lnTo>
                    <a:pt x="1580" y="2156"/>
                  </a:lnTo>
                  <a:lnTo>
                    <a:pt x="1805" y="2206"/>
                  </a:lnTo>
                  <a:lnTo>
                    <a:pt x="1956" y="2256"/>
                  </a:lnTo>
                  <a:lnTo>
                    <a:pt x="2206" y="2356"/>
                  </a:lnTo>
                  <a:cubicBezTo>
                    <a:pt x="2231" y="2356"/>
                    <a:pt x="2256" y="2356"/>
                    <a:pt x="2281" y="2331"/>
                  </a:cubicBezTo>
                  <a:cubicBezTo>
                    <a:pt x="2306" y="2306"/>
                    <a:pt x="2306" y="2281"/>
                    <a:pt x="2306" y="2256"/>
                  </a:cubicBezTo>
                  <a:lnTo>
                    <a:pt x="2131" y="1504"/>
                  </a:lnTo>
                  <a:lnTo>
                    <a:pt x="2432" y="1053"/>
                  </a:lnTo>
                  <a:cubicBezTo>
                    <a:pt x="2457" y="1028"/>
                    <a:pt x="2457" y="1003"/>
                    <a:pt x="2457" y="978"/>
                  </a:cubicBezTo>
                  <a:cubicBezTo>
                    <a:pt x="2432" y="978"/>
                    <a:pt x="2432" y="953"/>
                    <a:pt x="2407" y="953"/>
                  </a:cubicBezTo>
                  <a:lnTo>
                    <a:pt x="1981" y="752"/>
                  </a:lnTo>
                  <a:lnTo>
                    <a:pt x="1830" y="75"/>
                  </a:lnTo>
                  <a:cubicBezTo>
                    <a:pt x="1805" y="25"/>
                    <a:pt x="1780" y="25"/>
                    <a:pt x="1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 rot="-900193">
              <a:off x="8683226" y="178567"/>
              <a:ext cx="59710" cy="161797"/>
            </a:xfrm>
            <a:custGeom>
              <a:rect b="b" l="l" r="r" t="t"/>
              <a:pathLst>
                <a:path extrusionOk="0" h="1905" w="703">
                  <a:moveTo>
                    <a:pt x="126" y="0"/>
                  </a:moveTo>
                  <a:lnTo>
                    <a:pt x="0" y="226"/>
                  </a:lnTo>
                  <a:lnTo>
                    <a:pt x="101" y="576"/>
                  </a:lnTo>
                  <a:cubicBezTo>
                    <a:pt x="101" y="602"/>
                    <a:pt x="101" y="602"/>
                    <a:pt x="126" y="627"/>
                  </a:cubicBezTo>
                  <a:lnTo>
                    <a:pt x="502" y="777"/>
                  </a:lnTo>
                  <a:lnTo>
                    <a:pt x="251" y="1178"/>
                  </a:lnTo>
                  <a:cubicBezTo>
                    <a:pt x="226" y="1203"/>
                    <a:pt x="226" y="1228"/>
                    <a:pt x="226" y="1228"/>
                  </a:cubicBezTo>
                  <a:lnTo>
                    <a:pt x="376" y="1855"/>
                  </a:lnTo>
                  <a:lnTo>
                    <a:pt x="527" y="1905"/>
                  </a:lnTo>
                  <a:lnTo>
                    <a:pt x="376" y="1228"/>
                  </a:lnTo>
                  <a:lnTo>
                    <a:pt x="677" y="777"/>
                  </a:lnTo>
                  <a:cubicBezTo>
                    <a:pt x="702" y="777"/>
                    <a:pt x="702" y="752"/>
                    <a:pt x="702" y="727"/>
                  </a:cubicBezTo>
                  <a:cubicBezTo>
                    <a:pt x="677" y="702"/>
                    <a:pt x="677" y="677"/>
                    <a:pt x="652" y="677"/>
                  </a:cubicBezTo>
                  <a:lnTo>
                    <a:pt x="226" y="501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9"/>
            <p:cNvSpPr/>
            <p:nvPr/>
          </p:nvSpPr>
          <p:spPr>
            <a:xfrm flipH="1" rot="-900193">
              <a:off x="8667356" y="831329"/>
              <a:ext cx="40514" cy="23017"/>
            </a:xfrm>
            <a:custGeom>
              <a:rect b="b" l="l" r="r" t="t"/>
              <a:pathLst>
                <a:path extrusionOk="0" h="271" w="477">
                  <a:moveTo>
                    <a:pt x="63" y="1"/>
                  </a:moveTo>
                  <a:cubicBezTo>
                    <a:pt x="51" y="1"/>
                    <a:pt x="38" y="7"/>
                    <a:pt x="26" y="20"/>
                  </a:cubicBezTo>
                  <a:cubicBezTo>
                    <a:pt x="1" y="45"/>
                    <a:pt x="26" y="95"/>
                    <a:pt x="51" y="95"/>
                  </a:cubicBezTo>
                  <a:cubicBezTo>
                    <a:pt x="151" y="170"/>
                    <a:pt x="276" y="245"/>
                    <a:pt x="402" y="270"/>
                  </a:cubicBezTo>
                  <a:cubicBezTo>
                    <a:pt x="427" y="270"/>
                    <a:pt x="452" y="270"/>
                    <a:pt x="452" y="245"/>
                  </a:cubicBezTo>
                  <a:cubicBezTo>
                    <a:pt x="477" y="220"/>
                    <a:pt x="452" y="170"/>
                    <a:pt x="427" y="170"/>
                  </a:cubicBezTo>
                  <a:cubicBezTo>
                    <a:pt x="302" y="145"/>
                    <a:pt x="201" y="95"/>
                    <a:pt x="101" y="20"/>
                  </a:cubicBezTo>
                  <a:cubicBezTo>
                    <a:pt x="88" y="7"/>
                    <a:pt x="76" y="1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9"/>
            <p:cNvSpPr/>
            <p:nvPr/>
          </p:nvSpPr>
          <p:spPr>
            <a:xfrm flipH="1" rot="-900193">
              <a:off x="8699702" y="643614"/>
              <a:ext cx="40599" cy="146934"/>
            </a:xfrm>
            <a:custGeom>
              <a:rect b="b" l="l" r="r" t="t"/>
              <a:pathLst>
                <a:path extrusionOk="0" h="1730" w="478">
                  <a:moveTo>
                    <a:pt x="51" y="0"/>
                  </a:moveTo>
                  <a:cubicBezTo>
                    <a:pt x="26" y="0"/>
                    <a:pt x="1" y="25"/>
                    <a:pt x="1" y="50"/>
                  </a:cubicBezTo>
                  <a:cubicBezTo>
                    <a:pt x="26" y="502"/>
                    <a:pt x="51" y="953"/>
                    <a:pt x="226" y="1379"/>
                  </a:cubicBezTo>
                  <a:cubicBezTo>
                    <a:pt x="252" y="1504"/>
                    <a:pt x="302" y="1604"/>
                    <a:pt x="377" y="1705"/>
                  </a:cubicBezTo>
                  <a:cubicBezTo>
                    <a:pt x="377" y="1730"/>
                    <a:pt x="402" y="1730"/>
                    <a:pt x="427" y="1730"/>
                  </a:cubicBezTo>
                  <a:lnTo>
                    <a:pt x="452" y="1730"/>
                  </a:lnTo>
                  <a:cubicBezTo>
                    <a:pt x="477" y="1705"/>
                    <a:pt x="477" y="1680"/>
                    <a:pt x="477" y="1655"/>
                  </a:cubicBezTo>
                  <a:cubicBezTo>
                    <a:pt x="402" y="1554"/>
                    <a:pt x="352" y="1454"/>
                    <a:pt x="327" y="1329"/>
                  </a:cubicBezTo>
                  <a:cubicBezTo>
                    <a:pt x="151" y="928"/>
                    <a:pt x="126" y="477"/>
                    <a:pt x="101" y="50"/>
                  </a:cubicBezTo>
                  <a:cubicBezTo>
                    <a:pt x="101" y="25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 flipH="1" rot="-900193">
              <a:off x="8254680" y="520681"/>
              <a:ext cx="76697" cy="59708"/>
            </a:xfrm>
            <a:custGeom>
              <a:rect b="b" l="l" r="r" t="t"/>
              <a:pathLst>
                <a:path extrusionOk="0" h="703" w="903">
                  <a:moveTo>
                    <a:pt x="852" y="1"/>
                  </a:moveTo>
                  <a:cubicBezTo>
                    <a:pt x="527" y="1"/>
                    <a:pt x="201" y="226"/>
                    <a:pt x="25" y="577"/>
                  </a:cubicBezTo>
                  <a:cubicBezTo>
                    <a:pt x="25" y="602"/>
                    <a:pt x="0" y="602"/>
                    <a:pt x="0" y="627"/>
                  </a:cubicBezTo>
                  <a:cubicBezTo>
                    <a:pt x="0" y="652"/>
                    <a:pt x="0" y="702"/>
                    <a:pt x="25" y="702"/>
                  </a:cubicBezTo>
                  <a:lnTo>
                    <a:pt x="50" y="702"/>
                  </a:lnTo>
                  <a:cubicBezTo>
                    <a:pt x="75" y="702"/>
                    <a:pt x="100" y="702"/>
                    <a:pt x="100" y="677"/>
                  </a:cubicBezTo>
                  <a:cubicBezTo>
                    <a:pt x="100" y="652"/>
                    <a:pt x="126" y="627"/>
                    <a:pt x="126" y="627"/>
                  </a:cubicBezTo>
                  <a:cubicBezTo>
                    <a:pt x="301" y="301"/>
                    <a:pt x="577" y="101"/>
                    <a:pt x="852" y="101"/>
                  </a:cubicBezTo>
                  <a:cubicBezTo>
                    <a:pt x="877" y="101"/>
                    <a:pt x="902" y="76"/>
                    <a:pt x="902" y="51"/>
                  </a:cubicBezTo>
                  <a:cubicBezTo>
                    <a:pt x="902" y="26"/>
                    <a:pt x="877" y="1"/>
                    <a:pt x="8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 flipH="1" rot="-900193">
              <a:off x="8353814" y="599059"/>
              <a:ext cx="15034" cy="42636"/>
            </a:xfrm>
            <a:custGeom>
              <a:rect b="b" l="l" r="r" t="t"/>
              <a:pathLst>
                <a:path extrusionOk="0" h="502" w="177">
                  <a:moveTo>
                    <a:pt x="126" y="0"/>
                  </a:moveTo>
                  <a:cubicBezTo>
                    <a:pt x="101" y="0"/>
                    <a:pt x="51" y="25"/>
                    <a:pt x="51" y="51"/>
                  </a:cubicBezTo>
                  <a:cubicBezTo>
                    <a:pt x="26" y="176"/>
                    <a:pt x="26" y="326"/>
                    <a:pt x="1" y="452"/>
                  </a:cubicBezTo>
                  <a:cubicBezTo>
                    <a:pt x="1" y="477"/>
                    <a:pt x="26" y="502"/>
                    <a:pt x="51" y="502"/>
                  </a:cubicBezTo>
                  <a:cubicBezTo>
                    <a:pt x="101" y="502"/>
                    <a:pt x="101" y="477"/>
                    <a:pt x="126" y="452"/>
                  </a:cubicBezTo>
                  <a:cubicBezTo>
                    <a:pt x="126" y="326"/>
                    <a:pt x="151" y="201"/>
                    <a:pt x="176" y="76"/>
                  </a:cubicBezTo>
                  <a:cubicBezTo>
                    <a:pt x="176" y="25"/>
                    <a:pt x="151" y="0"/>
                    <a:pt x="1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7" name="Google Shape;947;p19"/>
          <p:cNvGrpSpPr/>
          <p:nvPr/>
        </p:nvGrpSpPr>
        <p:grpSpPr>
          <a:xfrm flipH="1" rot="1975686">
            <a:off x="94908" y="-28851"/>
            <a:ext cx="628661" cy="1136508"/>
            <a:chOff x="-182825" y="1575550"/>
            <a:chExt cx="409553" cy="740400"/>
          </a:xfrm>
        </p:grpSpPr>
        <p:sp>
          <p:nvSpPr>
            <p:cNvPr id="948" name="Google Shape;948;p19"/>
            <p:cNvSpPr/>
            <p:nvPr/>
          </p:nvSpPr>
          <p:spPr>
            <a:xfrm>
              <a:off x="-182825" y="1906240"/>
              <a:ext cx="409553" cy="409710"/>
            </a:xfrm>
            <a:custGeom>
              <a:rect b="b" l="l" r="r" t="t"/>
              <a:pathLst>
                <a:path extrusionOk="0" h="2608" w="2607">
                  <a:moveTo>
                    <a:pt x="1304" y="101"/>
                  </a:moveTo>
                  <a:cubicBezTo>
                    <a:pt x="1980" y="101"/>
                    <a:pt x="2507" y="652"/>
                    <a:pt x="2507" y="1304"/>
                  </a:cubicBezTo>
                  <a:cubicBezTo>
                    <a:pt x="2507" y="1956"/>
                    <a:pt x="1980" y="2507"/>
                    <a:pt x="1304" y="2507"/>
                  </a:cubicBezTo>
                  <a:cubicBezTo>
                    <a:pt x="652" y="2507"/>
                    <a:pt x="126" y="1956"/>
                    <a:pt x="126" y="1304"/>
                  </a:cubicBezTo>
                  <a:cubicBezTo>
                    <a:pt x="126" y="652"/>
                    <a:pt x="652" y="101"/>
                    <a:pt x="1304" y="101"/>
                  </a:cubicBezTo>
                  <a:close/>
                  <a:moveTo>
                    <a:pt x="1304" y="1"/>
                  </a:moveTo>
                  <a:cubicBezTo>
                    <a:pt x="602" y="1"/>
                    <a:pt x="0" y="577"/>
                    <a:pt x="0" y="1304"/>
                  </a:cubicBezTo>
                  <a:cubicBezTo>
                    <a:pt x="0" y="2031"/>
                    <a:pt x="602" y="2607"/>
                    <a:pt x="1304" y="2607"/>
                  </a:cubicBezTo>
                  <a:cubicBezTo>
                    <a:pt x="2030" y="2607"/>
                    <a:pt x="2607" y="2031"/>
                    <a:pt x="2607" y="1304"/>
                  </a:cubicBezTo>
                  <a:cubicBezTo>
                    <a:pt x="2607" y="577"/>
                    <a:pt x="2030" y="1"/>
                    <a:pt x="1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-104119" y="1981018"/>
              <a:ext cx="256069" cy="256069"/>
            </a:xfrm>
            <a:custGeom>
              <a:rect b="b" l="l" r="r" t="t"/>
              <a:pathLst>
                <a:path extrusionOk="0" h="1630" w="1630">
                  <a:moveTo>
                    <a:pt x="803" y="126"/>
                  </a:moveTo>
                  <a:cubicBezTo>
                    <a:pt x="1204" y="126"/>
                    <a:pt x="1504" y="427"/>
                    <a:pt x="1504" y="828"/>
                  </a:cubicBezTo>
                  <a:cubicBezTo>
                    <a:pt x="1504" y="1204"/>
                    <a:pt x="1204" y="1530"/>
                    <a:pt x="803" y="1530"/>
                  </a:cubicBezTo>
                  <a:cubicBezTo>
                    <a:pt x="427" y="1530"/>
                    <a:pt x="101" y="1204"/>
                    <a:pt x="101" y="828"/>
                  </a:cubicBezTo>
                  <a:cubicBezTo>
                    <a:pt x="101" y="427"/>
                    <a:pt x="427" y="126"/>
                    <a:pt x="803" y="126"/>
                  </a:cubicBezTo>
                  <a:close/>
                  <a:moveTo>
                    <a:pt x="803" y="1"/>
                  </a:moveTo>
                  <a:cubicBezTo>
                    <a:pt x="352" y="1"/>
                    <a:pt x="1" y="377"/>
                    <a:pt x="1" y="828"/>
                  </a:cubicBezTo>
                  <a:cubicBezTo>
                    <a:pt x="1" y="1279"/>
                    <a:pt x="352" y="1630"/>
                    <a:pt x="803" y="1630"/>
                  </a:cubicBezTo>
                  <a:cubicBezTo>
                    <a:pt x="1254" y="1630"/>
                    <a:pt x="1630" y="1279"/>
                    <a:pt x="1630" y="828"/>
                  </a:cubicBezTo>
                  <a:cubicBezTo>
                    <a:pt x="1630" y="377"/>
                    <a:pt x="1254" y="1"/>
                    <a:pt x="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-33268" y="2055954"/>
              <a:ext cx="110440" cy="110282"/>
            </a:xfrm>
            <a:custGeom>
              <a:rect b="b" l="l" r="r" t="t"/>
              <a:pathLst>
                <a:path extrusionOk="0" h="702" w="703">
                  <a:moveTo>
                    <a:pt x="352" y="0"/>
                  </a:moveTo>
                  <a:cubicBezTo>
                    <a:pt x="151" y="0"/>
                    <a:pt x="1" y="150"/>
                    <a:pt x="1" y="351"/>
                  </a:cubicBezTo>
                  <a:cubicBezTo>
                    <a:pt x="1" y="551"/>
                    <a:pt x="151" y="702"/>
                    <a:pt x="352" y="702"/>
                  </a:cubicBezTo>
                  <a:cubicBezTo>
                    <a:pt x="552" y="702"/>
                    <a:pt x="703" y="551"/>
                    <a:pt x="703" y="351"/>
                  </a:cubicBezTo>
                  <a:cubicBezTo>
                    <a:pt x="703" y="150"/>
                    <a:pt x="552" y="0"/>
                    <a:pt x="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-1692" y="1575550"/>
              <a:ext cx="47443" cy="51371"/>
            </a:xfrm>
            <a:custGeom>
              <a:rect b="b" l="l" r="r" t="t"/>
              <a:pathLst>
                <a:path extrusionOk="0" h="327" w="302">
                  <a:moveTo>
                    <a:pt x="151" y="0"/>
                  </a:moveTo>
                  <a:cubicBezTo>
                    <a:pt x="75" y="0"/>
                    <a:pt x="0" y="76"/>
                    <a:pt x="0" y="151"/>
                  </a:cubicBezTo>
                  <a:cubicBezTo>
                    <a:pt x="0" y="251"/>
                    <a:pt x="75" y="326"/>
                    <a:pt x="151" y="326"/>
                  </a:cubicBezTo>
                  <a:cubicBezTo>
                    <a:pt x="251" y="326"/>
                    <a:pt x="301" y="251"/>
                    <a:pt x="301" y="151"/>
                  </a:cubicBezTo>
                  <a:cubicBezTo>
                    <a:pt x="301" y="76"/>
                    <a:pt x="251" y="0"/>
                    <a:pt x="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14018" y="1591260"/>
              <a:ext cx="15867" cy="330847"/>
            </a:xfrm>
            <a:custGeom>
              <a:rect b="b" l="l" r="r" t="t"/>
              <a:pathLst>
                <a:path extrusionOk="0" h="2106" w="101">
                  <a:moveTo>
                    <a:pt x="51" y="1"/>
                  </a:moveTo>
                  <a:cubicBezTo>
                    <a:pt x="26" y="1"/>
                    <a:pt x="1" y="26"/>
                    <a:pt x="1" y="51"/>
                  </a:cubicBezTo>
                  <a:lnTo>
                    <a:pt x="1" y="2056"/>
                  </a:lnTo>
                  <a:cubicBezTo>
                    <a:pt x="1" y="2081"/>
                    <a:pt x="26" y="2106"/>
                    <a:pt x="51" y="2106"/>
                  </a:cubicBezTo>
                  <a:cubicBezTo>
                    <a:pt x="76" y="2106"/>
                    <a:pt x="101" y="2081"/>
                    <a:pt x="101" y="2056"/>
                  </a:cubicBezTo>
                  <a:lnTo>
                    <a:pt x="101" y="51"/>
                  </a:lnTo>
                  <a:cubicBezTo>
                    <a:pt x="101" y="26"/>
                    <a:pt x="76" y="1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-80398" y="1799885"/>
              <a:ext cx="208783" cy="19951"/>
            </a:xfrm>
            <a:custGeom>
              <a:rect b="b" l="l" r="r" t="t"/>
              <a:pathLst>
                <a:path extrusionOk="0" h="127" w="1329">
                  <a:moveTo>
                    <a:pt x="50" y="1"/>
                  </a:moveTo>
                  <a:cubicBezTo>
                    <a:pt x="25" y="1"/>
                    <a:pt x="0" y="26"/>
                    <a:pt x="0" y="51"/>
                  </a:cubicBezTo>
                  <a:cubicBezTo>
                    <a:pt x="0" y="101"/>
                    <a:pt x="25" y="126"/>
                    <a:pt x="50" y="126"/>
                  </a:cubicBezTo>
                  <a:lnTo>
                    <a:pt x="1278" y="126"/>
                  </a:lnTo>
                  <a:cubicBezTo>
                    <a:pt x="1303" y="126"/>
                    <a:pt x="1328" y="101"/>
                    <a:pt x="1328" y="51"/>
                  </a:cubicBezTo>
                  <a:cubicBezTo>
                    <a:pt x="1328" y="26"/>
                    <a:pt x="1303" y="1"/>
                    <a:pt x="1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-48978" y="1740974"/>
              <a:ext cx="141859" cy="15867"/>
            </a:xfrm>
            <a:custGeom>
              <a:rect b="b" l="l" r="r" t="t"/>
              <a:pathLst>
                <a:path extrusionOk="0" h="101" w="903">
                  <a:moveTo>
                    <a:pt x="51" y="0"/>
                  </a:moveTo>
                  <a:cubicBezTo>
                    <a:pt x="26" y="0"/>
                    <a:pt x="1" y="25"/>
                    <a:pt x="1" y="50"/>
                  </a:cubicBezTo>
                  <a:cubicBezTo>
                    <a:pt x="1" y="75"/>
                    <a:pt x="26" y="100"/>
                    <a:pt x="51" y="100"/>
                  </a:cubicBezTo>
                  <a:lnTo>
                    <a:pt x="853" y="100"/>
                  </a:lnTo>
                  <a:cubicBezTo>
                    <a:pt x="878" y="100"/>
                    <a:pt x="903" y="75"/>
                    <a:pt x="903" y="50"/>
                  </a:cubicBezTo>
                  <a:cubicBezTo>
                    <a:pt x="903" y="25"/>
                    <a:pt x="878" y="0"/>
                    <a:pt x="8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-21486" y="1673893"/>
              <a:ext cx="86875" cy="19951"/>
            </a:xfrm>
            <a:custGeom>
              <a:rect b="b" l="l" r="r" t="t"/>
              <a:pathLst>
                <a:path extrusionOk="0" h="127" w="553">
                  <a:moveTo>
                    <a:pt x="76" y="1"/>
                  </a:moveTo>
                  <a:cubicBezTo>
                    <a:pt x="26" y="1"/>
                    <a:pt x="1" y="26"/>
                    <a:pt x="1" y="76"/>
                  </a:cubicBezTo>
                  <a:cubicBezTo>
                    <a:pt x="1" y="101"/>
                    <a:pt x="26" y="126"/>
                    <a:pt x="76" y="126"/>
                  </a:cubicBezTo>
                  <a:lnTo>
                    <a:pt x="502" y="126"/>
                  </a:lnTo>
                  <a:cubicBezTo>
                    <a:pt x="527" y="126"/>
                    <a:pt x="552" y="101"/>
                    <a:pt x="552" y="76"/>
                  </a:cubicBezTo>
                  <a:cubicBezTo>
                    <a:pt x="552" y="26"/>
                    <a:pt x="527" y="1"/>
                    <a:pt x="5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6" name="Google Shape;956;p19"/>
          <p:cNvGrpSpPr/>
          <p:nvPr/>
        </p:nvGrpSpPr>
        <p:grpSpPr>
          <a:xfrm>
            <a:off x="8430911" y="4085918"/>
            <a:ext cx="510147" cy="788996"/>
            <a:chOff x="424386" y="4138068"/>
            <a:chExt cx="510147" cy="788996"/>
          </a:xfrm>
        </p:grpSpPr>
        <p:grpSp>
          <p:nvGrpSpPr>
            <p:cNvPr id="957" name="Google Shape;957;p19"/>
            <p:cNvGrpSpPr/>
            <p:nvPr/>
          </p:nvGrpSpPr>
          <p:grpSpPr>
            <a:xfrm>
              <a:off x="572279" y="4785039"/>
              <a:ext cx="161348" cy="142025"/>
              <a:chOff x="4635225" y="2316383"/>
              <a:chExt cx="79123" cy="69654"/>
            </a:xfrm>
          </p:grpSpPr>
          <p:sp>
            <p:nvSpPr>
              <p:cNvPr id="958" name="Google Shape;958;p19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19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0" name="Google Shape;960;p19"/>
            <p:cNvGrpSpPr/>
            <p:nvPr/>
          </p:nvGrpSpPr>
          <p:grpSpPr>
            <a:xfrm rot="10800000">
              <a:off x="824061" y="4433468"/>
              <a:ext cx="110472" cy="97245"/>
              <a:chOff x="4635225" y="2316383"/>
              <a:chExt cx="79123" cy="69654"/>
            </a:xfrm>
          </p:grpSpPr>
          <p:sp>
            <p:nvSpPr>
              <p:cNvPr id="961" name="Google Shape;961;p19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19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3" name="Google Shape;963;p19"/>
            <p:cNvGrpSpPr/>
            <p:nvPr/>
          </p:nvGrpSpPr>
          <p:grpSpPr>
            <a:xfrm rot="10800000">
              <a:off x="424386" y="4138068"/>
              <a:ext cx="110472" cy="97245"/>
              <a:chOff x="4635225" y="2316383"/>
              <a:chExt cx="79123" cy="69654"/>
            </a:xfrm>
          </p:grpSpPr>
          <p:sp>
            <p:nvSpPr>
              <p:cNvPr id="964" name="Google Shape;964;p19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19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66" name="Google Shape;966;p19"/>
          <p:cNvGrpSpPr/>
          <p:nvPr/>
        </p:nvGrpSpPr>
        <p:grpSpPr>
          <a:xfrm>
            <a:off x="158501" y="3996685"/>
            <a:ext cx="501450" cy="758929"/>
            <a:chOff x="149501" y="296073"/>
            <a:chExt cx="501450" cy="758929"/>
          </a:xfrm>
        </p:grpSpPr>
        <p:grpSp>
          <p:nvGrpSpPr>
            <p:cNvPr id="967" name="Google Shape;967;p19"/>
            <p:cNvGrpSpPr/>
            <p:nvPr/>
          </p:nvGrpSpPr>
          <p:grpSpPr>
            <a:xfrm flipH="1">
              <a:off x="342300" y="296073"/>
              <a:ext cx="161349" cy="207428"/>
              <a:chOff x="3340915" y="2702363"/>
              <a:chExt cx="85980" cy="110522"/>
            </a:xfrm>
          </p:grpSpPr>
          <p:sp>
            <p:nvSpPr>
              <p:cNvPr id="968" name="Google Shape;968;p19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0" name="Google Shape;970;p19"/>
            <p:cNvGrpSpPr/>
            <p:nvPr/>
          </p:nvGrpSpPr>
          <p:grpSpPr>
            <a:xfrm flipH="1">
              <a:off x="149501" y="640719"/>
              <a:ext cx="110475" cy="142021"/>
              <a:chOff x="3340915" y="2702363"/>
              <a:chExt cx="85980" cy="110522"/>
            </a:xfrm>
          </p:grpSpPr>
          <p:sp>
            <p:nvSpPr>
              <p:cNvPr id="971" name="Google Shape;971;p19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3" name="Google Shape;973;p19"/>
            <p:cNvGrpSpPr/>
            <p:nvPr/>
          </p:nvGrpSpPr>
          <p:grpSpPr>
            <a:xfrm flipH="1">
              <a:off x="540476" y="912982"/>
              <a:ext cx="110475" cy="142021"/>
              <a:chOff x="3340915" y="2702363"/>
              <a:chExt cx="85980" cy="110522"/>
            </a:xfrm>
          </p:grpSpPr>
          <p:sp>
            <p:nvSpPr>
              <p:cNvPr id="974" name="Google Shape;974;p19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7" name="Google Shape;97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8" name="Google Shape;978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79" name="Google Shape;979;p20"/>
          <p:cNvSpPr txBox="1"/>
          <p:nvPr>
            <p:ph idx="2" type="title"/>
          </p:nvPr>
        </p:nvSpPr>
        <p:spPr>
          <a:xfrm>
            <a:off x="1101175" y="16828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0" name="Google Shape;980;p20"/>
          <p:cNvSpPr txBox="1"/>
          <p:nvPr>
            <p:ph idx="1" type="subTitle"/>
          </p:nvPr>
        </p:nvSpPr>
        <p:spPr>
          <a:xfrm>
            <a:off x="1101175" y="22105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1" name="Google Shape;981;p20"/>
          <p:cNvSpPr txBox="1"/>
          <p:nvPr>
            <p:ph idx="3" type="title"/>
          </p:nvPr>
        </p:nvSpPr>
        <p:spPr>
          <a:xfrm>
            <a:off x="3578948" y="16828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2" name="Google Shape;982;p20"/>
          <p:cNvSpPr txBox="1"/>
          <p:nvPr>
            <p:ph idx="4" type="subTitle"/>
          </p:nvPr>
        </p:nvSpPr>
        <p:spPr>
          <a:xfrm>
            <a:off x="3579000" y="22105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3" name="Google Shape;983;p20"/>
          <p:cNvSpPr txBox="1"/>
          <p:nvPr>
            <p:ph idx="5" type="title"/>
          </p:nvPr>
        </p:nvSpPr>
        <p:spPr>
          <a:xfrm>
            <a:off x="1101175" y="31162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4" name="Google Shape;984;p20"/>
          <p:cNvSpPr txBox="1"/>
          <p:nvPr>
            <p:ph idx="6" type="subTitle"/>
          </p:nvPr>
        </p:nvSpPr>
        <p:spPr>
          <a:xfrm>
            <a:off x="1101175" y="36439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5" name="Google Shape;985;p20"/>
          <p:cNvSpPr txBox="1"/>
          <p:nvPr>
            <p:ph idx="7" type="title"/>
          </p:nvPr>
        </p:nvSpPr>
        <p:spPr>
          <a:xfrm>
            <a:off x="3578948" y="31162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6" name="Google Shape;986;p20"/>
          <p:cNvSpPr txBox="1"/>
          <p:nvPr>
            <p:ph idx="8" type="subTitle"/>
          </p:nvPr>
        </p:nvSpPr>
        <p:spPr>
          <a:xfrm>
            <a:off x="3578947" y="36439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7" name="Google Shape;987;p20"/>
          <p:cNvSpPr txBox="1"/>
          <p:nvPr>
            <p:ph idx="9" type="title"/>
          </p:nvPr>
        </p:nvSpPr>
        <p:spPr>
          <a:xfrm>
            <a:off x="6056727" y="16828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8" name="Google Shape;988;p20"/>
          <p:cNvSpPr txBox="1"/>
          <p:nvPr>
            <p:ph idx="13" type="subTitle"/>
          </p:nvPr>
        </p:nvSpPr>
        <p:spPr>
          <a:xfrm>
            <a:off x="6056725" y="22105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9" name="Google Shape;989;p20"/>
          <p:cNvSpPr txBox="1"/>
          <p:nvPr>
            <p:ph idx="14" type="title"/>
          </p:nvPr>
        </p:nvSpPr>
        <p:spPr>
          <a:xfrm>
            <a:off x="6056727" y="31162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90" name="Google Shape;990;p20"/>
          <p:cNvSpPr txBox="1"/>
          <p:nvPr>
            <p:ph idx="15" type="subTitle"/>
          </p:nvPr>
        </p:nvSpPr>
        <p:spPr>
          <a:xfrm>
            <a:off x="6056725" y="36439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91" name="Google Shape;991;p20"/>
          <p:cNvGrpSpPr/>
          <p:nvPr/>
        </p:nvGrpSpPr>
        <p:grpSpPr>
          <a:xfrm flipH="1" rot="10800000">
            <a:off x="8430894" y="-151896"/>
            <a:ext cx="623316" cy="1301909"/>
            <a:chOff x="2269910" y="2446008"/>
            <a:chExt cx="301191" cy="629093"/>
          </a:xfrm>
        </p:grpSpPr>
        <p:sp>
          <p:nvSpPr>
            <p:cNvPr id="992" name="Google Shape;992;p20"/>
            <p:cNvSpPr/>
            <p:nvPr/>
          </p:nvSpPr>
          <p:spPr>
            <a:xfrm>
              <a:off x="2357709" y="2446008"/>
              <a:ext cx="159742" cy="629093"/>
            </a:xfrm>
            <a:custGeom>
              <a:rect b="b" l="l" r="r" t="t"/>
              <a:pathLst>
                <a:path extrusionOk="0" h="12933" w="3284">
                  <a:moveTo>
                    <a:pt x="2607" y="0"/>
                  </a:moveTo>
                  <a:cubicBezTo>
                    <a:pt x="2582" y="0"/>
                    <a:pt x="2557" y="25"/>
                    <a:pt x="2557" y="50"/>
                  </a:cubicBezTo>
                  <a:cubicBezTo>
                    <a:pt x="2582" y="1378"/>
                    <a:pt x="1955" y="2632"/>
                    <a:pt x="1329" y="3835"/>
                  </a:cubicBezTo>
                  <a:cubicBezTo>
                    <a:pt x="752" y="4912"/>
                    <a:pt x="176" y="6065"/>
                    <a:pt x="76" y="7268"/>
                  </a:cubicBezTo>
                  <a:cubicBezTo>
                    <a:pt x="0" y="8321"/>
                    <a:pt x="276" y="9474"/>
                    <a:pt x="903" y="10476"/>
                  </a:cubicBezTo>
                  <a:cubicBezTo>
                    <a:pt x="1429" y="11353"/>
                    <a:pt x="2206" y="12181"/>
                    <a:pt x="3183" y="12907"/>
                  </a:cubicBezTo>
                  <a:cubicBezTo>
                    <a:pt x="3208" y="12907"/>
                    <a:pt x="3208" y="12932"/>
                    <a:pt x="3208" y="12932"/>
                  </a:cubicBezTo>
                  <a:cubicBezTo>
                    <a:pt x="3234" y="12932"/>
                    <a:pt x="3259" y="12907"/>
                    <a:pt x="3259" y="12907"/>
                  </a:cubicBezTo>
                  <a:cubicBezTo>
                    <a:pt x="3284" y="12882"/>
                    <a:pt x="3284" y="12832"/>
                    <a:pt x="3259" y="12832"/>
                  </a:cubicBezTo>
                  <a:cubicBezTo>
                    <a:pt x="2281" y="12105"/>
                    <a:pt x="1504" y="11278"/>
                    <a:pt x="1003" y="10426"/>
                  </a:cubicBezTo>
                  <a:cubicBezTo>
                    <a:pt x="401" y="9424"/>
                    <a:pt x="101" y="8321"/>
                    <a:pt x="176" y="7293"/>
                  </a:cubicBezTo>
                  <a:cubicBezTo>
                    <a:pt x="276" y="6090"/>
                    <a:pt x="853" y="4962"/>
                    <a:pt x="1429" y="3885"/>
                  </a:cubicBezTo>
                  <a:cubicBezTo>
                    <a:pt x="2056" y="2657"/>
                    <a:pt x="2707" y="1429"/>
                    <a:pt x="2657" y="50"/>
                  </a:cubicBezTo>
                  <a:cubicBezTo>
                    <a:pt x="2657" y="25"/>
                    <a:pt x="2632" y="0"/>
                    <a:pt x="26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0"/>
            <p:cNvSpPr/>
            <p:nvPr/>
          </p:nvSpPr>
          <p:spPr>
            <a:xfrm>
              <a:off x="2439378" y="2915257"/>
              <a:ext cx="52485" cy="102538"/>
            </a:xfrm>
            <a:custGeom>
              <a:rect b="b" l="l" r="r" t="t"/>
              <a:pathLst>
                <a:path extrusionOk="0" h="2108" w="1079">
                  <a:moveTo>
                    <a:pt x="664" y="0"/>
                  </a:moveTo>
                  <a:cubicBezTo>
                    <a:pt x="460" y="0"/>
                    <a:pt x="321" y="188"/>
                    <a:pt x="226" y="353"/>
                  </a:cubicBezTo>
                  <a:cubicBezTo>
                    <a:pt x="101" y="579"/>
                    <a:pt x="26" y="854"/>
                    <a:pt x="26" y="1105"/>
                  </a:cubicBezTo>
                  <a:cubicBezTo>
                    <a:pt x="1" y="1356"/>
                    <a:pt x="26" y="1581"/>
                    <a:pt x="76" y="1807"/>
                  </a:cubicBezTo>
                  <a:cubicBezTo>
                    <a:pt x="101" y="1882"/>
                    <a:pt x="151" y="2082"/>
                    <a:pt x="226" y="2107"/>
                  </a:cubicBezTo>
                  <a:cubicBezTo>
                    <a:pt x="301" y="2107"/>
                    <a:pt x="402" y="1932"/>
                    <a:pt x="452" y="1882"/>
                  </a:cubicBezTo>
                  <a:cubicBezTo>
                    <a:pt x="753" y="1531"/>
                    <a:pt x="1028" y="1105"/>
                    <a:pt x="1078" y="629"/>
                  </a:cubicBezTo>
                  <a:cubicBezTo>
                    <a:pt x="1078" y="503"/>
                    <a:pt x="1078" y="353"/>
                    <a:pt x="1028" y="228"/>
                  </a:cubicBezTo>
                  <a:cubicBezTo>
                    <a:pt x="953" y="102"/>
                    <a:pt x="828" y="2"/>
                    <a:pt x="702" y="2"/>
                  </a:cubicBezTo>
                  <a:cubicBezTo>
                    <a:pt x="689" y="1"/>
                    <a:pt x="677" y="0"/>
                    <a:pt x="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0"/>
            <p:cNvSpPr/>
            <p:nvPr/>
          </p:nvSpPr>
          <p:spPr>
            <a:xfrm>
              <a:off x="2341852" y="2986906"/>
              <a:ext cx="106138" cy="48010"/>
            </a:xfrm>
            <a:custGeom>
              <a:rect b="b" l="l" r="r" t="t"/>
              <a:pathLst>
                <a:path extrusionOk="0" h="987" w="2182">
                  <a:moveTo>
                    <a:pt x="727" y="0"/>
                  </a:moveTo>
                  <a:cubicBezTo>
                    <a:pt x="677" y="0"/>
                    <a:pt x="627" y="3"/>
                    <a:pt x="577" y="8"/>
                  </a:cubicBezTo>
                  <a:cubicBezTo>
                    <a:pt x="452" y="33"/>
                    <a:pt x="301" y="58"/>
                    <a:pt x="201" y="158"/>
                  </a:cubicBezTo>
                  <a:cubicBezTo>
                    <a:pt x="76" y="233"/>
                    <a:pt x="1" y="384"/>
                    <a:pt x="26" y="509"/>
                  </a:cubicBezTo>
                  <a:cubicBezTo>
                    <a:pt x="51" y="710"/>
                    <a:pt x="276" y="835"/>
                    <a:pt x="477" y="910"/>
                  </a:cubicBezTo>
                  <a:cubicBezTo>
                    <a:pt x="639" y="959"/>
                    <a:pt x="811" y="986"/>
                    <a:pt x="980" y="986"/>
                  </a:cubicBezTo>
                  <a:cubicBezTo>
                    <a:pt x="1073" y="986"/>
                    <a:pt x="1165" y="978"/>
                    <a:pt x="1254" y="960"/>
                  </a:cubicBezTo>
                  <a:cubicBezTo>
                    <a:pt x="1479" y="935"/>
                    <a:pt x="1705" y="885"/>
                    <a:pt x="1930" y="760"/>
                  </a:cubicBezTo>
                  <a:cubicBezTo>
                    <a:pt x="1981" y="735"/>
                    <a:pt x="2181" y="660"/>
                    <a:pt x="2181" y="584"/>
                  </a:cubicBezTo>
                  <a:cubicBezTo>
                    <a:pt x="2181" y="509"/>
                    <a:pt x="1981" y="434"/>
                    <a:pt x="1930" y="384"/>
                  </a:cubicBezTo>
                  <a:cubicBezTo>
                    <a:pt x="1572" y="182"/>
                    <a:pt x="1152" y="0"/>
                    <a:pt x="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0"/>
            <p:cNvSpPr/>
            <p:nvPr/>
          </p:nvSpPr>
          <p:spPr>
            <a:xfrm>
              <a:off x="2384510" y="2833781"/>
              <a:ext cx="67127" cy="92761"/>
            </a:xfrm>
            <a:custGeom>
              <a:rect b="b" l="l" r="r" t="t"/>
              <a:pathLst>
                <a:path extrusionOk="0" h="1907" w="1380">
                  <a:moveTo>
                    <a:pt x="980" y="1"/>
                  </a:moveTo>
                  <a:cubicBezTo>
                    <a:pt x="824" y="1"/>
                    <a:pt x="677" y="104"/>
                    <a:pt x="577" y="224"/>
                  </a:cubicBezTo>
                  <a:cubicBezTo>
                    <a:pt x="377" y="424"/>
                    <a:pt x="251" y="650"/>
                    <a:pt x="151" y="900"/>
                  </a:cubicBezTo>
                  <a:cubicBezTo>
                    <a:pt x="76" y="1126"/>
                    <a:pt x="26" y="1351"/>
                    <a:pt x="26" y="1602"/>
                  </a:cubicBezTo>
                  <a:cubicBezTo>
                    <a:pt x="26" y="1652"/>
                    <a:pt x="1" y="1878"/>
                    <a:pt x="76" y="1903"/>
                  </a:cubicBezTo>
                  <a:cubicBezTo>
                    <a:pt x="83" y="1905"/>
                    <a:pt x="90" y="1906"/>
                    <a:pt x="98" y="1906"/>
                  </a:cubicBezTo>
                  <a:cubicBezTo>
                    <a:pt x="177" y="1906"/>
                    <a:pt x="308" y="1798"/>
                    <a:pt x="377" y="1752"/>
                  </a:cubicBezTo>
                  <a:cubicBezTo>
                    <a:pt x="753" y="1502"/>
                    <a:pt x="1129" y="1176"/>
                    <a:pt x="1304" y="725"/>
                  </a:cubicBezTo>
                  <a:cubicBezTo>
                    <a:pt x="1354" y="599"/>
                    <a:pt x="1379" y="449"/>
                    <a:pt x="1354" y="324"/>
                  </a:cubicBezTo>
                  <a:cubicBezTo>
                    <a:pt x="1329" y="198"/>
                    <a:pt x="1254" y="48"/>
                    <a:pt x="1104" y="23"/>
                  </a:cubicBezTo>
                  <a:cubicBezTo>
                    <a:pt x="1062" y="8"/>
                    <a:pt x="1021" y="1"/>
                    <a:pt x="9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0"/>
            <p:cNvSpPr/>
            <p:nvPr/>
          </p:nvSpPr>
          <p:spPr>
            <a:xfrm>
              <a:off x="2284551" y="2888503"/>
              <a:ext cx="103706" cy="50053"/>
            </a:xfrm>
            <a:custGeom>
              <a:rect b="b" l="l" r="r" t="t"/>
              <a:pathLst>
                <a:path extrusionOk="0" h="1029" w="2132">
                  <a:moveTo>
                    <a:pt x="602" y="1"/>
                  </a:moveTo>
                  <a:cubicBezTo>
                    <a:pt x="477" y="1"/>
                    <a:pt x="326" y="26"/>
                    <a:pt x="201" y="101"/>
                  </a:cubicBezTo>
                  <a:cubicBezTo>
                    <a:pt x="101" y="176"/>
                    <a:pt x="1" y="302"/>
                    <a:pt x="1" y="427"/>
                  </a:cubicBezTo>
                  <a:cubicBezTo>
                    <a:pt x="1" y="652"/>
                    <a:pt x="201" y="778"/>
                    <a:pt x="402" y="878"/>
                  </a:cubicBezTo>
                  <a:cubicBezTo>
                    <a:pt x="627" y="978"/>
                    <a:pt x="903" y="1028"/>
                    <a:pt x="1154" y="1028"/>
                  </a:cubicBezTo>
                  <a:cubicBezTo>
                    <a:pt x="1404" y="1028"/>
                    <a:pt x="1630" y="978"/>
                    <a:pt x="1855" y="903"/>
                  </a:cubicBezTo>
                  <a:cubicBezTo>
                    <a:pt x="1931" y="878"/>
                    <a:pt x="2131" y="828"/>
                    <a:pt x="2131" y="753"/>
                  </a:cubicBezTo>
                  <a:cubicBezTo>
                    <a:pt x="2131" y="678"/>
                    <a:pt x="1956" y="577"/>
                    <a:pt x="1905" y="527"/>
                  </a:cubicBezTo>
                  <a:cubicBezTo>
                    <a:pt x="1530" y="251"/>
                    <a:pt x="1103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0"/>
            <p:cNvSpPr/>
            <p:nvPr/>
          </p:nvSpPr>
          <p:spPr>
            <a:xfrm>
              <a:off x="2360141" y="2759262"/>
              <a:ext cx="90280" cy="72818"/>
            </a:xfrm>
            <a:custGeom>
              <a:rect b="b" l="l" r="r" t="t"/>
              <a:pathLst>
                <a:path extrusionOk="0" h="1497" w="1856">
                  <a:moveTo>
                    <a:pt x="1471" y="0"/>
                  </a:moveTo>
                  <a:cubicBezTo>
                    <a:pt x="1361" y="0"/>
                    <a:pt x="1241" y="34"/>
                    <a:pt x="1128" y="76"/>
                  </a:cubicBezTo>
                  <a:cubicBezTo>
                    <a:pt x="903" y="202"/>
                    <a:pt x="677" y="352"/>
                    <a:pt x="502" y="553"/>
                  </a:cubicBezTo>
                  <a:cubicBezTo>
                    <a:pt x="351" y="728"/>
                    <a:pt x="226" y="928"/>
                    <a:pt x="126" y="1154"/>
                  </a:cubicBezTo>
                  <a:cubicBezTo>
                    <a:pt x="101" y="1229"/>
                    <a:pt x="1" y="1405"/>
                    <a:pt x="76" y="1480"/>
                  </a:cubicBezTo>
                  <a:cubicBezTo>
                    <a:pt x="88" y="1492"/>
                    <a:pt x="109" y="1497"/>
                    <a:pt x="134" y="1497"/>
                  </a:cubicBezTo>
                  <a:cubicBezTo>
                    <a:pt x="214" y="1497"/>
                    <a:pt x="338" y="1449"/>
                    <a:pt x="377" y="1430"/>
                  </a:cubicBezTo>
                  <a:cubicBezTo>
                    <a:pt x="853" y="1329"/>
                    <a:pt x="1304" y="1179"/>
                    <a:pt x="1630" y="828"/>
                  </a:cubicBezTo>
                  <a:cubicBezTo>
                    <a:pt x="1730" y="728"/>
                    <a:pt x="1805" y="603"/>
                    <a:pt x="1830" y="452"/>
                  </a:cubicBezTo>
                  <a:cubicBezTo>
                    <a:pt x="1855" y="327"/>
                    <a:pt x="1830" y="177"/>
                    <a:pt x="1705" y="76"/>
                  </a:cubicBezTo>
                  <a:cubicBezTo>
                    <a:pt x="1639" y="21"/>
                    <a:pt x="1558" y="0"/>
                    <a:pt x="14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2269910" y="2764953"/>
              <a:ext cx="95145" cy="66494"/>
            </a:xfrm>
            <a:custGeom>
              <a:rect b="b" l="l" r="r" t="t"/>
              <a:pathLst>
                <a:path extrusionOk="0" h="1367" w="1956">
                  <a:moveTo>
                    <a:pt x="485" y="0"/>
                  </a:moveTo>
                  <a:cubicBezTo>
                    <a:pt x="450" y="0"/>
                    <a:pt x="414" y="3"/>
                    <a:pt x="377" y="9"/>
                  </a:cubicBezTo>
                  <a:cubicBezTo>
                    <a:pt x="252" y="35"/>
                    <a:pt x="101" y="135"/>
                    <a:pt x="51" y="260"/>
                  </a:cubicBezTo>
                  <a:cubicBezTo>
                    <a:pt x="1" y="461"/>
                    <a:pt x="126" y="661"/>
                    <a:pt x="277" y="811"/>
                  </a:cubicBezTo>
                  <a:cubicBezTo>
                    <a:pt x="452" y="987"/>
                    <a:pt x="678" y="1137"/>
                    <a:pt x="928" y="1238"/>
                  </a:cubicBezTo>
                  <a:cubicBezTo>
                    <a:pt x="1154" y="1313"/>
                    <a:pt x="1379" y="1363"/>
                    <a:pt x="1630" y="1363"/>
                  </a:cubicBezTo>
                  <a:cubicBezTo>
                    <a:pt x="1650" y="1363"/>
                    <a:pt x="1698" y="1367"/>
                    <a:pt x="1750" y="1367"/>
                  </a:cubicBezTo>
                  <a:cubicBezTo>
                    <a:pt x="1829" y="1367"/>
                    <a:pt x="1916" y="1358"/>
                    <a:pt x="1931" y="1313"/>
                  </a:cubicBezTo>
                  <a:cubicBezTo>
                    <a:pt x="1956" y="1238"/>
                    <a:pt x="1831" y="1087"/>
                    <a:pt x="1780" y="1037"/>
                  </a:cubicBezTo>
                  <a:cubicBezTo>
                    <a:pt x="1530" y="636"/>
                    <a:pt x="1229" y="260"/>
                    <a:pt x="778" y="85"/>
                  </a:cubicBezTo>
                  <a:cubicBezTo>
                    <a:pt x="684" y="28"/>
                    <a:pt x="590" y="0"/>
                    <a:pt x="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2380862" y="2680073"/>
              <a:ext cx="104922" cy="50248"/>
            </a:xfrm>
            <a:custGeom>
              <a:rect b="b" l="l" r="r" t="t"/>
              <a:pathLst>
                <a:path extrusionOk="0" h="1033" w="2157">
                  <a:moveTo>
                    <a:pt x="1529" y="0"/>
                  </a:moveTo>
                  <a:cubicBezTo>
                    <a:pt x="1279" y="25"/>
                    <a:pt x="1028" y="100"/>
                    <a:pt x="778" y="201"/>
                  </a:cubicBezTo>
                  <a:cubicBezTo>
                    <a:pt x="577" y="301"/>
                    <a:pt x="377" y="451"/>
                    <a:pt x="201" y="627"/>
                  </a:cubicBezTo>
                  <a:cubicBezTo>
                    <a:pt x="151" y="677"/>
                    <a:pt x="1" y="802"/>
                    <a:pt x="26" y="877"/>
                  </a:cubicBezTo>
                  <a:cubicBezTo>
                    <a:pt x="51" y="952"/>
                    <a:pt x="276" y="952"/>
                    <a:pt x="326" y="978"/>
                  </a:cubicBezTo>
                  <a:cubicBezTo>
                    <a:pt x="531" y="1010"/>
                    <a:pt x="735" y="1033"/>
                    <a:pt x="937" y="1033"/>
                  </a:cubicBezTo>
                  <a:cubicBezTo>
                    <a:pt x="1206" y="1033"/>
                    <a:pt x="1472" y="992"/>
                    <a:pt x="1730" y="877"/>
                  </a:cubicBezTo>
                  <a:cubicBezTo>
                    <a:pt x="1855" y="827"/>
                    <a:pt x="1981" y="752"/>
                    <a:pt x="2056" y="627"/>
                  </a:cubicBezTo>
                  <a:cubicBezTo>
                    <a:pt x="2131" y="501"/>
                    <a:pt x="2156" y="351"/>
                    <a:pt x="2081" y="226"/>
                  </a:cubicBezTo>
                  <a:cubicBezTo>
                    <a:pt x="1981" y="50"/>
                    <a:pt x="1755" y="0"/>
                    <a:pt x="15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2312618" y="2633279"/>
              <a:ext cx="73158" cy="88967"/>
            </a:xfrm>
            <a:custGeom>
              <a:rect b="b" l="l" r="r" t="t"/>
              <a:pathLst>
                <a:path extrusionOk="0" h="1829" w="1504">
                  <a:moveTo>
                    <a:pt x="421" y="1"/>
                  </a:moveTo>
                  <a:cubicBezTo>
                    <a:pt x="308" y="1"/>
                    <a:pt x="202" y="33"/>
                    <a:pt x="125" y="110"/>
                  </a:cubicBezTo>
                  <a:cubicBezTo>
                    <a:pt x="0" y="260"/>
                    <a:pt x="25" y="511"/>
                    <a:pt x="100" y="711"/>
                  </a:cubicBezTo>
                  <a:cubicBezTo>
                    <a:pt x="226" y="937"/>
                    <a:pt x="376" y="1163"/>
                    <a:pt x="552" y="1363"/>
                  </a:cubicBezTo>
                  <a:cubicBezTo>
                    <a:pt x="727" y="1513"/>
                    <a:pt x="927" y="1639"/>
                    <a:pt x="1153" y="1739"/>
                  </a:cubicBezTo>
                  <a:cubicBezTo>
                    <a:pt x="1193" y="1759"/>
                    <a:pt x="1331" y="1828"/>
                    <a:pt x="1409" y="1828"/>
                  </a:cubicBezTo>
                  <a:cubicBezTo>
                    <a:pt x="1428" y="1828"/>
                    <a:pt x="1444" y="1824"/>
                    <a:pt x="1454" y="1814"/>
                  </a:cubicBezTo>
                  <a:cubicBezTo>
                    <a:pt x="1504" y="1764"/>
                    <a:pt x="1454" y="1564"/>
                    <a:pt x="1429" y="1513"/>
                  </a:cubicBezTo>
                  <a:cubicBezTo>
                    <a:pt x="1354" y="1037"/>
                    <a:pt x="1203" y="561"/>
                    <a:pt x="877" y="235"/>
                  </a:cubicBezTo>
                  <a:cubicBezTo>
                    <a:pt x="777" y="135"/>
                    <a:pt x="652" y="60"/>
                    <a:pt x="526" y="10"/>
                  </a:cubicBezTo>
                  <a:cubicBezTo>
                    <a:pt x="491" y="4"/>
                    <a:pt x="455" y="1"/>
                    <a:pt x="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2423521" y="2595922"/>
              <a:ext cx="104922" cy="48399"/>
            </a:xfrm>
            <a:custGeom>
              <a:rect b="b" l="l" r="r" t="t"/>
              <a:pathLst>
                <a:path extrusionOk="0" h="995" w="2157">
                  <a:moveTo>
                    <a:pt x="1555" y="1"/>
                  </a:moveTo>
                  <a:cubicBezTo>
                    <a:pt x="1304" y="1"/>
                    <a:pt x="1028" y="51"/>
                    <a:pt x="803" y="151"/>
                  </a:cubicBezTo>
                  <a:cubicBezTo>
                    <a:pt x="577" y="251"/>
                    <a:pt x="377" y="377"/>
                    <a:pt x="201" y="552"/>
                  </a:cubicBezTo>
                  <a:cubicBezTo>
                    <a:pt x="151" y="577"/>
                    <a:pt x="1" y="728"/>
                    <a:pt x="26" y="803"/>
                  </a:cubicBezTo>
                  <a:cubicBezTo>
                    <a:pt x="51" y="878"/>
                    <a:pt x="251" y="878"/>
                    <a:pt x="327" y="903"/>
                  </a:cubicBezTo>
                  <a:cubicBezTo>
                    <a:pt x="562" y="955"/>
                    <a:pt x="812" y="994"/>
                    <a:pt x="1057" y="994"/>
                  </a:cubicBezTo>
                  <a:cubicBezTo>
                    <a:pt x="1281" y="994"/>
                    <a:pt x="1502" y="962"/>
                    <a:pt x="1705" y="878"/>
                  </a:cubicBezTo>
                  <a:cubicBezTo>
                    <a:pt x="1830" y="828"/>
                    <a:pt x="1956" y="753"/>
                    <a:pt x="2056" y="627"/>
                  </a:cubicBezTo>
                  <a:cubicBezTo>
                    <a:pt x="2131" y="527"/>
                    <a:pt x="2156" y="352"/>
                    <a:pt x="2106" y="226"/>
                  </a:cubicBezTo>
                  <a:cubicBezTo>
                    <a:pt x="2006" y="51"/>
                    <a:pt x="1780" y="1"/>
                    <a:pt x="15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2357709" y="2543097"/>
              <a:ext cx="70775" cy="91253"/>
            </a:xfrm>
            <a:custGeom>
              <a:rect b="b" l="l" r="r" t="t"/>
              <a:pathLst>
                <a:path extrusionOk="0" h="1876" w="1455">
                  <a:moveTo>
                    <a:pt x="435" y="0"/>
                  </a:moveTo>
                  <a:cubicBezTo>
                    <a:pt x="333" y="0"/>
                    <a:pt x="227" y="33"/>
                    <a:pt x="151" y="109"/>
                  </a:cubicBezTo>
                  <a:cubicBezTo>
                    <a:pt x="0" y="260"/>
                    <a:pt x="26" y="485"/>
                    <a:pt x="101" y="686"/>
                  </a:cubicBezTo>
                  <a:cubicBezTo>
                    <a:pt x="201" y="936"/>
                    <a:pt x="326" y="1162"/>
                    <a:pt x="527" y="1362"/>
                  </a:cubicBezTo>
                  <a:cubicBezTo>
                    <a:pt x="677" y="1513"/>
                    <a:pt x="878" y="1663"/>
                    <a:pt x="1078" y="1763"/>
                  </a:cubicBezTo>
                  <a:cubicBezTo>
                    <a:pt x="1141" y="1784"/>
                    <a:pt x="1274" y="1875"/>
                    <a:pt x="1360" y="1875"/>
                  </a:cubicBezTo>
                  <a:cubicBezTo>
                    <a:pt x="1377" y="1875"/>
                    <a:pt x="1392" y="1872"/>
                    <a:pt x="1404" y="1864"/>
                  </a:cubicBezTo>
                  <a:cubicBezTo>
                    <a:pt x="1454" y="1814"/>
                    <a:pt x="1404" y="1613"/>
                    <a:pt x="1379" y="1538"/>
                  </a:cubicBezTo>
                  <a:cubicBezTo>
                    <a:pt x="1329" y="1087"/>
                    <a:pt x="1203" y="585"/>
                    <a:pt x="878" y="235"/>
                  </a:cubicBezTo>
                  <a:cubicBezTo>
                    <a:pt x="777" y="134"/>
                    <a:pt x="677" y="59"/>
                    <a:pt x="527" y="9"/>
                  </a:cubicBezTo>
                  <a:cubicBezTo>
                    <a:pt x="497" y="3"/>
                    <a:pt x="466" y="0"/>
                    <a:pt x="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0"/>
            <p:cNvSpPr/>
            <p:nvPr/>
          </p:nvSpPr>
          <p:spPr>
            <a:xfrm>
              <a:off x="2467445" y="2492023"/>
              <a:ext cx="103657" cy="50491"/>
            </a:xfrm>
            <a:custGeom>
              <a:rect b="b" l="l" r="r" t="t"/>
              <a:pathLst>
                <a:path extrusionOk="0" h="1038" w="2131">
                  <a:moveTo>
                    <a:pt x="1627" y="0"/>
                  </a:moveTo>
                  <a:cubicBezTo>
                    <a:pt x="1594" y="0"/>
                    <a:pt x="1561" y="2"/>
                    <a:pt x="1529" y="6"/>
                  </a:cubicBezTo>
                  <a:cubicBezTo>
                    <a:pt x="1253" y="6"/>
                    <a:pt x="1003" y="107"/>
                    <a:pt x="777" y="207"/>
                  </a:cubicBezTo>
                  <a:cubicBezTo>
                    <a:pt x="551" y="332"/>
                    <a:pt x="376" y="483"/>
                    <a:pt x="201" y="658"/>
                  </a:cubicBezTo>
                  <a:cubicBezTo>
                    <a:pt x="176" y="708"/>
                    <a:pt x="0" y="833"/>
                    <a:pt x="50" y="909"/>
                  </a:cubicBezTo>
                  <a:cubicBezTo>
                    <a:pt x="75" y="984"/>
                    <a:pt x="276" y="984"/>
                    <a:pt x="351" y="984"/>
                  </a:cubicBezTo>
                  <a:cubicBezTo>
                    <a:pt x="537" y="1015"/>
                    <a:pt x="731" y="1037"/>
                    <a:pt x="925" y="1037"/>
                  </a:cubicBezTo>
                  <a:cubicBezTo>
                    <a:pt x="1202" y="1037"/>
                    <a:pt x="1479" y="991"/>
                    <a:pt x="1729" y="859"/>
                  </a:cubicBezTo>
                  <a:cubicBezTo>
                    <a:pt x="1855" y="808"/>
                    <a:pt x="1980" y="733"/>
                    <a:pt x="2055" y="608"/>
                  </a:cubicBezTo>
                  <a:cubicBezTo>
                    <a:pt x="2130" y="483"/>
                    <a:pt x="2130" y="332"/>
                    <a:pt x="2080" y="207"/>
                  </a:cubicBezTo>
                  <a:cubicBezTo>
                    <a:pt x="1996" y="59"/>
                    <a:pt x="1805" y="0"/>
                    <a:pt x="1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0"/>
            <p:cNvSpPr/>
            <p:nvPr/>
          </p:nvSpPr>
          <p:spPr>
            <a:xfrm>
              <a:off x="2396719" y="2448100"/>
              <a:ext cx="76855" cy="87751"/>
            </a:xfrm>
            <a:custGeom>
              <a:rect b="b" l="l" r="r" t="t"/>
              <a:pathLst>
                <a:path extrusionOk="0" h="1804" w="1580">
                  <a:moveTo>
                    <a:pt x="450" y="1"/>
                  </a:moveTo>
                  <a:cubicBezTo>
                    <a:pt x="327" y="1"/>
                    <a:pt x="213" y="49"/>
                    <a:pt x="151" y="132"/>
                  </a:cubicBezTo>
                  <a:cubicBezTo>
                    <a:pt x="0" y="283"/>
                    <a:pt x="51" y="533"/>
                    <a:pt x="151" y="709"/>
                  </a:cubicBezTo>
                  <a:cubicBezTo>
                    <a:pt x="251" y="960"/>
                    <a:pt x="401" y="1160"/>
                    <a:pt x="602" y="1335"/>
                  </a:cubicBezTo>
                  <a:cubicBezTo>
                    <a:pt x="777" y="1511"/>
                    <a:pt x="978" y="1636"/>
                    <a:pt x="1203" y="1711"/>
                  </a:cubicBezTo>
                  <a:cubicBezTo>
                    <a:pt x="1242" y="1750"/>
                    <a:pt x="1369" y="1803"/>
                    <a:pt x="1449" y="1803"/>
                  </a:cubicBezTo>
                  <a:cubicBezTo>
                    <a:pt x="1473" y="1803"/>
                    <a:pt x="1493" y="1798"/>
                    <a:pt x="1504" y="1787"/>
                  </a:cubicBezTo>
                  <a:cubicBezTo>
                    <a:pt x="1579" y="1736"/>
                    <a:pt x="1504" y="1536"/>
                    <a:pt x="1479" y="1486"/>
                  </a:cubicBezTo>
                  <a:cubicBezTo>
                    <a:pt x="1379" y="1010"/>
                    <a:pt x="1229" y="559"/>
                    <a:pt x="878" y="208"/>
                  </a:cubicBezTo>
                  <a:cubicBezTo>
                    <a:pt x="777" y="132"/>
                    <a:pt x="652" y="32"/>
                    <a:pt x="527" y="7"/>
                  </a:cubicBezTo>
                  <a:cubicBezTo>
                    <a:pt x="501" y="3"/>
                    <a:pt x="475" y="1"/>
                    <a:pt x="4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5" name="Google Shape;1005;p20"/>
          <p:cNvGrpSpPr/>
          <p:nvPr/>
        </p:nvGrpSpPr>
        <p:grpSpPr>
          <a:xfrm>
            <a:off x="-452002" y="-323795"/>
            <a:ext cx="1601211" cy="1628658"/>
            <a:chOff x="7698073" y="3789767"/>
            <a:chExt cx="1601211" cy="1628658"/>
          </a:xfrm>
        </p:grpSpPr>
        <p:sp>
          <p:nvSpPr>
            <p:cNvPr id="1006" name="Google Shape;1006;p20"/>
            <p:cNvSpPr/>
            <p:nvPr/>
          </p:nvSpPr>
          <p:spPr>
            <a:xfrm>
              <a:off x="8361550" y="4238550"/>
              <a:ext cx="663500" cy="548625"/>
            </a:xfrm>
            <a:custGeom>
              <a:rect b="b" l="l" r="r" t="t"/>
              <a:pathLst>
                <a:path extrusionOk="0" h="21945" w="26540">
                  <a:moveTo>
                    <a:pt x="20406" y="18860"/>
                  </a:moveTo>
                  <a:lnTo>
                    <a:pt x="13953" y="13484"/>
                  </a:lnTo>
                  <a:lnTo>
                    <a:pt x="13043" y="11498"/>
                  </a:lnTo>
                  <a:lnTo>
                    <a:pt x="10396" y="10837"/>
                  </a:lnTo>
                  <a:lnTo>
                    <a:pt x="8328" y="9679"/>
                  </a:lnTo>
                  <a:lnTo>
                    <a:pt x="3944" y="6039"/>
                  </a:lnTo>
                  <a:lnTo>
                    <a:pt x="1545" y="5708"/>
                  </a:lnTo>
                  <a:lnTo>
                    <a:pt x="0" y="4258"/>
                  </a:lnTo>
                  <a:lnTo>
                    <a:pt x="222" y="1986"/>
                  </a:lnTo>
                  <a:lnTo>
                    <a:pt x="1380" y="331"/>
                  </a:lnTo>
                  <a:lnTo>
                    <a:pt x="3696" y="0"/>
                  </a:lnTo>
                  <a:lnTo>
                    <a:pt x="6509" y="1737"/>
                  </a:lnTo>
                  <a:lnTo>
                    <a:pt x="12216" y="6122"/>
                  </a:lnTo>
                  <a:lnTo>
                    <a:pt x="15111" y="7031"/>
                  </a:lnTo>
                  <a:lnTo>
                    <a:pt x="15996" y="7320"/>
                  </a:lnTo>
                  <a:lnTo>
                    <a:pt x="18420" y="10754"/>
                  </a:lnTo>
                  <a:lnTo>
                    <a:pt x="26540" y="17654"/>
                  </a:lnTo>
                  <a:lnTo>
                    <a:pt x="26305" y="20532"/>
                  </a:lnTo>
                  <a:lnTo>
                    <a:pt x="24133" y="21945"/>
                  </a:lnTo>
                  <a:lnTo>
                    <a:pt x="21646" y="211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07" name="Google Shape;1007;p20"/>
            <p:cNvSpPr/>
            <p:nvPr/>
          </p:nvSpPr>
          <p:spPr>
            <a:xfrm>
              <a:off x="8349568" y="4235129"/>
              <a:ext cx="420812" cy="190406"/>
            </a:xfrm>
            <a:custGeom>
              <a:rect b="b" l="l" r="r" t="t"/>
              <a:pathLst>
                <a:path extrusionOk="0" h="1985" w="4387">
                  <a:moveTo>
                    <a:pt x="903" y="0"/>
                  </a:moveTo>
                  <a:cubicBezTo>
                    <a:pt x="837" y="0"/>
                    <a:pt x="770" y="9"/>
                    <a:pt x="703" y="30"/>
                  </a:cubicBezTo>
                  <a:cubicBezTo>
                    <a:pt x="452" y="80"/>
                    <a:pt x="251" y="255"/>
                    <a:pt x="126" y="481"/>
                  </a:cubicBezTo>
                  <a:cubicBezTo>
                    <a:pt x="1" y="781"/>
                    <a:pt x="26" y="1132"/>
                    <a:pt x="251" y="1383"/>
                  </a:cubicBezTo>
                  <a:cubicBezTo>
                    <a:pt x="427" y="1584"/>
                    <a:pt x="678" y="1684"/>
                    <a:pt x="928" y="1684"/>
                  </a:cubicBezTo>
                  <a:cubicBezTo>
                    <a:pt x="1179" y="1659"/>
                    <a:pt x="1404" y="1533"/>
                    <a:pt x="1555" y="1333"/>
                  </a:cubicBezTo>
                  <a:cubicBezTo>
                    <a:pt x="1580" y="1308"/>
                    <a:pt x="1580" y="1283"/>
                    <a:pt x="1555" y="1258"/>
                  </a:cubicBezTo>
                  <a:cubicBezTo>
                    <a:pt x="1530" y="1258"/>
                    <a:pt x="1480" y="1258"/>
                    <a:pt x="1480" y="1283"/>
                  </a:cubicBezTo>
                  <a:cubicBezTo>
                    <a:pt x="1329" y="1458"/>
                    <a:pt x="1129" y="1558"/>
                    <a:pt x="928" y="1558"/>
                  </a:cubicBezTo>
                  <a:cubicBezTo>
                    <a:pt x="703" y="1558"/>
                    <a:pt x="477" y="1483"/>
                    <a:pt x="352" y="1308"/>
                  </a:cubicBezTo>
                  <a:cubicBezTo>
                    <a:pt x="151" y="1107"/>
                    <a:pt x="101" y="781"/>
                    <a:pt x="226" y="531"/>
                  </a:cubicBezTo>
                  <a:cubicBezTo>
                    <a:pt x="327" y="330"/>
                    <a:pt x="502" y="180"/>
                    <a:pt x="728" y="130"/>
                  </a:cubicBezTo>
                  <a:cubicBezTo>
                    <a:pt x="779" y="117"/>
                    <a:pt x="833" y="111"/>
                    <a:pt x="887" y="111"/>
                  </a:cubicBezTo>
                  <a:cubicBezTo>
                    <a:pt x="1041" y="111"/>
                    <a:pt x="1199" y="162"/>
                    <a:pt x="1329" y="255"/>
                  </a:cubicBezTo>
                  <a:lnTo>
                    <a:pt x="2758" y="1358"/>
                  </a:lnTo>
                  <a:cubicBezTo>
                    <a:pt x="3209" y="1709"/>
                    <a:pt x="3760" y="1909"/>
                    <a:pt x="4312" y="1985"/>
                  </a:cubicBezTo>
                  <a:lnTo>
                    <a:pt x="4337" y="1985"/>
                  </a:lnTo>
                  <a:cubicBezTo>
                    <a:pt x="4362" y="1985"/>
                    <a:pt x="4387" y="1959"/>
                    <a:pt x="4387" y="1934"/>
                  </a:cubicBezTo>
                  <a:cubicBezTo>
                    <a:pt x="4387" y="1909"/>
                    <a:pt x="4362" y="1884"/>
                    <a:pt x="4337" y="1884"/>
                  </a:cubicBezTo>
                  <a:cubicBezTo>
                    <a:pt x="3785" y="1809"/>
                    <a:pt x="3259" y="1609"/>
                    <a:pt x="2833" y="1258"/>
                  </a:cubicBezTo>
                  <a:lnTo>
                    <a:pt x="1404" y="180"/>
                  </a:lnTo>
                  <a:cubicBezTo>
                    <a:pt x="1258" y="70"/>
                    <a:pt x="1084" y="0"/>
                    <a:pt x="9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0"/>
            <p:cNvSpPr/>
            <p:nvPr/>
          </p:nvSpPr>
          <p:spPr>
            <a:xfrm>
              <a:off x="8758287" y="4414789"/>
              <a:ext cx="276545" cy="376208"/>
            </a:xfrm>
            <a:custGeom>
              <a:rect b="b" l="l" r="r" t="t"/>
              <a:pathLst>
                <a:path extrusionOk="0" h="3922" w="2883">
                  <a:moveTo>
                    <a:pt x="73" y="1"/>
                  </a:moveTo>
                  <a:cubicBezTo>
                    <a:pt x="65" y="1"/>
                    <a:pt x="58" y="4"/>
                    <a:pt x="51" y="11"/>
                  </a:cubicBezTo>
                  <a:cubicBezTo>
                    <a:pt x="26" y="11"/>
                    <a:pt x="0" y="36"/>
                    <a:pt x="26" y="86"/>
                  </a:cubicBezTo>
                  <a:cubicBezTo>
                    <a:pt x="226" y="613"/>
                    <a:pt x="577" y="1064"/>
                    <a:pt x="1028" y="1415"/>
                  </a:cubicBezTo>
                  <a:lnTo>
                    <a:pt x="2482" y="2518"/>
                  </a:lnTo>
                  <a:cubicBezTo>
                    <a:pt x="2657" y="2643"/>
                    <a:pt x="2757" y="2843"/>
                    <a:pt x="2757" y="3069"/>
                  </a:cubicBezTo>
                  <a:cubicBezTo>
                    <a:pt x="2757" y="3269"/>
                    <a:pt x="2682" y="3495"/>
                    <a:pt x="2507" y="3620"/>
                  </a:cubicBezTo>
                  <a:cubicBezTo>
                    <a:pt x="2380" y="3747"/>
                    <a:pt x="2203" y="3814"/>
                    <a:pt x="2026" y="3814"/>
                  </a:cubicBezTo>
                  <a:cubicBezTo>
                    <a:pt x="1924" y="3814"/>
                    <a:pt x="1822" y="3792"/>
                    <a:pt x="1730" y="3746"/>
                  </a:cubicBezTo>
                  <a:cubicBezTo>
                    <a:pt x="1529" y="3645"/>
                    <a:pt x="1379" y="3470"/>
                    <a:pt x="1329" y="3244"/>
                  </a:cubicBezTo>
                  <a:cubicBezTo>
                    <a:pt x="1279" y="3044"/>
                    <a:pt x="1329" y="2818"/>
                    <a:pt x="1454" y="2643"/>
                  </a:cubicBezTo>
                  <a:cubicBezTo>
                    <a:pt x="1479" y="2618"/>
                    <a:pt x="1479" y="2593"/>
                    <a:pt x="1454" y="2568"/>
                  </a:cubicBezTo>
                  <a:cubicBezTo>
                    <a:pt x="1442" y="2555"/>
                    <a:pt x="1423" y="2549"/>
                    <a:pt x="1407" y="2549"/>
                  </a:cubicBezTo>
                  <a:cubicBezTo>
                    <a:pt x="1391" y="2549"/>
                    <a:pt x="1379" y="2555"/>
                    <a:pt x="1379" y="2568"/>
                  </a:cubicBezTo>
                  <a:cubicBezTo>
                    <a:pt x="1229" y="2768"/>
                    <a:pt x="1153" y="3019"/>
                    <a:pt x="1229" y="3269"/>
                  </a:cubicBezTo>
                  <a:cubicBezTo>
                    <a:pt x="1279" y="3520"/>
                    <a:pt x="1429" y="3721"/>
                    <a:pt x="1680" y="3846"/>
                  </a:cubicBezTo>
                  <a:cubicBezTo>
                    <a:pt x="1780" y="3896"/>
                    <a:pt x="1905" y="3921"/>
                    <a:pt x="2031" y="3921"/>
                  </a:cubicBezTo>
                  <a:cubicBezTo>
                    <a:pt x="2231" y="3921"/>
                    <a:pt x="2432" y="3846"/>
                    <a:pt x="2582" y="3721"/>
                  </a:cubicBezTo>
                  <a:cubicBezTo>
                    <a:pt x="2782" y="3545"/>
                    <a:pt x="2883" y="3294"/>
                    <a:pt x="2858" y="3044"/>
                  </a:cubicBezTo>
                  <a:cubicBezTo>
                    <a:pt x="2858" y="2793"/>
                    <a:pt x="2732" y="2568"/>
                    <a:pt x="2532" y="2417"/>
                  </a:cubicBezTo>
                  <a:lnTo>
                    <a:pt x="1103" y="1315"/>
                  </a:lnTo>
                  <a:cubicBezTo>
                    <a:pt x="677" y="989"/>
                    <a:pt x="326" y="538"/>
                    <a:pt x="126" y="36"/>
                  </a:cubicBezTo>
                  <a:cubicBezTo>
                    <a:pt x="108" y="19"/>
                    <a:pt x="90" y="1"/>
                    <a:pt x="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0"/>
            <p:cNvSpPr/>
            <p:nvPr/>
          </p:nvSpPr>
          <p:spPr>
            <a:xfrm>
              <a:off x="9087680" y="3789767"/>
              <a:ext cx="211605" cy="195874"/>
            </a:xfrm>
            <a:custGeom>
              <a:rect b="b" l="l" r="r" t="t"/>
              <a:pathLst>
                <a:path extrusionOk="0" h="2042" w="2206">
                  <a:moveTo>
                    <a:pt x="1053" y="111"/>
                  </a:moveTo>
                  <a:cubicBezTo>
                    <a:pt x="1253" y="111"/>
                    <a:pt x="1454" y="161"/>
                    <a:pt x="1604" y="287"/>
                  </a:cubicBezTo>
                  <a:cubicBezTo>
                    <a:pt x="2005" y="612"/>
                    <a:pt x="2080" y="1164"/>
                    <a:pt x="1780" y="1565"/>
                  </a:cubicBezTo>
                  <a:cubicBezTo>
                    <a:pt x="1602" y="1801"/>
                    <a:pt x="1330" y="1924"/>
                    <a:pt x="1054" y="1924"/>
                  </a:cubicBezTo>
                  <a:cubicBezTo>
                    <a:pt x="861" y="1924"/>
                    <a:pt x="666" y="1864"/>
                    <a:pt x="501" y="1740"/>
                  </a:cubicBezTo>
                  <a:cubicBezTo>
                    <a:pt x="301" y="1590"/>
                    <a:pt x="176" y="1389"/>
                    <a:pt x="150" y="1139"/>
                  </a:cubicBezTo>
                  <a:cubicBezTo>
                    <a:pt x="125" y="913"/>
                    <a:pt x="176" y="663"/>
                    <a:pt x="326" y="462"/>
                  </a:cubicBezTo>
                  <a:cubicBezTo>
                    <a:pt x="501" y="237"/>
                    <a:pt x="777" y="111"/>
                    <a:pt x="1053" y="111"/>
                  </a:cubicBezTo>
                  <a:close/>
                  <a:moveTo>
                    <a:pt x="1064" y="0"/>
                  </a:moveTo>
                  <a:cubicBezTo>
                    <a:pt x="751" y="0"/>
                    <a:pt x="444" y="145"/>
                    <a:pt x="251" y="412"/>
                  </a:cubicBezTo>
                  <a:cubicBezTo>
                    <a:pt x="75" y="612"/>
                    <a:pt x="0" y="888"/>
                    <a:pt x="50" y="1164"/>
                  </a:cubicBezTo>
                  <a:cubicBezTo>
                    <a:pt x="75" y="1440"/>
                    <a:pt x="226" y="1665"/>
                    <a:pt x="426" y="1841"/>
                  </a:cubicBezTo>
                  <a:cubicBezTo>
                    <a:pt x="627" y="1966"/>
                    <a:pt x="827" y="2041"/>
                    <a:pt x="1053" y="2041"/>
                  </a:cubicBezTo>
                  <a:cubicBezTo>
                    <a:pt x="1353" y="2041"/>
                    <a:pt x="1679" y="1916"/>
                    <a:pt x="1880" y="1640"/>
                  </a:cubicBezTo>
                  <a:cubicBezTo>
                    <a:pt x="2206" y="1189"/>
                    <a:pt x="2130" y="537"/>
                    <a:pt x="1679" y="211"/>
                  </a:cubicBezTo>
                  <a:cubicBezTo>
                    <a:pt x="1496" y="69"/>
                    <a:pt x="1279" y="0"/>
                    <a:pt x="1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7698073" y="4484524"/>
              <a:ext cx="1062725" cy="933901"/>
            </a:xfrm>
            <a:custGeom>
              <a:rect b="b" l="l" r="r" t="t"/>
              <a:pathLst>
                <a:path extrusionOk="0" h="9736" w="11079">
                  <a:moveTo>
                    <a:pt x="9273" y="1"/>
                  </a:moveTo>
                  <a:cubicBezTo>
                    <a:pt x="9249" y="1"/>
                    <a:pt x="9224" y="18"/>
                    <a:pt x="9224" y="36"/>
                  </a:cubicBezTo>
                  <a:cubicBezTo>
                    <a:pt x="6066" y="5375"/>
                    <a:pt x="76" y="9560"/>
                    <a:pt x="26" y="9610"/>
                  </a:cubicBezTo>
                  <a:cubicBezTo>
                    <a:pt x="1" y="9610"/>
                    <a:pt x="1" y="9635"/>
                    <a:pt x="1" y="9660"/>
                  </a:cubicBezTo>
                  <a:cubicBezTo>
                    <a:pt x="1" y="9685"/>
                    <a:pt x="26" y="9710"/>
                    <a:pt x="51" y="9710"/>
                  </a:cubicBezTo>
                  <a:cubicBezTo>
                    <a:pt x="51" y="9710"/>
                    <a:pt x="176" y="9735"/>
                    <a:pt x="402" y="9735"/>
                  </a:cubicBezTo>
                  <a:cubicBezTo>
                    <a:pt x="1580" y="9735"/>
                    <a:pt x="5590" y="9234"/>
                    <a:pt x="10803" y="3294"/>
                  </a:cubicBezTo>
                  <a:cubicBezTo>
                    <a:pt x="10803" y="3269"/>
                    <a:pt x="10803" y="3244"/>
                    <a:pt x="10803" y="3219"/>
                  </a:cubicBezTo>
                  <a:cubicBezTo>
                    <a:pt x="10778" y="3219"/>
                    <a:pt x="10126" y="2417"/>
                    <a:pt x="11053" y="1415"/>
                  </a:cubicBezTo>
                  <a:cubicBezTo>
                    <a:pt x="11079" y="1390"/>
                    <a:pt x="11053" y="1339"/>
                    <a:pt x="11053" y="1314"/>
                  </a:cubicBezTo>
                  <a:cubicBezTo>
                    <a:pt x="11028" y="1314"/>
                    <a:pt x="10978" y="1314"/>
                    <a:pt x="10978" y="1339"/>
                  </a:cubicBezTo>
                  <a:cubicBezTo>
                    <a:pt x="10101" y="2292"/>
                    <a:pt x="10552" y="3069"/>
                    <a:pt x="10678" y="3269"/>
                  </a:cubicBezTo>
                  <a:cubicBezTo>
                    <a:pt x="5532" y="9116"/>
                    <a:pt x="1588" y="9616"/>
                    <a:pt x="411" y="9616"/>
                  </a:cubicBezTo>
                  <a:cubicBezTo>
                    <a:pt x="327" y="9616"/>
                    <a:pt x="257" y="9613"/>
                    <a:pt x="201" y="9610"/>
                  </a:cubicBezTo>
                  <a:cubicBezTo>
                    <a:pt x="1078" y="8984"/>
                    <a:pt x="6392" y="5024"/>
                    <a:pt x="9324" y="86"/>
                  </a:cubicBezTo>
                  <a:cubicBezTo>
                    <a:pt x="9324" y="61"/>
                    <a:pt x="9324" y="11"/>
                    <a:pt x="9299" y="11"/>
                  </a:cubicBezTo>
                  <a:cubicBezTo>
                    <a:pt x="9292" y="4"/>
                    <a:pt x="9282" y="1"/>
                    <a:pt x="92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448175" y="4382176"/>
              <a:ext cx="242876" cy="146761"/>
            </a:xfrm>
            <a:custGeom>
              <a:rect b="b" l="l" r="r" t="t"/>
              <a:pathLst>
                <a:path extrusionOk="0" h="1530" w="2532">
                  <a:moveTo>
                    <a:pt x="101" y="0"/>
                  </a:moveTo>
                  <a:cubicBezTo>
                    <a:pt x="76" y="0"/>
                    <a:pt x="51" y="0"/>
                    <a:pt x="25" y="25"/>
                  </a:cubicBezTo>
                  <a:cubicBezTo>
                    <a:pt x="0" y="51"/>
                    <a:pt x="0" y="76"/>
                    <a:pt x="25" y="101"/>
                  </a:cubicBezTo>
                  <a:lnTo>
                    <a:pt x="1404" y="1128"/>
                  </a:lnTo>
                  <a:cubicBezTo>
                    <a:pt x="1705" y="1379"/>
                    <a:pt x="2081" y="1504"/>
                    <a:pt x="2482" y="1529"/>
                  </a:cubicBezTo>
                  <a:cubicBezTo>
                    <a:pt x="2507" y="1529"/>
                    <a:pt x="2532" y="1504"/>
                    <a:pt x="2532" y="1479"/>
                  </a:cubicBezTo>
                  <a:cubicBezTo>
                    <a:pt x="2532" y="1454"/>
                    <a:pt x="2507" y="1429"/>
                    <a:pt x="2482" y="1429"/>
                  </a:cubicBezTo>
                  <a:cubicBezTo>
                    <a:pt x="2106" y="1404"/>
                    <a:pt x="1755" y="1279"/>
                    <a:pt x="1454" y="1053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678961" y="4519151"/>
              <a:ext cx="204411" cy="197313"/>
            </a:xfrm>
            <a:custGeom>
              <a:rect b="b" l="l" r="r" t="t"/>
              <a:pathLst>
                <a:path extrusionOk="0" h="2057" w="2131">
                  <a:moveTo>
                    <a:pt x="51" y="1"/>
                  </a:moveTo>
                  <a:cubicBezTo>
                    <a:pt x="25" y="1"/>
                    <a:pt x="0" y="51"/>
                    <a:pt x="25" y="76"/>
                  </a:cubicBezTo>
                  <a:cubicBezTo>
                    <a:pt x="151" y="452"/>
                    <a:pt x="376" y="753"/>
                    <a:pt x="677" y="1003"/>
                  </a:cubicBezTo>
                  <a:lnTo>
                    <a:pt x="2056" y="2031"/>
                  </a:lnTo>
                  <a:cubicBezTo>
                    <a:pt x="2056" y="2056"/>
                    <a:pt x="2081" y="2056"/>
                    <a:pt x="2081" y="2056"/>
                  </a:cubicBezTo>
                  <a:cubicBezTo>
                    <a:pt x="2106" y="2056"/>
                    <a:pt x="2106" y="2031"/>
                    <a:pt x="2131" y="2031"/>
                  </a:cubicBezTo>
                  <a:cubicBezTo>
                    <a:pt x="2131" y="2006"/>
                    <a:pt x="2131" y="1981"/>
                    <a:pt x="2106" y="1956"/>
                  </a:cubicBezTo>
                  <a:lnTo>
                    <a:pt x="752" y="903"/>
                  </a:lnTo>
                  <a:cubicBezTo>
                    <a:pt x="452" y="678"/>
                    <a:pt x="251" y="377"/>
                    <a:pt x="126" y="26"/>
                  </a:cubicBezTo>
                  <a:cubicBezTo>
                    <a:pt x="101" y="1"/>
                    <a:pt x="76" y="1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0"/>
            <p:cNvSpPr/>
            <p:nvPr/>
          </p:nvSpPr>
          <p:spPr>
            <a:xfrm>
              <a:off x="7698073" y="4728355"/>
              <a:ext cx="875197" cy="687668"/>
            </a:xfrm>
            <a:custGeom>
              <a:rect b="b" l="l" r="r" t="t"/>
              <a:pathLst>
                <a:path extrusionOk="0" h="7169" w="9124">
                  <a:moveTo>
                    <a:pt x="9099" y="0"/>
                  </a:moveTo>
                  <a:cubicBezTo>
                    <a:pt x="9074" y="0"/>
                    <a:pt x="9023" y="0"/>
                    <a:pt x="8998" y="25"/>
                  </a:cubicBezTo>
                  <a:cubicBezTo>
                    <a:pt x="5364" y="5339"/>
                    <a:pt x="101" y="7043"/>
                    <a:pt x="51" y="7068"/>
                  </a:cubicBezTo>
                  <a:cubicBezTo>
                    <a:pt x="26" y="7068"/>
                    <a:pt x="1" y="7093"/>
                    <a:pt x="1" y="7118"/>
                  </a:cubicBezTo>
                  <a:cubicBezTo>
                    <a:pt x="26" y="7143"/>
                    <a:pt x="26" y="7168"/>
                    <a:pt x="51" y="7168"/>
                  </a:cubicBezTo>
                  <a:lnTo>
                    <a:pt x="76" y="7168"/>
                  </a:lnTo>
                  <a:cubicBezTo>
                    <a:pt x="126" y="7143"/>
                    <a:pt x="5439" y="5439"/>
                    <a:pt x="9099" y="76"/>
                  </a:cubicBezTo>
                  <a:cubicBezTo>
                    <a:pt x="9124" y="51"/>
                    <a:pt x="9124" y="25"/>
                    <a:pt x="90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0"/>
            <p:cNvSpPr/>
            <p:nvPr/>
          </p:nvSpPr>
          <p:spPr>
            <a:xfrm>
              <a:off x="8546686" y="4540829"/>
              <a:ext cx="182828" cy="197217"/>
            </a:xfrm>
            <a:custGeom>
              <a:rect b="b" l="l" r="r" t="t"/>
              <a:pathLst>
                <a:path extrusionOk="0" h="2056" w="1906">
                  <a:moveTo>
                    <a:pt x="26" y="1"/>
                  </a:moveTo>
                  <a:cubicBezTo>
                    <a:pt x="1" y="26"/>
                    <a:pt x="1" y="51"/>
                    <a:pt x="26" y="76"/>
                  </a:cubicBezTo>
                  <a:cubicBezTo>
                    <a:pt x="26" y="101"/>
                    <a:pt x="628" y="1178"/>
                    <a:pt x="151" y="1980"/>
                  </a:cubicBezTo>
                  <a:cubicBezTo>
                    <a:pt x="151" y="2006"/>
                    <a:pt x="151" y="2031"/>
                    <a:pt x="176" y="2056"/>
                  </a:cubicBezTo>
                  <a:lnTo>
                    <a:pt x="201" y="2056"/>
                  </a:lnTo>
                  <a:cubicBezTo>
                    <a:pt x="227" y="2056"/>
                    <a:pt x="252" y="2056"/>
                    <a:pt x="252" y="2031"/>
                  </a:cubicBezTo>
                  <a:cubicBezTo>
                    <a:pt x="252" y="2031"/>
                    <a:pt x="841" y="1276"/>
                    <a:pt x="1745" y="1276"/>
                  </a:cubicBezTo>
                  <a:cubicBezTo>
                    <a:pt x="1773" y="1276"/>
                    <a:pt x="1802" y="1277"/>
                    <a:pt x="1831" y="1279"/>
                  </a:cubicBezTo>
                  <a:cubicBezTo>
                    <a:pt x="1856" y="1279"/>
                    <a:pt x="1881" y="1254"/>
                    <a:pt x="1881" y="1229"/>
                  </a:cubicBezTo>
                  <a:cubicBezTo>
                    <a:pt x="1906" y="1204"/>
                    <a:pt x="1881" y="1178"/>
                    <a:pt x="1831" y="1178"/>
                  </a:cubicBezTo>
                  <a:cubicBezTo>
                    <a:pt x="1786" y="1175"/>
                    <a:pt x="1743" y="1174"/>
                    <a:pt x="1701" y="1174"/>
                  </a:cubicBezTo>
                  <a:cubicBezTo>
                    <a:pt x="1089" y="1174"/>
                    <a:pt x="635" y="1496"/>
                    <a:pt x="377" y="1730"/>
                  </a:cubicBezTo>
                  <a:cubicBezTo>
                    <a:pt x="628" y="953"/>
                    <a:pt x="126" y="76"/>
                    <a:pt x="101" y="26"/>
                  </a:cubicBezTo>
                  <a:cubicBezTo>
                    <a:pt x="101" y="1"/>
                    <a:pt x="51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>
              <a:off x="8664572" y="4321170"/>
              <a:ext cx="211605" cy="198080"/>
            </a:xfrm>
            <a:custGeom>
              <a:rect b="b" l="l" r="r" t="t"/>
              <a:pathLst>
                <a:path extrusionOk="0" h="2065" w="2206">
                  <a:moveTo>
                    <a:pt x="1108" y="1"/>
                  </a:moveTo>
                  <a:cubicBezTo>
                    <a:pt x="770" y="1"/>
                    <a:pt x="435" y="151"/>
                    <a:pt x="226" y="436"/>
                  </a:cubicBezTo>
                  <a:lnTo>
                    <a:pt x="25" y="687"/>
                  </a:lnTo>
                  <a:cubicBezTo>
                    <a:pt x="0" y="712"/>
                    <a:pt x="25" y="737"/>
                    <a:pt x="50" y="762"/>
                  </a:cubicBezTo>
                  <a:cubicBezTo>
                    <a:pt x="50" y="770"/>
                    <a:pt x="56" y="773"/>
                    <a:pt x="64" y="773"/>
                  </a:cubicBezTo>
                  <a:cubicBezTo>
                    <a:pt x="81" y="773"/>
                    <a:pt x="109" y="762"/>
                    <a:pt x="125" y="762"/>
                  </a:cubicBezTo>
                  <a:lnTo>
                    <a:pt x="301" y="486"/>
                  </a:lnTo>
                  <a:cubicBezTo>
                    <a:pt x="491" y="238"/>
                    <a:pt x="783" y="109"/>
                    <a:pt x="1078" y="109"/>
                  </a:cubicBezTo>
                  <a:cubicBezTo>
                    <a:pt x="1289" y="109"/>
                    <a:pt x="1502" y="175"/>
                    <a:pt x="1679" y="311"/>
                  </a:cubicBezTo>
                  <a:cubicBezTo>
                    <a:pt x="1905" y="461"/>
                    <a:pt x="2030" y="712"/>
                    <a:pt x="2055" y="962"/>
                  </a:cubicBezTo>
                  <a:cubicBezTo>
                    <a:pt x="2105" y="1213"/>
                    <a:pt x="2030" y="1489"/>
                    <a:pt x="1880" y="1689"/>
                  </a:cubicBezTo>
                  <a:lnTo>
                    <a:pt x="1654" y="1965"/>
                  </a:lnTo>
                  <a:cubicBezTo>
                    <a:pt x="1654" y="1990"/>
                    <a:pt x="1654" y="2015"/>
                    <a:pt x="1679" y="2040"/>
                  </a:cubicBezTo>
                  <a:cubicBezTo>
                    <a:pt x="1679" y="2040"/>
                    <a:pt x="1704" y="2065"/>
                    <a:pt x="1704" y="2065"/>
                  </a:cubicBezTo>
                  <a:cubicBezTo>
                    <a:pt x="1729" y="2065"/>
                    <a:pt x="1729" y="2040"/>
                    <a:pt x="1754" y="2040"/>
                  </a:cubicBezTo>
                  <a:lnTo>
                    <a:pt x="1955" y="1764"/>
                  </a:lnTo>
                  <a:cubicBezTo>
                    <a:pt x="2130" y="1514"/>
                    <a:pt x="2206" y="1238"/>
                    <a:pt x="2180" y="937"/>
                  </a:cubicBezTo>
                  <a:cubicBezTo>
                    <a:pt x="2130" y="661"/>
                    <a:pt x="1980" y="411"/>
                    <a:pt x="1754" y="210"/>
                  </a:cubicBezTo>
                  <a:cubicBezTo>
                    <a:pt x="1563" y="69"/>
                    <a:pt x="1335" y="1"/>
                    <a:pt x="1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>
              <a:off x="8683757" y="4282226"/>
              <a:ext cx="293427" cy="88057"/>
            </a:xfrm>
            <a:custGeom>
              <a:rect b="b" l="l" r="r" t="t"/>
              <a:pathLst>
                <a:path extrusionOk="0" h="918" w="3059">
                  <a:moveTo>
                    <a:pt x="1498" y="1"/>
                  </a:moveTo>
                  <a:cubicBezTo>
                    <a:pt x="984" y="1"/>
                    <a:pt x="320" y="409"/>
                    <a:pt x="26" y="817"/>
                  </a:cubicBezTo>
                  <a:cubicBezTo>
                    <a:pt x="1" y="842"/>
                    <a:pt x="1" y="892"/>
                    <a:pt x="26" y="892"/>
                  </a:cubicBezTo>
                  <a:cubicBezTo>
                    <a:pt x="51" y="917"/>
                    <a:pt x="51" y="917"/>
                    <a:pt x="76" y="917"/>
                  </a:cubicBezTo>
                  <a:cubicBezTo>
                    <a:pt x="76" y="917"/>
                    <a:pt x="101" y="917"/>
                    <a:pt x="101" y="892"/>
                  </a:cubicBezTo>
                  <a:cubicBezTo>
                    <a:pt x="401" y="499"/>
                    <a:pt x="1042" y="106"/>
                    <a:pt x="1514" y="106"/>
                  </a:cubicBezTo>
                  <a:cubicBezTo>
                    <a:pt x="1554" y="106"/>
                    <a:pt x="1592" y="109"/>
                    <a:pt x="1630" y="115"/>
                  </a:cubicBezTo>
                  <a:cubicBezTo>
                    <a:pt x="1830" y="140"/>
                    <a:pt x="2006" y="215"/>
                    <a:pt x="2181" y="290"/>
                  </a:cubicBezTo>
                  <a:cubicBezTo>
                    <a:pt x="2405" y="403"/>
                    <a:pt x="2650" y="495"/>
                    <a:pt x="2915" y="495"/>
                  </a:cubicBezTo>
                  <a:cubicBezTo>
                    <a:pt x="2946" y="495"/>
                    <a:pt x="2977" y="494"/>
                    <a:pt x="3008" y="491"/>
                  </a:cubicBezTo>
                  <a:cubicBezTo>
                    <a:pt x="3058" y="491"/>
                    <a:pt x="3058" y="466"/>
                    <a:pt x="3058" y="416"/>
                  </a:cubicBezTo>
                  <a:cubicBezTo>
                    <a:pt x="3058" y="391"/>
                    <a:pt x="3033" y="366"/>
                    <a:pt x="3008" y="366"/>
                  </a:cubicBezTo>
                  <a:cubicBezTo>
                    <a:pt x="2958" y="375"/>
                    <a:pt x="2910" y="379"/>
                    <a:pt x="2861" y="379"/>
                  </a:cubicBezTo>
                  <a:cubicBezTo>
                    <a:pt x="2641" y="379"/>
                    <a:pt x="2432" y="293"/>
                    <a:pt x="2206" y="190"/>
                  </a:cubicBezTo>
                  <a:cubicBezTo>
                    <a:pt x="2031" y="115"/>
                    <a:pt x="1855" y="40"/>
                    <a:pt x="1655" y="15"/>
                  </a:cubicBezTo>
                  <a:cubicBezTo>
                    <a:pt x="1604" y="5"/>
                    <a:pt x="1552" y="1"/>
                    <a:pt x="14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>
              <a:off x="8683757" y="4226496"/>
              <a:ext cx="113093" cy="143788"/>
            </a:xfrm>
            <a:custGeom>
              <a:rect b="b" l="l" r="r" t="t"/>
              <a:pathLst>
                <a:path extrusionOk="0" h="1499" w="1179">
                  <a:moveTo>
                    <a:pt x="1116" y="1"/>
                  </a:moveTo>
                  <a:cubicBezTo>
                    <a:pt x="1103" y="1"/>
                    <a:pt x="1091" y="7"/>
                    <a:pt x="1078" y="19"/>
                  </a:cubicBezTo>
                  <a:cubicBezTo>
                    <a:pt x="652" y="445"/>
                    <a:pt x="276" y="922"/>
                    <a:pt x="26" y="1423"/>
                  </a:cubicBezTo>
                  <a:cubicBezTo>
                    <a:pt x="1" y="1448"/>
                    <a:pt x="1" y="1473"/>
                    <a:pt x="51" y="1498"/>
                  </a:cubicBezTo>
                  <a:lnTo>
                    <a:pt x="76" y="1498"/>
                  </a:lnTo>
                  <a:cubicBezTo>
                    <a:pt x="76" y="1498"/>
                    <a:pt x="101" y="1473"/>
                    <a:pt x="126" y="1473"/>
                  </a:cubicBezTo>
                  <a:cubicBezTo>
                    <a:pt x="351" y="997"/>
                    <a:pt x="727" y="496"/>
                    <a:pt x="1153" y="95"/>
                  </a:cubicBezTo>
                  <a:cubicBezTo>
                    <a:pt x="1178" y="95"/>
                    <a:pt x="1178" y="44"/>
                    <a:pt x="1153" y="19"/>
                  </a:cubicBezTo>
                  <a:cubicBezTo>
                    <a:pt x="1141" y="7"/>
                    <a:pt x="1128" y="1"/>
                    <a:pt x="11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>
              <a:off x="8842410" y="4318101"/>
              <a:ext cx="137169" cy="172373"/>
            </a:xfrm>
            <a:custGeom>
              <a:rect b="b" l="l" r="r" t="t"/>
              <a:pathLst>
                <a:path extrusionOk="0" h="1797" w="1430">
                  <a:moveTo>
                    <a:pt x="1348" y="0"/>
                  </a:moveTo>
                  <a:cubicBezTo>
                    <a:pt x="1333" y="0"/>
                    <a:pt x="1319" y="12"/>
                    <a:pt x="1304" y="42"/>
                  </a:cubicBezTo>
                  <a:cubicBezTo>
                    <a:pt x="978" y="668"/>
                    <a:pt x="552" y="1220"/>
                    <a:pt x="26" y="1721"/>
                  </a:cubicBezTo>
                  <a:cubicBezTo>
                    <a:pt x="1" y="1721"/>
                    <a:pt x="1" y="1771"/>
                    <a:pt x="26" y="1796"/>
                  </a:cubicBezTo>
                  <a:lnTo>
                    <a:pt x="101" y="1796"/>
                  </a:lnTo>
                  <a:cubicBezTo>
                    <a:pt x="652" y="1295"/>
                    <a:pt x="1078" y="719"/>
                    <a:pt x="1404" y="92"/>
                  </a:cubicBezTo>
                  <a:cubicBezTo>
                    <a:pt x="1429" y="42"/>
                    <a:pt x="1404" y="17"/>
                    <a:pt x="1379" y="17"/>
                  </a:cubicBezTo>
                  <a:cubicBezTo>
                    <a:pt x="1369" y="6"/>
                    <a:pt x="1358" y="0"/>
                    <a:pt x="1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>
              <a:off x="8784761" y="4150047"/>
              <a:ext cx="293331" cy="87961"/>
            </a:xfrm>
            <a:custGeom>
              <a:rect b="b" l="l" r="r" t="t"/>
              <a:pathLst>
                <a:path extrusionOk="0" h="917" w="3058">
                  <a:moveTo>
                    <a:pt x="1497" y="0"/>
                  </a:moveTo>
                  <a:cubicBezTo>
                    <a:pt x="984" y="0"/>
                    <a:pt x="320" y="408"/>
                    <a:pt x="25" y="816"/>
                  </a:cubicBezTo>
                  <a:cubicBezTo>
                    <a:pt x="0" y="841"/>
                    <a:pt x="0" y="892"/>
                    <a:pt x="25" y="892"/>
                  </a:cubicBezTo>
                  <a:cubicBezTo>
                    <a:pt x="50" y="917"/>
                    <a:pt x="50" y="917"/>
                    <a:pt x="75" y="917"/>
                  </a:cubicBezTo>
                  <a:cubicBezTo>
                    <a:pt x="75" y="917"/>
                    <a:pt x="100" y="917"/>
                    <a:pt x="100" y="892"/>
                  </a:cubicBezTo>
                  <a:cubicBezTo>
                    <a:pt x="401" y="499"/>
                    <a:pt x="1042" y="106"/>
                    <a:pt x="1513" y="106"/>
                  </a:cubicBezTo>
                  <a:cubicBezTo>
                    <a:pt x="1553" y="106"/>
                    <a:pt x="1592" y="109"/>
                    <a:pt x="1629" y="115"/>
                  </a:cubicBezTo>
                  <a:cubicBezTo>
                    <a:pt x="1830" y="140"/>
                    <a:pt x="2005" y="215"/>
                    <a:pt x="2181" y="290"/>
                  </a:cubicBezTo>
                  <a:cubicBezTo>
                    <a:pt x="2405" y="402"/>
                    <a:pt x="2650" y="494"/>
                    <a:pt x="2914" y="494"/>
                  </a:cubicBezTo>
                  <a:cubicBezTo>
                    <a:pt x="2945" y="494"/>
                    <a:pt x="2976" y="493"/>
                    <a:pt x="3008" y="491"/>
                  </a:cubicBezTo>
                  <a:cubicBezTo>
                    <a:pt x="3058" y="491"/>
                    <a:pt x="3058" y="440"/>
                    <a:pt x="3058" y="415"/>
                  </a:cubicBezTo>
                  <a:cubicBezTo>
                    <a:pt x="3058" y="390"/>
                    <a:pt x="3033" y="365"/>
                    <a:pt x="3008" y="365"/>
                  </a:cubicBezTo>
                  <a:cubicBezTo>
                    <a:pt x="2964" y="373"/>
                    <a:pt x="2922" y="377"/>
                    <a:pt x="2880" y="377"/>
                  </a:cubicBezTo>
                  <a:cubicBezTo>
                    <a:pt x="2653" y="377"/>
                    <a:pt x="2438" y="274"/>
                    <a:pt x="2206" y="190"/>
                  </a:cubicBezTo>
                  <a:cubicBezTo>
                    <a:pt x="2030" y="115"/>
                    <a:pt x="1855" y="39"/>
                    <a:pt x="1654" y="14"/>
                  </a:cubicBezTo>
                  <a:cubicBezTo>
                    <a:pt x="1604" y="5"/>
                    <a:pt x="1552" y="0"/>
                    <a:pt x="14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0"/>
            <p:cNvSpPr/>
            <p:nvPr/>
          </p:nvSpPr>
          <p:spPr>
            <a:xfrm>
              <a:off x="8784761" y="4094317"/>
              <a:ext cx="113093" cy="143692"/>
            </a:xfrm>
            <a:custGeom>
              <a:rect b="b" l="l" r="r" t="t"/>
              <a:pathLst>
                <a:path extrusionOk="0" h="1498" w="1179">
                  <a:moveTo>
                    <a:pt x="1115" y="0"/>
                  </a:moveTo>
                  <a:cubicBezTo>
                    <a:pt x="1103" y="0"/>
                    <a:pt x="1090" y="6"/>
                    <a:pt x="1078" y="19"/>
                  </a:cubicBezTo>
                  <a:cubicBezTo>
                    <a:pt x="652" y="420"/>
                    <a:pt x="276" y="921"/>
                    <a:pt x="25" y="1422"/>
                  </a:cubicBezTo>
                  <a:cubicBezTo>
                    <a:pt x="0" y="1447"/>
                    <a:pt x="0" y="1473"/>
                    <a:pt x="50" y="1498"/>
                  </a:cubicBezTo>
                  <a:lnTo>
                    <a:pt x="75" y="1498"/>
                  </a:lnTo>
                  <a:cubicBezTo>
                    <a:pt x="75" y="1498"/>
                    <a:pt x="100" y="1473"/>
                    <a:pt x="100" y="1473"/>
                  </a:cubicBezTo>
                  <a:cubicBezTo>
                    <a:pt x="351" y="971"/>
                    <a:pt x="727" y="495"/>
                    <a:pt x="1153" y="94"/>
                  </a:cubicBezTo>
                  <a:cubicBezTo>
                    <a:pt x="1178" y="69"/>
                    <a:pt x="1178" y="44"/>
                    <a:pt x="1153" y="19"/>
                  </a:cubicBezTo>
                  <a:cubicBezTo>
                    <a:pt x="1141" y="6"/>
                    <a:pt x="1128" y="0"/>
                    <a:pt x="1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0"/>
            <p:cNvSpPr/>
            <p:nvPr/>
          </p:nvSpPr>
          <p:spPr>
            <a:xfrm>
              <a:off x="8967395" y="4185825"/>
              <a:ext cx="113093" cy="143500"/>
            </a:xfrm>
            <a:custGeom>
              <a:rect b="b" l="l" r="r" t="t"/>
              <a:pathLst>
                <a:path extrusionOk="0" h="1496" w="1179">
                  <a:moveTo>
                    <a:pt x="1098" y="1"/>
                  </a:moveTo>
                  <a:cubicBezTo>
                    <a:pt x="1083" y="1"/>
                    <a:pt x="1068" y="13"/>
                    <a:pt x="1054" y="42"/>
                  </a:cubicBezTo>
                  <a:cubicBezTo>
                    <a:pt x="803" y="519"/>
                    <a:pt x="452" y="945"/>
                    <a:pt x="26" y="1396"/>
                  </a:cubicBezTo>
                  <a:cubicBezTo>
                    <a:pt x="1" y="1421"/>
                    <a:pt x="1" y="1446"/>
                    <a:pt x="26" y="1471"/>
                  </a:cubicBezTo>
                  <a:cubicBezTo>
                    <a:pt x="26" y="1496"/>
                    <a:pt x="51" y="1496"/>
                    <a:pt x="51" y="1496"/>
                  </a:cubicBezTo>
                  <a:cubicBezTo>
                    <a:pt x="76" y="1496"/>
                    <a:pt x="76" y="1496"/>
                    <a:pt x="101" y="1471"/>
                  </a:cubicBezTo>
                  <a:cubicBezTo>
                    <a:pt x="452" y="1095"/>
                    <a:pt x="878" y="644"/>
                    <a:pt x="1154" y="92"/>
                  </a:cubicBezTo>
                  <a:cubicBezTo>
                    <a:pt x="1179" y="42"/>
                    <a:pt x="1154" y="17"/>
                    <a:pt x="1129" y="17"/>
                  </a:cubicBezTo>
                  <a:cubicBezTo>
                    <a:pt x="1118" y="7"/>
                    <a:pt x="1108" y="1"/>
                    <a:pt x="1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8885670" y="3974895"/>
              <a:ext cx="336688" cy="130934"/>
            </a:xfrm>
            <a:custGeom>
              <a:rect b="b" l="l" r="r" t="t"/>
              <a:pathLst>
                <a:path extrusionOk="0" h="1365" w="3510">
                  <a:moveTo>
                    <a:pt x="3433" y="0"/>
                  </a:moveTo>
                  <a:cubicBezTo>
                    <a:pt x="3409" y="0"/>
                    <a:pt x="3384" y="18"/>
                    <a:pt x="3384" y="36"/>
                  </a:cubicBezTo>
                  <a:cubicBezTo>
                    <a:pt x="3284" y="337"/>
                    <a:pt x="3159" y="587"/>
                    <a:pt x="2983" y="813"/>
                  </a:cubicBezTo>
                  <a:cubicBezTo>
                    <a:pt x="2954" y="815"/>
                    <a:pt x="2925" y="817"/>
                    <a:pt x="2897" y="817"/>
                  </a:cubicBezTo>
                  <a:cubicBezTo>
                    <a:pt x="2655" y="817"/>
                    <a:pt x="2431" y="727"/>
                    <a:pt x="2206" y="637"/>
                  </a:cubicBezTo>
                  <a:cubicBezTo>
                    <a:pt x="2031" y="562"/>
                    <a:pt x="1855" y="487"/>
                    <a:pt x="1655" y="462"/>
                  </a:cubicBezTo>
                  <a:cubicBezTo>
                    <a:pt x="1605" y="452"/>
                    <a:pt x="1552" y="448"/>
                    <a:pt x="1498" y="448"/>
                  </a:cubicBezTo>
                  <a:cubicBezTo>
                    <a:pt x="984" y="448"/>
                    <a:pt x="321" y="856"/>
                    <a:pt x="26" y="1264"/>
                  </a:cubicBezTo>
                  <a:cubicBezTo>
                    <a:pt x="1" y="1289"/>
                    <a:pt x="1" y="1339"/>
                    <a:pt x="26" y="1339"/>
                  </a:cubicBezTo>
                  <a:cubicBezTo>
                    <a:pt x="51" y="1364"/>
                    <a:pt x="51" y="1364"/>
                    <a:pt x="51" y="1364"/>
                  </a:cubicBezTo>
                  <a:cubicBezTo>
                    <a:pt x="76" y="1364"/>
                    <a:pt x="101" y="1339"/>
                    <a:pt x="101" y="1339"/>
                  </a:cubicBezTo>
                  <a:cubicBezTo>
                    <a:pt x="401" y="946"/>
                    <a:pt x="1043" y="553"/>
                    <a:pt x="1514" y="553"/>
                  </a:cubicBezTo>
                  <a:cubicBezTo>
                    <a:pt x="1554" y="553"/>
                    <a:pt x="1593" y="556"/>
                    <a:pt x="1630" y="562"/>
                  </a:cubicBezTo>
                  <a:cubicBezTo>
                    <a:pt x="1830" y="587"/>
                    <a:pt x="2006" y="662"/>
                    <a:pt x="2156" y="738"/>
                  </a:cubicBezTo>
                  <a:cubicBezTo>
                    <a:pt x="2408" y="829"/>
                    <a:pt x="2659" y="941"/>
                    <a:pt x="2930" y="941"/>
                  </a:cubicBezTo>
                  <a:cubicBezTo>
                    <a:pt x="2956" y="941"/>
                    <a:pt x="2982" y="940"/>
                    <a:pt x="3008" y="938"/>
                  </a:cubicBezTo>
                  <a:cubicBezTo>
                    <a:pt x="3033" y="938"/>
                    <a:pt x="3033" y="913"/>
                    <a:pt x="3058" y="913"/>
                  </a:cubicBezTo>
                  <a:cubicBezTo>
                    <a:pt x="3234" y="662"/>
                    <a:pt x="3384" y="387"/>
                    <a:pt x="3485" y="61"/>
                  </a:cubicBezTo>
                  <a:cubicBezTo>
                    <a:pt x="3510" y="36"/>
                    <a:pt x="3485" y="11"/>
                    <a:pt x="3459" y="11"/>
                  </a:cubicBezTo>
                  <a:cubicBezTo>
                    <a:pt x="3452" y="3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8885670" y="3888374"/>
              <a:ext cx="214099" cy="217456"/>
            </a:xfrm>
            <a:custGeom>
              <a:rect b="b" l="l" r="r" t="t"/>
              <a:pathLst>
                <a:path extrusionOk="0" h="2267" w="2232">
                  <a:moveTo>
                    <a:pt x="2158" y="0"/>
                  </a:moveTo>
                  <a:cubicBezTo>
                    <a:pt x="2148" y="0"/>
                    <a:pt x="2138" y="3"/>
                    <a:pt x="2131" y="11"/>
                  </a:cubicBezTo>
                  <a:cubicBezTo>
                    <a:pt x="1304" y="487"/>
                    <a:pt x="452" y="1339"/>
                    <a:pt x="26" y="2191"/>
                  </a:cubicBezTo>
                  <a:cubicBezTo>
                    <a:pt x="1" y="2216"/>
                    <a:pt x="1" y="2241"/>
                    <a:pt x="26" y="2266"/>
                  </a:cubicBezTo>
                  <a:lnTo>
                    <a:pt x="51" y="2266"/>
                  </a:lnTo>
                  <a:cubicBezTo>
                    <a:pt x="76" y="2266"/>
                    <a:pt x="101" y="2241"/>
                    <a:pt x="101" y="2241"/>
                  </a:cubicBezTo>
                  <a:cubicBezTo>
                    <a:pt x="527" y="1414"/>
                    <a:pt x="1379" y="562"/>
                    <a:pt x="2181" y="111"/>
                  </a:cubicBezTo>
                  <a:cubicBezTo>
                    <a:pt x="2231" y="86"/>
                    <a:pt x="2231" y="61"/>
                    <a:pt x="2206" y="36"/>
                  </a:cubicBezTo>
                  <a:cubicBezTo>
                    <a:pt x="2206" y="18"/>
                    <a:pt x="2181" y="0"/>
                    <a:pt x="2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0"/>
            <p:cNvSpPr/>
            <p:nvPr/>
          </p:nvSpPr>
          <p:spPr>
            <a:xfrm>
              <a:off x="9068400" y="4053454"/>
              <a:ext cx="113093" cy="143692"/>
            </a:xfrm>
            <a:custGeom>
              <a:rect b="b" l="l" r="r" t="t"/>
              <a:pathLst>
                <a:path extrusionOk="0" h="1498" w="1179">
                  <a:moveTo>
                    <a:pt x="1091" y="0"/>
                  </a:moveTo>
                  <a:cubicBezTo>
                    <a:pt x="1078" y="0"/>
                    <a:pt x="1066" y="6"/>
                    <a:pt x="1053" y="19"/>
                  </a:cubicBezTo>
                  <a:cubicBezTo>
                    <a:pt x="803" y="520"/>
                    <a:pt x="452" y="921"/>
                    <a:pt x="1" y="1397"/>
                  </a:cubicBezTo>
                  <a:cubicBezTo>
                    <a:pt x="1" y="1422"/>
                    <a:pt x="1" y="1447"/>
                    <a:pt x="26" y="1472"/>
                  </a:cubicBezTo>
                  <a:cubicBezTo>
                    <a:pt x="26" y="1498"/>
                    <a:pt x="51" y="1498"/>
                    <a:pt x="51" y="1498"/>
                  </a:cubicBezTo>
                  <a:cubicBezTo>
                    <a:pt x="76" y="1498"/>
                    <a:pt x="76" y="1472"/>
                    <a:pt x="101" y="1472"/>
                  </a:cubicBezTo>
                  <a:cubicBezTo>
                    <a:pt x="552" y="996"/>
                    <a:pt x="903" y="595"/>
                    <a:pt x="1153" y="69"/>
                  </a:cubicBezTo>
                  <a:cubicBezTo>
                    <a:pt x="1179" y="44"/>
                    <a:pt x="1153" y="19"/>
                    <a:pt x="1128" y="19"/>
                  </a:cubicBezTo>
                  <a:cubicBezTo>
                    <a:pt x="1116" y="6"/>
                    <a:pt x="1103" y="0"/>
                    <a:pt x="10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0"/>
            <p:cNvSpPr/>
            <p:nvPr/>
          </p:nvSpPr>
          <p:spPr>
            <a:xfrm>
              <a:off x="8690951" y="4443661"/>
              <a:ext cx="62637" cy="58800"/>
            </a:xfrm>
            <a:custGeom>
              <a:rect b="b" l="l" r="r" t="t"/>
              <a:pathLst>
                <a:path extrusionOk="0" h="613" w="653">
                  <a:moveTo>
                    <a:pt x="352" y="111"/>
                  </a:moveTo>
                  <a:cubicBezTo>
                    <a:pt x="377" y="111"/>
                    <a:pt x="427" y="136"/>
                    <a:pt x="452" y="161"/>
                  </a:cubicBezTo>
                  <a:cubicBezTo>
                    <a:pt x="502" y="186"/>
                    <a:pt x="527" y="237"/>
                    <a:pt x="527" y="287"/>
                  </a:cubicBezTo>
                  <a:cubicBezTo>
                    <a:pt x="552" y="337"/>
                    <a:pt x="527" y="387"/>
                    <a:pt x="502" y="437"/>
                  </a:cubicBezTo>
                  <a:cubicBezTo>
                    <a:pt x="477" y="487"/>
                    <a:pt x="427" y="512"/>
                    <a:pt x="377" y="512"/>
                  </a:cubicBezTo>
                  <a:cubicBezTo>
                    <a:pt x="327" y="512"/>
                    <a:pt x="276" y="512"/>
                    <a:pt x="226" y="462"/>
                  </a:cubicBezTo>
                  <a:cubicBezTo>
                    <a:pt x="176" y="437"/>
                    <a:pt x="151" y="387"/>
                    <a:pt x="151" y="337"/>
                  </a:cubicBezTo>
                  <a:cubicBezTo>
                    <a:pt x="151" y="287"/>
                    <a:pt x="151" y="237"/>
                    <a:pt x="176" y="186"/>
                  </a:cubicBezTo>
                  <a:cubicBezTo>
                    <a:pt x="226" y="136"/>
                    <a:pt x="276" y="111"/>
                    <a:pt x="352" y="111"/>
                  </a:cubicBezTo>
                  <a:close/>
                  <a:moveTo>
                    <a:pt x="352" y="1"/>
                  </a:moveTo>
                  <a:cubicBezTo>
                    <a:pt x="257" y="1"/>
                    <a:pt x="161" y="46"/>
                    <a:pt x="101" y="136"/>
                  </a:cubicBezTo>
                  <a:cubicBezTo>
                    <a:pt x="1" y="262"/>
                    <a:pt x="26" y="462"/>
                    <a:pt x="151" y="562"/>
                  </a:cubicBezTo>
                  <a:cubicBezTo>
                    <a:pt x="226" y="613"/>
                    <a:pt x="276" y="613"/>
                    <a:pt x="352" y="613"/>
                  </a:cubicBezTo>
                  <a:cubicBezTo>
                    <a:pt x="427" y="613"/>
                    <a:pt x="527" y="587"/>
                    <a:pt x="577" y="512"/>
                  </a:cubicBezTo>
                  <a:cubicBezTo>
                    <a:pt x="627" y="437"/>
                    <a:pt x="652" y="362"/>
                    <a:pt x="652" y="287"/>
                  </a:cubicBezTo>
                  <a:cubicBezTo>
                    <a:pt x="627" y="186"/>
                    <a:pt x="602" y="111"/>
                    <a:pt x="527" y="61"/>
                  </a:cubicBezTo>
                  <a:cubicBezTo>
                    <a:pt x="477" y="21"/>
                    <a:pt x="415" y="1"/>
                    <a:pt x="3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0"/>
            <p:cNvSpPr/>
            <p:nvPr/>
          </p:nvSpPr>
          <p:spPr>
            <a:xfrm>
              <a:off x="8686155" y="4443661"/>
              <a:ext cx="77026" cy="61199"/>
            </a:xfrm>
            <a:custGeom>
              <a:rect b="b" l="l" r="r" t="t"/>
              <a:pathLst>
                <a:path extrusionOk="0" h="638" w="803">
                  <a:moveTo>
                    <a:pt x="74" y="1"/>
                  </a:moveTo>
                  <a:cubicBezTo>
                    <a:pt x="51" y="1"/>
                    <a:pt x="26" y="18"/>
                    <a:pt x="26" y="36"/>
                  </a:cubicBezTo>
                  <a:cubicBezTo>
                    <a:pt x="1" y="61"/>
                    <a:pt x="1" y="86"/>
                    <a:pt x="26" y="111"/>
                  </a:cubicBezTo>
                  <a:lnTo>
                    <a:pt x="702" y="613"/>
                  </a:lnTo>
                  <a:cubicBezTo>
                    <a:pt x="702" y="613"/>
                    <a:pt x="727" y="638"/>
                    <a:pt x="727" y="638"/>
                  </a:cubicBezTo>
                  <a:cubicBezTo>
                    <a:pt x="752" y="638"/>
                    <a:pt x="752" y="613"/>
                    <a:pt x="778" y="613"/>
                  </a:cubicBezTo>
                  <a:cubicBezTo>
                    <a:pt x="803" y="587"/>
                    <a:pt x="778" y="537"/>
                    <a:pt x="752" y="537"/>
                  </a:cubicBezTo>
                  <a:lnTo>
                    <a:pt x="101" y="11"/>
                  </a:lnTo>
                  <a:cubicBezTo>
                    <a:pt x="94" y="4"/>
                    <a:pt x="84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0"/>
            <p:cNvSpPr/>
            <p:nvPr/>
          </p:nvSpPr>
          <p:spPr>
            <a:xfrm>
              <a:off x="8693349" y="4435700"/>
              <a:ext cx="60239" cy="76354"/>
            </a:xfrm>
            <a:custGeom>
              <a:rect b="b" l="l" r="r" t="t"/>
              <a:pathLst>
                <a:path extrusionOk="0" h="796" w="628">
                  <a:moveTo>
                    <a:pt x="565" y="0"/>
                  </a:moveTo>
                  <a:cubicBezTo>
                    <a:pt x="552" y="0"/>
                    <a:pt x="540" y="6"/>
                    <a:pt x="527" y="19"/>
                  </a:cubicBezTo>
                  <a:lnTo>
                    <a:pt x="26" y="696"/>
                  </a:lnTo>
                  <a:cubicBezTo>
                    <a:pt x="1" y="721"/>
                    <a:pt x="1" y="771"/>
                    <a:pt x="26" y="771"/>
                  </a:cubicBezTo>
                  <a:cubicBezTo>
                    <a:pt x="51" y="796"/>
                    <a:pt x="51" y="796"/>
                    <a:pt x="51" y="796"/>
                  </a:cubicBezTo>
                  <a:cubicBezTo>
                    <a:pt x="76" y="796"/>
                    <a:pt x="101" y="771"/>
                    <a:pt x="101" y="771"/>
                  </a:cubicBezTo>
                  <a:lnTo>
                    <a:pt x="627" y="94"/>
                  </a:lnTo>
                  <a:cubicBezTo>
                    <a:pt x="627" y="69"/>
                    <a:pt x="627" y="44"/>
                    <a:pt x="602" y="19"/>
                  </a:cubicBezTo>
                  <a:cubicBezTo>
                    <a:pt x="590" y="6"/>
                    <a:pt x="577" y="0"/>
                    <a:pt x="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0"/>
            <p:cNvSpPr/>
            <p:nvPr/>
          </p:nvSpPr>
          <p:spPr>
            <a:xfrm>
              <a:off x="8402517" y="4292106"/>
              <a:ext cx="57745" cy="51031"/>
            </a:xfrm>
            <a:custGeom>
              <a:rect b="b" l="l" r="r" t="t"/>
              <a:pathLst>
                <a:path extrusionOk="0" h="532" w="602">
                  <a:moveTo>
                    <a:pt x="297" y="0"/>
                  </a:moveTo>
                  <a:cubicBezTo>
                    <a:pt x="218" y="0"/>
                    <a:pt x="134" y="39"/>
                    <a:pt x="75" y="112"/>
                  </a:cubicBezTo>
                  <a:cubicBezTo>
                    <a:pt x="0" y="213"/>
                    <a:pt x="25" y="388"/>
                    <a:pt x="126" y="488"/>
                  </a:cubicBezTo>
                  <a:cubicBezTo>
                    <a:pt x="175" y="518"/>
                    <a:pt x="232" y="532"/>
                    <a:pt x="288" y="532"/>
                  </a:cubicBezTo>
                  <a:cubicBezTo>
                    <a:pt x="374" y="532"/>
                    <a:pt x="456" y="499"/>
                    <a:pt x="501" y="438"/>
                  </a:cubicBezTo>
                  <a:cubicBezTo>
                    <a:pt x="602" y="313"/>
                    <a:pt x="577" y="137"/>
                    <a:pt x="451" y="62"/>
                  </a:cubicBezTo>
                  <a:cubicBezTo>
                    <a:pt x="409" y="20"/>
                    <a:pt x="355" y="0"/>
                    <a:pt x="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921736" y="4688740"/>
              <a:ext cx="57841" cy="51127"/>
            </a:xfrm>
            <a:custGeom>
              <a:rect b="b" l="l" r="r" t="t"/>
              <a:pathLst>
                <a:path extrusionOk="0" h="533" w="603">
                  <a:moveTo>
                    <a:pt x="312" y="1"/>
                  </a:moveTo>
                  <a:cubicBezTo>
                    <a:pt x="235" y="1"/>
                    <a:pt x="159" y="40"/>
                    <a:pt x="101" y="113"/>
                  </a:cubicBezTo>
                  <a:cubicBezTo>
                    <a:pt x="1" y="238"/>
                    <a:pt x="26" y="388"/>
                    <a:pt x="151" y="489"/>
                  </a:cubicBezTo>
                  <a:cubicBezTo>
                    <a:pt x="201" y="518"/>
                    <a:pt x="254" y="532"/>
                    <a:pt x="307" y="532"/>
                  </a:cubicBezTo>
                  <a:cubicBezTo>
                    <a:pt x="387" y="532"/>
                    <a:pt x="466" y="499"/>
                    <a:pt x="527" y="438"/>
                  </a:cubicBezTo>
                  <a:cubicBezTo>
                    <a:pt x="602" y="313"/>
                    <a:pt x="577" y="138"/>
                    <a:pt x="477" y="63"/>
                  </a:cubicBezTo>
                  <a:cubicBezTo>
                    <a:pt x="425" y="21"/>
                    <a:pt x="368" y="1"/>
                    <a:pt x="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0" name="Google Shape;1030;p20"/>
          <p:cNvGrpSpPr/>
          <p:nvPr/>
        </p:nvGrpSpPr>
        <p:grpSpPr>
          <a:xfrm>
            <a:off x="121801" y="3697557"/>
            <a:ext cx="431244" cy="1149871"/>
            <a:chOff x="121801" y="3697557"/>
            <a:chExt cx="431244" cy="1149871"/>
          </a:xfrm>
        </p:grpSpPr>
        <p:grpSp>
          <p:nvGrpSpPr>
            <p:cNvPr id="1031" name="Google Shape;1031;p20"/>
            <p:cNvGrpSpPr/>
            <p:nvPr/>
          </p:nvGrpSpPr>
          <p:grpSpPr>
            <a:xfrm>
              <a:off x="121801" y="4360760"/>
              <a:ext cx="161349" cy="207428"/>
              <a:chOff x="3340915" y="2702363"/>
              <a:chExt cx="85980" cy="110522"/>
            </a:xfrm>
          </p:grpSpPr>
          <p:sp>
            <p:nvSpPr>
              <p:cNvPr id="1032" name="Google Shape;1032;p20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0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4" name="Google Shape;1034;p20"/>
            <p:cNvGrpSpPr/>
            <p:nvPr/>
          </p:nvGrpSpPr>
          <p:grpSpPr>
            <a:xfrm>
              <a:off x="365474" y="4705407"/>
              <a:ext cx="110475" cy="142021"/>
              <a:chOff x="3340915" y="2702363"/>
              <a:chExt cx="85980" cy="110522"/>
            </a:xfrm>
          </p:grpSpPr>
          <p:sp>
            <p:nvSpPr>
              <p:cNvPr id="1035" name="Google Shape;1035;p20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20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7" name="Google Shape;1037;p20"/>
            <p:cNvGrpSpPr/>
            <p:nvPr/>
          </p:nvGrpSpPr>
          <p:grpSpPr>
            <a:xfrm flipH="1">
              <a:off x="483667" y="4419876"/>
              <a:ext cx="69377" cy="89202"/>
              <a:chOff x="3340915" y="2702363"/>
              <a:chExt cx="85980" cy="110522"/>
            </a:xfrm>
          </p:grpSpPr>
          <p:sp>
            <p:nvSpPr>
              <p:cNvPr id="1038" name="Google Shape;1038;p20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20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0" name="Google Shape;1040;p20"/>
            <p:cNvGrpSpPr/>
            <p:nvPr/>
          </p:nvGrpSpPr>
          <p:grpSpPr>
            <a:xfrm>
              <a:off x="217774" y="3697557"/>
              <a:ext cx="110475" cy="142021"/>
              <a:chOff x="3340915" y="2702363"/>
              <a:chExt cx="85980" cy="110522"/>
            </a:xfrm>
          </p:grpSpPr>
          <p:sp>
            <p:nvSpPr>
              <p:cNvPr id="1041" name="Google Shape;1041;p20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20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43" name="Google Shape;1043;p20"/>
          <p:cNvGrpSpPr/>
          <p:nvPr/>
        </p:nvGrpSpPr>
        <p:grpSpPr>
          <a:xfrm>
            <a:off x="8487486" y="3964293"/>
            <a:ext cx="510147" cy="788996"/>
            <a:chOff x="424386" y="4138068"/>
            <a:chExt cx="510147" cy="788996"/>
          </a:xfrm>
        </p:grpSpPr>
        <p:grpSp>
          <p:nvGrpSpPr>
            <p:cNvPr id="1044" name="Google Shape;1044;p20"/>
            <p:cNvGrpSpPr/>
            <p:nvPr/>
          </p:nvGrpSpPr>
          <p:grpSpPr>
            <a:xfrm>
              <a:off x="572279" y="4785039"/>
              <a:ext cx="161348" cy="142025"/>
              <a:chOff x="4635225" y="2316383"/>
              <a:chExt cx="79123" cy="69654"/>
            </a:xfrm>
          </p:grpSpPr>
          <p:sp>
            <p:nvSpPr>
              <p:cNvPr id="1045" name="Google Shape;1045;p20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20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7" name="Google Shape;1047;p20"/>
            <p:cNvGrpSpPr/>
            <p:nvPr/>
          </p:nvGrpSpPr>
          <p:grpSpPr>
            <a:xfrm rot="10800000">
              <a:off x="824061" y="4433468"/>
              <a:ext cx="110472" cy="97245"/>
              <a:chOff x="4635225" y="2316383"/>
              <a:chExt cx="79123" cy="69654"/>
            </a:xfrm>
          </p:grpSpPr>
          <p:sp>
            <p:nvSpPr>
              <p:cNvPr id="1048" name="Google Shape;1048;p20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20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0" name="Google Shape;1050;p20"/>
            <p:cNvGrpSpPr/>
            <p:nvPr/>
          </p:nvGrpSpPr>
          <p:grpSpPr>
            <a:xfrm rot="10800000">
              <a:off x="424386" y="4138068"/>
              <a:ext cx="110472" cy="97245"/>
              <a:chOff x="4635225" y="2316383"/>
              <a:chExt cx="79123" cy="69654"/>
            </a:xfrm>
          </p:grpSpPr>
          <p:sp>
            <p:nvSpPr>
              <p:cNvPr id="1051" name="Google Shape;1051;p20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20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3"/>
          <p:cNvSpPr txBox="1"/>
          <p:nvPr>
            <p:ph type="title"/>
          </p:nvPr>
        </p:nvSpPr>
        <p:spPr>
          <a:xfrm>
            <a:off x="2354700" y="2039175"/>
            <a:ext cx="4434600" cy="15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" name="Google Shape;55;p3"/>
          <p:cNvSpPr txBox="1"/>
          <p:nvPr>
            <p:ph hasCustomPrompt="1" idx="2" type="title"/>
          </p:nvPr>
        </p:nvSpPr>
        <p:spPr>
          <a:xfrm>
            <a:off x="4114800" y="1169438"/>
            <a:ext cx="914400" cy="6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354700" y="3605050"/>
            <a:ext cx="4434600" cy="5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7" name="Google Shape;57;p3"/>
          <p:cNvGrpSpPr/>
          <p:nvPr/>
        </p:nvGrpSpPr>
        <p:grpSpPr>
          <a:xfrm rot="-1191815">
            <a:off x="-129778" y="288654"/>
            <a:ext cx="1587666" cy="1526215"/>
            <a:chOff x="10" y="1236775"/>
            <a:chExt cx="1250487" cy="1202054"/>
          </a:xfrm>
        </p:grpSpPr>
        <p:sp>
          <p:nvSpPr>
            <p:cNvPr id="58" name="Google Shape;58;p3"/>
            <p:cNvSpPr/>
            <p:nvPr/>
          </p:nvSpPr>
          <p:spPr>
            <a:xfrm>
              <a:off x="10" y="1236775"/>
              <a:ext cx="1250487" cy="1080049"/>
            </a:xfrm>
            <a:custGeom>
              <a:rect b="b" l="l" r="r" t="t"/>
              <a:pathLst>
                <a:path extrusionOk="0" h="11755" w="13610">
                  <a:moveTo>
                    <a:pt x="7494" y="0"/>
                  </a:moveTo>
                  <a:cubicBezTo>
                    <a:pt x="5464" y="0"/>
                    <a:pt x="3434" y="877"/>
                    <a:pt x="2080" y="2356"/>
                  </a:cubicBezTo>
                  <a:cubicBezTo>
                    <a:pt x="702" y="3860"/>
                    <a:pt x="0" y="5965"/>
                    <a:pt x="201" y="7970"/>
                  </a:cubicBezTo>
                  <a:cubicBezTo>
                    <a:pt x="276" y="8847"/>
                    <a:pt x="526" y="9599"/>
                    <a:pt x="927" y="10150"/>
                  </a:cubicBezTo>
                  <a:cubicBezTo>
                    <a:pt x="1404" y="10777"/>
                    <a:pt x="2131" y="11253"/>
                    <a:pt x="2983" y="11504"/>
                  </a:cubicBezTo>
                  <a:cubicBezTo>
                    <a:pt x="3509" y="11679"/>
                    <a:pt x="4136" y="11754"/>
                    <a:pt x="4912" y="11754"/>
                  </a:cubicBezTo>
                  <a:cubicBezTo>
                    <a:pt x="5088" y="11754"/>
                    <a:pt x="5288" y="11729"/>
                    <a:pt x="5489" y="11729"/>
                  </a:cubicBezTo>
                  <a:cubicBezTo>
                    <a:pt x="5514" y="11729"/>
                    <a:pt x="5539" y="11704"/>
                    <a:pt x="5539" y="11679"/>
                  </a:cubicBezTo>
                  <a:cubicBezTo>
                    <a:pt x="5539" y="11654"/>
                    <a:pt x="5514" y="11629"/>
                    <a:pt x="5489" y="11629"/>
                  </a:cubicBezTo>
                  <a:cubicBezTo>
                    <a:pt x="5283" y="11639"/>
                    <a:pt x="5087" y="11644"/>
                    <a:pt x="4899" y="11644"/>
                  </a:cubicBezTo>
                  <a:cubicBezTo>
                    <a:pt x="4148" y="11644"/>
                    <a:pt x="3534" y="11564"/>
                    <a:pt x="3033" y="11404"/>
                  </a:cubicBezTo>
                  <a:cubicBezTo>
                    <a:pt x="2181" y="11153"/>
                    <a:pt x="1454" y="10677"/>
                    <a:pt x="1028" y="10075"/>
                  </a:cubicBezTo>
                  <a:cubicBezTo>
                    <a:pt x="627" y="9549"/>
                    <a:pt x="401" y="8822"/>
                    <a:pt x="301" y="7970"/>
                  </a:cubicBezTo>
                  <a:cubicBezTo>
                    <a:pt x="125" y="5965"/>
                    <a:pt x="802" y="3910"/>
                    <a:pt x="2156" y="2431"/>
                  </a:cubicBezTo>
                  <a:cubicBezTo>
                    <a:pt x="3484" y="977"/>
                    <a:pt x="5464" y="125"/>
                    <a:pt x="7444" y="125"/>
                  </a:cubicBezTo>
                  <a:lnTo>
                    <a:pt x="7494" y="125"/>
                  </a:lnTo>
                  <a:cubicBezTo>
                    <a:pt x="8647" y="125"/>
                    <a:pt x="9750" y="426"/>
                    <a:pt x="10627" y="977"/>
                  </a:cubicBezTo>
                  <a:cubicBezTo>
                    <a:pt x="11604" y="1579"/>
                    <a:pt x="12331" y="2506"/>
                    <a:pt x="12607" y="3509"/>
                  </a:cubicBezTo>
                  <a:cubicBezTo>
                    <a:pt x="12732" y="3935"/>
                    <a:pt x="12782" y="4411"/>
                    <a:pt x="12832" y="4862"/>
                  </a:cubicBezTo>
                  <a:cubicBezTo>
                    <a:pt x="12882" y="5288"/>
                    <a:pt x="12933" y="5739"/>
                    <a:pt x="13058" y="6191"/>
                  </a:cubicBezTo>
                  <a:cubicBezTo>
                    <a:pt x="13108" y="6341"/>
                    <a:pt x="13158" y="6516"/>
                    <a:pt x="13208" y="6692"/>
                  </a:cubicBezTo>
                  <a:cubicBezTo>
                    <a:pt x="13334" y="7043"/>
                    <a:pt x="13459" y="7394"/>
                    <a:pt x="13484" y="7769"/>
                  </a:cubicBezTo>
                  <a:cubicBezTo>
                    <a:pt x="13509" y="8296"/>
                    <a:pt x="13008" y="8897"/>
                    <a:pt x="12481" y="8947"/>
                  </a:cubicBezTo>
                  <a:cubicBezTo>
                    <a:pt x="12456" y="8973"/>
                    <a:pt x="12431" y="8998"/>
                    <a:pt x="12431" y="9023"/>
                  </a:cubicBezTo>
                  <a:cubicBezTo>
                    <a:pt x="12431" y="9048"/>
                    <a:pt x="12456" y="9073"/>
                    <a:pt x="12507" y="9073"/>
                  </a:cubicBezTo>
                  <a:cubicBezTo>
                    <a:pt x="13083" y="8998"/>
                    <a:pt x="13609" y="8371"/>
                    <a:pt x="13584" y="7769"/>
                  </a:cubicBezTo>
                  <a:cubicBezTo>
                    <a:pt x="13584" y="7368"/>
                    <a:pt x="13459" y="7018"/>
                    <a:pt x="13334" y="6642"/>
                  </a:cubicBezTo>
                  <a:cubicBezTo>
                    <a:pt x="13258" y="6491"/>
                    <a:pt x="13208" y="6316"/>
                    <a:pt x="13158" y="6165"/>
                  </a:cubicBezTo>
                  <a:cubicBezTo>
                    <a:pt x="13033" y="5739"/>
                    <a:pt x="12983" y="5288"/>
                    <a:pt x="12958" y="4837"/>
                  </a:cubicBezTo>
                  <a:cubicBezTo>
                    <a:pt x="12908" y="4386"/>
                    <a:pt x="12832" y="3935"/>
                    <a:pt x="12707" y="3484"/>
                  </a:cubicBezTo>
                  <a:cubicBezTo>
                    <a:pt x="12406" y="2456"/>
                    <a:pt x="11679" y="1504"/>
                    <a:pt x="10702" y="877"/>
                  </a:cubicBezTo>
                  <a:cubicBezTo>
                    <a:pt x="9775" y="326"/>
                    <a:pt x="8672" y="0"/>
                    <a:pt x="749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455912" y="2108521"/>
              <a:ext cx="324796" cy="330309"/>
            </a:xfrm>
            <a:custGeom>
              <a:rect b="b" l="l" r="r" t="t"/>
              <a:pathLst>
                <a:path extrusionOk="0" h="3595" w="3535">
                  <a:moveTo>
                    <a:pt x="63" y="0"/>
                  </a:moveTo>
                  <a:cubicBezTo>
                    <a:pt x="53" y="0"/>
                    <a:pt x="40" y="3"/>
                    <a:pt x="26" y="11"/>
                  </a:cubicBezTo>
                  <a:cubicBezTo>
                    <a:pt x="1" y="11"/>
                    <a:pt x="1" y="61"/>
                    <a:pt x="26" y="86"/>
                  </a:cubicBezTo>
                  <a:cubicBezTo>
                    <a:pt x="452" y="838"/>
                    <a:pt x="602" y="1740"/>
                    <a:pt x="452" y="2592"/>
                  </a:cubicBezTo>
                  <a:cubicBezTo>
                    <a:pt x="452" y="2642"/>
                    <a:pt x="452" y="2667"/>
                    <a:pt x="427" y="2718"/>
                  </a:cubicBezTo>
                  <a:cubicBezTo>
                    <a:pt x="402" y="2893"/>
                    <a:pt x="351" y="3094"/>
                    <a:pt x="477" y="3244"/>
                  </a:cubicBezTo>
                  <a:cubicBezTo>
                    <a:pt x="577" y="3394"/>
                    <a:pt x="778" y="3520"/>
                    <a:pt x="1003" y="3570"/>
                  </a:cubicBezTo>
                  <a:cubicBezTo>
                    <a:pt x="1078" y="3570"/>
                    <a:pt x="1153" y="3595"/>
                    <a:pt x="1229" y="3595"/>
                  </a:cubicBezTo>
                  <a:cubicBezTo>
                    <a:pt x="1605" y="3595"/>
                    <a:pt x="2006" y="3394"/>
                    <a:pt x="2306" y="3219"/>
                  </a:cubicBezTo>
                  <a:cubicBezTo>
                    <a:pt x="2357" y="3194"/>
                    <a:pt x="2432" y="3144"/>
                    <a:pt x="2482" y="3119"/>
                  </a:cubicBezTo>
                  <a:cubicBezTo>
                    <a:pt x="2808" y="2918"/>
                    <a:pt x="3133" y="2718"/>
                    <a:pt x="3484" y="2667"/>
                  </a:cubicBezTo>
                  <a:cubicBezTo>
                    <a:pt x="3509" y="2667"/>
                    <a:pt x="3534" y="2642"/>
                    <a:pt x="3534" y="2617"/>
                  </a:cubicBezTo>
                  <a:cubicBezTo>
                    <a:pt x="3534" y="2592"/>
                    <a:pt x="3484" y="2567"/>
                    <a:pt x="3459" y="2567"/>
                  </a:cubicBezTo>
                  <a:cubicBezTo>
                    <a:pt x="3083" y="2617"/>
                    <a:pt x="2758" y="2818"/>
                    <a:pt x="2432" y="3018"/>
                  </a:cubicBezTo>
                  <a:cubicBezTo>
                    <a:pt x="2357" y="3043"/>
                    <a:pt x="2306" y="3094"/>
                    <a:pt x="2231" y="3119"/>
                  </a:cubicBezTo>
                  <a:cubicBezTo>
                    <a:pt x="1949" y="3292"/>
                    <a:pt x="1574" y="3484"/>
                    <a:pt x="1202" y="3484"/>
                  </a:cubicBezTo>
                  <a:cubicBezTo>
                    <a:pt x="1144" y="3484"/>
                    <a:pt x="1086" y="3480"/>
                    <a:pt x="1028" y="3469"/>
                  </a:cubicBezTo>
                  <a:cubicBezTo>
                    <a:pt x="828" y="3419"/>
                    <a:pt x="652" y="3319"/>
                    <a:pt x="552" y="3169"/>
                  </a:cubicBezTo>
                  <a:cubicBezTo>
                    <a:pt x="477" y="3068"/>
                    <a:pt x="502" y="2893"/>
                    <a:pt x="552" y="2718"/>
                  </a:cubicBezTo>
                  <a:cubicBezTo>
                    <a:pt x="552" y="2693"/>
                    <a:pt x="552" y="2667"/>
                    <a:pt x="577" y="2617"/>
                  </a:cubicBezTo>
                  <a:cubicBezTo>
                    <a:pt x="702" y="1740"/>
                    <a:pt x="552" y="813"/>
                    <a:pt x="101" y="36"/>
                  </a:cubicBezTo>
                  <a:cubicBezTo>
                    <a:pt x="101" y="18"/>
                    <a:pt x="88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128281" y="2038693"/>
              <a:ext cx="66889" cy="252762"/>
            </a:xfrm>
            <a:custGeom>
              <a:rect b="b" l="l" r="r" t="t"/>
              <a:pathLst>
                <a:path extrusionOk="0" h="2751" w="728">
                  <a:moveTo>
                    <a:pt x="64" y="0"/>
                  </a:moveTo>
                  <a:cubicBezTo>
                    <a:pt x="51" y="0"/>
                    <a:pt x="39" y="6"/>
                    <a:pt x="26" y="19"/>
                  </a:cubicBezTo>
                  <a:cubicBezTo>
                    <a:pt x="1" y="19"/>
                    <a:pt x="1" y="69"/>
                    <a:pt x="26" y="94"/>
                  </a:cubicBezTo>
                  <a:cubicBezTo>
                    <a:pt x="602" y="846"/>
                    <a:pt x="552" y="2099"/>
                    <a:pt x="502" y="2600"/>
                  </a:cubicBezTo>
                  <a:lnTo>
                    <a:pt x="502" y="2701"/>
                  </a:lnTo>
                  <a:cubicBezTo>
                    <a:pt x="477" y="2726"/>
                    <a:pt x="502" y="2751"/>
                    <a:pt x="527" y="2751"/>
                  </a:cubicBezTo>
                  <a:lnTo>
                    <a:pt x="552" y="2751"/>
                  </a:lnTo>
                  <a:cubicBezTo>
                    <a:pt x="577" y="2751"/>
                    <a:pt x="602" y="2726"/>
                    <a:pt x="602" y="2701"/>
                  </a:cubicBezTo>
                  <a:lnTo>
                    <a:pt x="602" y="2600"/>
                  </a:lnTo>
                  <a:cubicBezTo>
                    <a:pt x="653" y="2099"/>
                    <a:pt x="728" y="821"/>
                    <a:pt x="101" y="19"/>
                  </a:cubicBezTo>
                  <a:cubicBezTo>
                    <a:pt x="89" y="6"/>
                    <a:pt x="76" y="0"/>
                    <a:pt x="64" y="0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81566" y="1653445"/>
              <a:ext cx="228046" cy="398575"/>
            </a:xfrm>
            <a:custGeom>
              <a:rect b="b" l="l" r="r" t="t"/>
              <a:pathLst>
                <a:path extrusionOk="0" h="4338" w="2482">
                  <a:moveTo>
                    <a:pt x="1085" y="1"/>
                  </a:moveTo>
                  <a:cubicBezTo>
                    <a:pt x="1074" y="1"/>
                    <a:pt x="1064" y="1"/>
                    <a:pt x="1053" y="1"/>
                  </a:cubicBezTo>
                  <a:cubicBezTo>
                    <a:pt x="978" y="26"/>
                    <a:pt x="903" y="26"/>
                    <a:pt x="828" y="77"/>
                  </a:cubicBezTo>
                  <a:lnTo>
                    <a:pt x="803" y="77"/>
                  </a:lnTo>
                  <a:cubicBezTo>
                    <a:pt x="652" y="177"/>
                    <a:pt x="527" y="302"/>
                    <a:pt x="427" y="453"/>
                  </a:cubicBezTo>
                  <a:cubicBezTo>
                    <a:pt x="26" y="1054"/>
                    <a:pt x="1" y="1781"/>
                    <a:pt x="26" y="2483"/>
                  </a:cubicBezTo>
                  <a:cubicBezTo>
                    <a:pt x="51" y="2934"/>
                    <a:pt x="101" y="3435"/>
                    <a:pt x="327" y="3836"/>
                  </a:cubicBezTo>
                  <a:cubicBezTo>
                    <a:pt x="427" y="4011"/>
                    <a:pt x="577" y="4162"/>
                    <a:pt x="753" y="4262"/>
                  </a:cubicBezTo>
                  <a:cubicBezTo>
                    <a:pt x="778" y="4262"/>
                    <a:pt x="828" y="4287"/>
                    <a:pt x="853" y="4287"/>
                  </a:cubicBezTo>
                  <a:cubicBezTo>
                    <a:pt x="928" y="4312"/>
                    <a:pt x="978" y="4337"/>
                    <a:pt x="1053" y="4337"/>
                  </a:cubicBezTo>
                  <a:cubicBezTo>
                    <a:pt x="1229" y="4337"/>
                    <a:pt x="1429" y="4262"/>
                    <a:pt x="1580" y="4162"/>
                  </a:cubicBezTo>
                  <a:cubicBezTo>
                    <a:pt x="1780" y="4011"/>
                    <a:pt x="1931" y="3786"/>
                    <a:pt x="2031" y="3560"/>
                  </a:cubicBezTo>
                  <a:cubicBezTo>
                    <a:pt x="2457" y="2733"/>
                    <a:pt x="2482" y="1756"/>
                    <a:pt x="2106" y="904"/>
                  </a:cubicBezTo>
                  <a:cubicBezTo>
                    <a:pt x="1934" y="536"/>
                    <a:pt x="1547" y="1"/>
                    <a:pt x="10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750659" y="1653537"/>
              <a:ext cx="131388" cy="398484"/>
            </a:xfrm>
            <a:custGeom>
              <a:rect b="b" l="l" r="r" t="t"/>
              <a:pathLst>
                <a:path extrusionOk="0" h="4337" w="1430">
                  <a:moveTo>
                    <a:pt x="301" y="0"/>
                  </a:moveTo>
                  <a:cubicBezTo>
                    <a:pt x="226" y="25"/>
                    <a:pt x="151" y="25"/>
                    <a:pt x="76" y="76"/>
                  </a:cubicBezTo>
                  <a:lnTo>
                    <a:pt x="51" y="76"/>
                  </a:lnTo>
                  <a:cubicBezTo>
                    <a:pt x="101" y="101"/>
                    <a:pt x="126" y="101"/>
                    <a:pt x="176" y="126"/>
                  </a:cubicBezTo>
                  <a:cubicBezTo>
                    <a:pt x="477" y="226"/>
                    <a:pt x="778" y="602"/>
                    <a:pt x="928" y="953"/>
                  </a:cubicBezTo>
                  <a:cubicBezTo>
                    <a:pt x="1279" y="1755"/>
                    <a:pt x="1279" y="2732"/>
                    <a:pt x="878" y="3534"/>
                  </a:cubicBezTo>
                  <a:cubicBezTo>
                    <a:pt x="727" y="3785"/>
                    <a:pt x="602" y="3960"/>
                    <a:pt x="427" y="4086"/>
                  </a:cubicBezTo>
                  <a:cubicBezTo>
                    <a:pt x="301" y="4186"/>
                    <a:pt x="151" y="4236"/>
                    <a:pt x="1" y="4261"/>
                  </a:cubicBezTo>
                  <a:cubicBezTo>
                    <a:pt x="26" y="4261"/>
                    <a:pt x="76" y="4286"/>
                    <a:pt x="101" y="4286"/>
                  </a:cubicBezTo>
                  <a:cubicBezTo>
                    <a:pt x="176" y="4311"/>
                    <a:pt x="226" y="4336"/>
                    <a:pt x="301" y="4336"/>
                  </a:cubicBezTo>
                  <a:cubicBezTo>
                    <a:pt x="377" y="4286"/>
                    <a:pt x="452" y="4261"/>
                    <a:pt x="502" y="4211"/>
                  </a:cubicBezTo>
                  <a:cubicBezTo>
                    <a:pt x="702" y="4061"/>
                    <a:pt x="853" y="3860"/>
                    <a:pt x="1003" y="3584"/>
                  </a:cubicBezTo>
                  <a:cubicBezTo>
                    <a:pt x="1429" y="2757"/>
                    <a:pt x="1429" y="1730"/>
                    <a:pt x="1053" y="878"/>
                  </a:cubicBezTo>
                  <a:cubicBezTo>
                    <a:pt x="978" y="702"/>
                    <a:pt x="878" y="527"/>
                    <a:pt x="727" y="351"/>
                  </a:cubicBezTo>
                  <a:cubicBezTo>
                    <a:pt x="602" y="201"/>
                    <a:pt x="452" y="76"/>
                    <a:pt x="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040812" y="1653905"/>
              <a:ext cx="138279" cy="302010"/>
            </a:xfrm>
            <a:custGeom>
              <a:rect b="b" l="l" r="r" t="t"/>
              <a:pathLst>
                <a:path extrusionOk="0" h="3287" w="1505">
                  <a:moveTo>
                    <a:pt x="659" y="1"/>
                  </a:moveTo>
                  <a:cubicBezTo>
                    <a:pt x="624" y="1"/>
                    <a:pt x="588" y="7"/>
                    <a:pt x="552" y="21"/>
                  </a:cubicBezTo>
                  <a:cubicBezTo>
                    <a:pt x="552" y="21"/>
                    <a:pt x="527" y="47"/>
                    <a:pt x="502" y="47"/>
                  </a:cubicBezTo>
                  <a:cubicBezTo>
                    <a:pt x="477" y="72"/>
                    <a:pt x="452" y="97"/>
                    <a:pt x="427" y="97"/>
                  </a:cubicBezTo>
                  <a:cubicBezTo>
                    <a:pt x="351" y="172"/>
                    <a:pt x="301" y="247"/>
                    <a:pt x="251" y="347"/>
                  </a:cubicBezTo>
                  <a:cubicBezTo>
                    <a:pt x="26" y="798"/>
                    <a:pt x="1" y="1350"/>
                    <a:pt x="26" y="1876"/>
                  </a:cubicBezTo>
                  <a:cubicBezTo>
                    <a:pt x="26" y="2227"/>
                    <a:pt x="51" y="2603"/>
                    <a:pt x="201" y="2904"/>
                  </a:cubicBezTo>
                  <a:cubicBezTo>
                    <a:pt x="251" y="3029"/>
                    <a:pt x="326" y="3129"/>
                    <a:pt x="402" y="3179"/>
                  </a:cubicBezTo>
                  <a:cubicBezTo>
                    <a:pt x="427" y="3229"/>
                    <a:pt x="477" y="3255"/>
                    <a:pt x="527" y="3255"/>
                  </a:cubicBezTo>
                  <a:cubicBezTo>
                    <a:pt x="527" y="3280"/>
                    <a:pt x="552" y="3280"/>
                    <a:pt x="552" y="3280"/>
                  </a:cubicBezTo>
                  <a:cubicBezTo>
                    <a:pt x="578" y="3284"/>
                    <a:pt x="603" y="3286"/>
                    <a:pt x="627" y="3286"/>
                  </a:cubicBezTo>
                  <a:cubicBezTo>
                    <a:pt x="745" y="3286"/>
                    <a:pt x="849" y="3237"/>
                    <a:pt x="953" y="3154"/>
                  </a:cubicBezTo>
                  <a:cubicBezTo>
                    <a:pt x="1078" y="3029"/>
                    <a:pt x="1179" y="2879"/>
                    <a:pt x="1229" y="2703"/>
                  </a:cubicBezTo>
                  <a:cubicBezTo>
                    <a:pt x="1479" y="2077"/>
                    <a:pt x="1504" y="1325"/>
                    <a:pt x="1279" y="698"/>
                  </a:cubicBezTo>
                  <a:cubicBezTo>
                    <a:pt x="1167" y="409"/>
                    <a:pt x="938" y="1"/>
                    <a:pt x="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077656" y="1655834"/>
              <a:ext cx="76077" cy="299437"/>
            </a:xfrm>
            <a:custGeom>
              <a:rect b="b" l="l" r="r" t="t"/>
              <a:pathLst>
                <a:path extrusionOk="0" h="3259" w="828">
                  <a:moveTo>
                    <a:pt x="151" y="0"/>
                  </a:moveTo>
                  <a:cubicBezTo>
                    <a:pt x="151" y="0"/>
                    <a:pt x="126" y="26"/>
                    <a:pt x="101" y="26"/>
                  </a:cubicBezTo>
                  <a:cubicBezTo>
                    <a:pt x="76" y="51"/>
                    <a:pt x="51" y="76"/>
                    <a:pt x="26" y="76"/>
                  </a:cubicBezTo>
                  <a:cubicBezTo>
                    <a:pt x="201" y="176"/>
                    <a:pt x="351" y="452"/>
                    <a:pt x="452" y="702"/>
                  </a:cubicBezTo>
                  <a:cubicBezTo>
                    <a:pt x="677" y="1304"/>
                    <a:pt x="652" y="2031"/>
                    <a:pt x="402" y="2657"/>
                  </a:cubicBezTo>
                  <a:cubicBezTo>
                    <a:pt x="326" y="2858"/>
                    <a:pt x="251" y="2983"/>
                    <a:pt x="151" y="3083"/>
                  </a:cubicBezTo>
                  <a:cubicBezTo>
                    <a:pt x="101" y="3108"/>
                    <a:pt x="51" y="3158"/>
                    <a:pt x="1" y="3158"/>
                  </a:cubicBezTo>
                  <a:cubicBezTo>
                    <a:pt x="26" y="3208"/>
                    <a:pt x="76" y="3234"/>
                    <a:pt x="126" y="3234"/>
                  </a:cubicBezTo>
                  <a:cubicBezTo>
                    <a:pt x="126" y="3259"/>
                    <a:pt x="151" y="3259"/>
                    <a:pt x="151" y="3259"/>
                  </a:cubicBezTo>
                  <a:cubicBezTo>
                    <a:pt x="176" y="3234"/>
                    <a:pt x="226" y="3208"/>
                    <a:pt x="251" y="3183"/>
                  </a:cubicBezTo>
                  <a:cubicBezTo>
                    <a:pt x="351" y="3083"/>
                    <a:pt x="452" y="2933"/>
                    <a:pt x="552" y="2707"/>
                  </a:cubicBezTo>
                  <a:cubicBezTo>
                    <a:pt x="803" y="2056"/>
                    <a:pt x="828" y="1304"/>
                    <a:pt x="577" y="652"/>
                  </a:cubicBezTo>
                  <a:cubicBezTo>
                    <a:pt x="527" y="502"/>
                    <a:pt x="452" y="351"/>
                    <a:pt x="351" y="201"/>
                  </a:cubicBezTo>
                  <a:cubicBezTo>
                    <a:pt x="301" y="126"/>
                    <a:pt x="226" y="51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923391" y="1880570"/>
              <a:ext cx="133594" cy="232456"/>
            </a:xfrm>
            <a:custGeom>
              <a:rect b="b" l="l" r="r" t="t"/>
              <a:pathLst>
                <a:path extrusionOk="0" h="2530" w="1454">
                  <a:moveTo>
                    <a:pt x="665" y="1"/>
                  </a:moveTo>
                  <a:cubicBezTo>
                    <a:pt x="640" y="1"/>
                    <a:pt x="613" y="13"/>
                    <a:pt x="602" y="36"/>
                  </a:cubicBezTo>
                  <a:cubicBezTo>
                    <a:pt x="326" y="537"/>
                    <a:pt x="151" y="1063"/>
                    <a:pt x="50" y="1640"/>
                  </a:cubicBezTo>
                  <a:cubicBezTo>
                    <a:pt x="25" y="1815"/>
                    <a:pt x="0" y="2016"/>
                    <a:pt x="25" y="2191"/>
                  </a:cubicBezTo>
                  <a:cubicBezTo>
                    <a:pt x="50" y="2291"/>
                    <a:pt x="76" y="2417"/>
                    <a:pt x="176" y="2492"/>
                  </a:cubicBezTo>
                  <a:cubicBezTo>
                    <a:pt x="226" y="2517"/>
                    <a:pt x="282" y="2529"/>
                    <a:pt x="342" y="2529"/>
                  </a:cubicBezTo>
                  <a:cubicBezTo>
                    <a:pt x="401" y="2529"/>
                    <a:pt x="464" y="2517"/>
                    <a:pt x="527" y="2492"/>
                  </a:cubicBezTo>
                  <a:cubicBezTo>
                    <a:pt x="627" y="2442"/>
                    <a:pt x="702" y="2367"/>
                    <a:pt x="777" y="2266"/>
                  </a:cubicBezTo>
                  <a:cubicBezTo>
                    <a:pt x="838" y="2317"/>
                    <a:pt x="915" y="2339"/>
                    <a:pt x="994" y="2339"/>
                  </a:cubicBezTo>
                  <a:cubicBezTo>
                    <a:pt x="1110" y="2339"/>
                    <a:pt x="1229" y="2291"/>
                    <a:pt x="1304" y="2216"/>
                  </a:cubicBezTo>
                  <a:cubicBezTo>
                    <a:pt x="1429" y="2091"/>
                    <a:pt x="1454" y="1890"/>
                    <a:pt x="1404" y="1715"/>
                  </a:cubicBezTo>
                  <a:cubicBezTo>
                    <a:pt x="1354" y="1539"/>
                    <a:pt x="1279" y="1389"/>
                    <a:pt x="1178" y="1239"/>
                  </a:cubicBezTo>
                  <a:cubicBezTo>
                    <a:pt x="1053" y="1088"/>
                    <a:pt x="953" y="938"/>
                    <a:pt x="878" y="762"/>
                  </a:cubicBezTo>
                  <a:cubicBezTo>
                    <a:pt x="802" y="537"/>
                    <a:pt x="727" y="311"/>
                    <a:pt x="727" y="61"/>
                  </a:cubicBezTo>
                  <a:cubicBezTo>
                    <a:pt x="727" y="19"/>
                    <a:pt x="697" y="1"/>
                    <a:pt x="6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916500" y="1873771"/>
              <a:ext cx="147467" cy="247341"/>
            </a:xfrm>
            <a:custGeom>
              <a:rect b="b" l="l" r="r" t="t"/>
              <a:pathLst>
                <a:path extrusionOk="0" h="2692" w="1605">
                  <a:moveTo>
                    <a:pt x="727" y="160"/>
                  </a:moveTo>
                  <a:cubicBezTo>
                    <a:pt x="752" y="385"/>
                    <a:pt x="802" y="636"/>
                    <a:pt x="902" y="862"/>
                  </a:cubicBezTo>
                  <a:cubicBezTo>
                    <a:pt x="953" y="1012"/>
                    <a:pt x="1053" y="1162"/>
                    <a:pt x="1128" y="1288"/>
                  </a:cubicBezTo>
                  <a:lnTo>
                    <a:pt x="1178" y="1338"/>
                  </a:lnTo>
                  <a:cubicBezTo>
                    <a:pt x="1278" y="1488"/>
                    <a:pt x="1379" y="1639"/>
                    <a:pt x="1404" y="1789"/>
                  </a:cubicBezTo>
                  <a:cubicBezTo>
                    <a:pt x="1454" y="1964"/>
                    <a:pt x="1404" y="2140"/>
                    <a:pt x="1328" y="2240"/>
                  </a:cubicBezTo>
                  <a:cubicBezTo>
                    <a:pt x="1268" y="2301"/>
                    <a:pt x="1161" y="2334"/>
                    <a:pt x="1064" y="2334"/>
                  </a:cubicBezTo>
                  <a:cubicBezTo>
                    <a:pt x="1001" y="2334"/>
                    <a:pt x="942" y="2320"/>
                    <a:pt x="902" y="2290"/>
                  </a:cubicBezTo>
                  <a:cubicBezTo>
                    <a:pt x="890" y="2278"/>
                    <a:pt x="871" y="2271"/>
                    <a:pt x="852" y="2271"/>
                  </a:cubicBezTo>
                  <a:cubicBezTo>
                    <a:pt x="833" y="2271"/>
                    <a:pt x="815" y="2278"/>
                    <a:pt x="802" y="2290"/>
                  </a:cubicBezTo>
                  <a:cubicBezTo>
                    <a:pt x="727" y="2365"/>
                    <a:pt x="652" y="2466"/>
                    <a:pt x="552" y="2516"/>
                  </a:cubicBezTo>
                  <a:cubicBezTo>
                    <a:pt x="514" y="2528"/>
                    <a:pt x="470" y="2541"/>
                    <a:pt x="426" y="2541"/>
                  </a:cubicBezTo>
                  <a:cubicBezTo>
                    <a:pt x="382" y="2541"/>
                    <a:pt x="339" y="2528"/>
                    <a:pt x="301" y="2491"/>
                  </a:cubicBezTo>
                  <a:cubicBezTo>
                    <a:pt x="226" y="2466"/>
                    <a:pt x="201" y="2365"/>
                    <a:pt x="176" y="2265"/>
                  </a:cubicBezTo>
                  <a:cubicBezTo>
                    <a:pt x="151" y="2090"/>
                    <a:pt x="151" y="1914"/>
                    <a:pt x="201" y="1714"/>
                  </a:cubicBezTo>
                  <a:cubicBezTo>
                    <a:pt x="301" y="1162"/>
                    <a:pt x="476" y="661"/>
                    <a:pt x="727" y="160"/>
                  </a:cubicBezTo>
                  <a:close/>
                  <a:moveTo>
                    <a:pt x="711" y="0"/>
                  </a:moveTo>
                  <a:cubicBezTo>
                    <a:pt x="667" y="0"/>
                    <a:pt x="620" y="28"/>
                    <a:pt x="602" y="85"/>
                  </a:cubicBezTo>
                  <a:cubicBezTo>
                    <a:pt x="326" y="586"/>
                    <a:pt x="151" y="1137"/>
                    <a:pt x="50" y="1689"/>
                  </a:cubicBezTo>
                  <a:cubicBezTo>
                    <a:pt x="25" y="1889"/>
                    <a:pt x="0" y="2090"/>
                    <a:pt x="50" y="2265"/>
                  </a:cubicBezTo>
                  <a:cubicBezTo>
                    <a:pt x="50" y="2390"/>
                    <a:pt x="100" y="2516"/>
                    <a:pt x="201" y="2616"/>
                  </a:cubicBezTo>
                  <a:cubicBezTo>
                    <a:pt x="276" y="2666"/>
                    <a:pt x="351" y="2691"/>
                    <a:pt x="426" y="2691"/>
                  </a:cubicBezTo>
                  <a:cubicBezTo>
                    <a:pt x="476" y="2691"/>
                    <a:pt x="552" y="2666"/>
                    <a:pt x="627" y="2641"/>
                  </a:cubicBezTo>
                  <a:cubicBezTo>
                    <a:pt x="727" y="2591"/>
                    <a:pt x="802" y="2516"/>
                    <a:pt x="877" y="2441"/>
                  </a:cubicBezTo>
                  <a:cubicBezTo>
                    <a:pt x="940" y="2467"/>
                    <a:pt x="1013" y="2482"/>
                    <a:pt x="1086" y="2482"/>
                  </a:cubicBezTo>
                  <a:cubicBezTo>
                    <a:pt x="1217" y="2482"/>
                    <a:pt x="1348" y="2437"/>
                    <a:pt x="1429" y="2340"/>
                  </a:cubicBezTo>
                  <a:cubicBezTo>
                    <a:pt x="1554" y="2190"/>
                    <a:pt x="1604" y="1989"/>
                    <a:pt x="1554" y="1764"/>
                  </a:cubicBezTo>
                  <a:cubicBezTo>
                    <a:pt x="1504" y="1563"/>
                    <a:pt x="1404" y="1413"/>
                    <a:pt x="1303" y="1263"/>
                  </a:cubicBezTo>
                  <a:lnTo>
                    <a:pt x="1253" y="1212"/>
                  </a:lnTo>
                  <a:cubicBezTo>
                    <a:pt x="1178" y="1062"/>
                    <a:pt x="1078" y="962"/>
                    <a:pt x="1028" y="811"/>
                  </a:cubicBezTo>
                  <a:cubicBezTo>
                    <a:pt x="953" y="586"/>
                    <a:pt x="877" y="360"/>
                    <a:pt x="877" y="135"/>
                  </a:cubicBezTo>
                  <a:cubicBezTo>
                    <a:pt x="877" y="60"/>
                    <a:pt x="827" y="9"/>
                    <a:pt x="752" y="9"/>
                  </a:cubicBezTo>
                  <a:cubicBezTo>
                    <a:pt x="740" y="3"/>
                    <a:pt x="725" y="0"/>
                    <a:pt x="7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769127" y="2286766"/>
              <a:ext cx="409969" cy="66889"/>
            </a:xfrm>
            <a:custGeom>
              <a:rect b="b" l="l" r="r" t="t"/>
              <a:pathLst>
                <a:path extrusionOk="0" h="728" w="4462">
                  <a:moveTo>
                    <a:pt x="4386" y="1"/>
                  </a:moveTo>
                  <a:cubicBezTo>
                    <a:pt x="3224" y="402"/>
                    <a:pt x="1972" y="626"/>
                    <a:pt x="737" y="626"/>
                  </a:cubicBezTo>
                  <a:cubicBezTo>
                    <a:pt x="507" y="626"/>
                    <a:pt x="278" y="618"/>
                    <a:pt x="50" y="602"/>
                  </a:cubicBezTo>
                  <a:cubicBezTo>
                    <a:pt x="25" y="602"/>
                    <a:pt x="0" y="627"/>
                    <a:pt x="0" y="652"/>
                  </a:cubicBezTo>
                  <a:cubicBezTo>
                    <a:pt x="0" y="677"/>
                    <a:pt x="25" y="702"/>
                    <a:pt x="50" y="702"/>
                  </a:cubicBezTo>
                  <a:cubicBezTo>
                    <a:pt x="276" y="727"/>
                    <a:pt x="501" y="727"/>
                    <a:pt x="727" y="727"/>
                  </a:cubicBezTo>
                  <a:cubicBezTo>
                    <a:pt x="1980" y="727"/>
                    <a:pt x="3258" y="527"/>
                    <a:pt x="4411" y="101"/>
                  </a:cubicBezTo>
                  <a:cubicBezTo>
                    <a:pt x="4461" y="101"/>
                    <a:pt x="4461" y="76"/>
                    <a:pt x="4461" y="51"/>
                  </a:cubicBezTo>
                  <a:cubicBezTo>
                    <a:pt x="4436" y="1"/>
                    <a:pt x="4411" y="1"/>
                    <a:pt x="4386" y="1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69127" y="2157952"/>
              <a:ext cx="412266" cy="193407"/>
            </a:xfrm>
            <a:custGeom>
              <a:rect b="b" l="l" r="r" t="t"/>
              <a:pathLst>
                <a:path extrusionOk="0" h="2105" w="4487">
                  <a:moveTo>
                    <a:pt x="4290" y="0"/>
                  </a:moveTo>
                  <a:cubicBezTo>
                    <a:pt x="4166" y="0"/>
                    <a:pt x="4046" y="39"/>
                    <a:pt x="3960" y="124"/>
                  </a:cubicBezTo>
                  <a:cubicBezTo>
                    <a:pt x="3860" y="200"/>
                    <a:pt x="3785" y="300"/>
                    <a:pt x="3760" y="425"/>
                  </a:cubicBezTo>
                  <a:cubicBezTo>
                    <a:pt x="3660" y="306"/>
                    <a:pt x="3514" y="234"/>
                    <a:pt x="3358" y="234"/>
                  </a:cubicBezTo>
                  <a:cubicBezTo>
                    <a:pt x="3317" y="234"/>
                    <a:pt x="3275" y="239"/>
                    <a:pt x="3233" y="250"/>
                  </a:cubicBezTo>
                  <a:cubicBezTo>
                    <a:pt x="3033" y="275"/>
                    <a:pt x="2882" y="450"/>
                    <a:pt x="2807" y="626"/>
                  </a:cubicBezTo>
                  <a:cubicBezTo>
                    <a:pt x="2714" y="533"/>
                    <a:pt x="2580" y="481"/>
                    <a:pt x="2445" y="481"/>
                  </a:cubicBezTo>
                  <a:cubicBezTo>
                    <a:pt x="2398" y="481"/>
                    <a:pt x="2351" y="487"/>
                    <a:pt x="2306" y="500"/>
                  </a:cubicBezTo>
                  <a:cubicBezTo>
                    <a:pt x="2130" y="551"/>
                    <a:pt x="1980" y="701"/>
                    <a:pt x="1955" y="851"/>
                  </a:cubicBezTo>
                  <a:cubicBezTo>
                    <a:pt x="1873" y="802"/>
                    <a:pt x="1771" y="764"/>
                    <a:pt x="1674" y="764"/>
                  </a:cubicBezTo>
                  <a:cubicBezTo>
                    <a:pt x="1622" y="764"/>
                    <a:pt x="1573" y="775"/>
                    <a:pt x="1529" y="801"/>
                  </a:cubicBezTo>
                  <a:cubicBezTo>
                    <a:pt x="1404" y="851"/>
                    <a:pt x="1303" y="926"/>
                    <a:pt x="1278" y="1052"/>
                  </a:cubicBezTo>
                  <a:cubicBezTo>
                    <a:pt x="1203" y="977"/>
                    <a:pt x="1103" y="926"/>
                    <a:pt x="978" y="926"/>
                  </a:cubicBezTo>
                  <a:cubicBezTo>
                    <a:pt x="852" y="926"/>
                    <a:pt x="727" y="977"/>
                    <a:pt x="652" y="1077"/>
                  </a:cubicBezTo>
                  <a:cubicBezTo>
                    <a:pt x="602" y="1027"/>
                    <a:pt x="552" y="977"/>
                    <a:pt x="501" y="952"/>
                  </a:cubicBezTo>
                  <a:cubicBezTo>
                    <a:pt x="456" y="929"/>
                    <a:pt x="411" y="917"/>
                    <a:pt x="366" y="917"/>
                  </a:cubicBezTo>
                  <a:cubicBezTo>
                    <a:pt x="311" y="917"/>
                    <a:pt x="256" y="935"/>
                    <a:pt x="201" y="977"/>
                  </a:cubicBezTo>
                  <a:cubicBezTo>
                    <a:pt x="125" y="1027"/>
                    <a:pt x="100" y="1127"/>
                    <a:pt x="75" y="1227"/>
                  </a:cubicBezTo>
                  <a:cubicBezTo>
                    <a:pt x="0" y="1503"/>
                    <a:pt x="0" y="1829"/>
                    <a:pt x="0" y="2054"/>
                  </a:cubicBezTo>
                  <a:cubicBezTo>
                    <a:pt x="0" y="2079"/>
                    <a:pt x="25" y="2104"/>
                    <a:pt x="50" y="2104"/>
                  </a:cubicBezTo>
                  <a:cubicBezTo>
                    <a:pt x="100" y="2104"/>
                    <a:pt x="125" y="2079"/>
                    <a:pt x="125" y="2054"/>
                  </a:cubicBezTo>
                  <a:cubicBezTo>
                    <a:pt x="100" y="1829"/>
                    <a:pt x="125" y="1503"/>
                    <a:pt x="176" y="1252"/>
                  </a:cubicBezTo>
                  <a:cubicBezTo>
                    <a:pt x="201" y="1177"/>
                    <a:pt x="226" y="1102"/>
                    <a:pt x="276" y="1052"/>
                  </a:cubicBezTo>
                  <a:cubicBezTo>
                    <a:pt x="301" y="1039"/>
                    <a:pt x="332" y="1033"/>
                    <a:pt x="364" y="1033"/>
                  </a:cubicBezTo>
                  <a:cubicBezTo>
                    <a:pt x="395" y="1033"/>
                    <a:pt x="426" y="1039"/>
                    <a:pt x="451" y="1052"/>
                  </a:cubicBezTo>
                  <a:cubicBezTo>
                    <a:pt x="501" y="1077"/>
                    <a:pt x="552" y="1127"/>
                    <a:pt x="577" y="1202"/>
                  </a:cubicBezTo>
                  <a:cubicBezTo>
                    <a:pt x="602" y="1227"/>
                    <a:pt x="627" y="1252"/>
                    <a:pt x="627" y="1252"/>
                  </a:cubicBezTo>
                  <a:cubicBezTo>
                    <a:pt x="652" y="1252"/>
                    <a:pt x="677" y="1227"/>
                    <a:pt x="702" y="1202"/>
                  </a:cubicBezTo>
                  <a:cubicBezTo>
                    <a:pt x="727" y="1102"/>
                    <a:pt x="852" y="1027"/>
                    <a:pt x="978" y="1027"/>
                  </a:cubicBezTo>
                  <a:cubicBezTo>
                    <a:pt x="1103" y="1027"/>
                    <a:pt x="1228" y="1127"/>
                    <a:pt x="1253" y="1252"/>
                  </a:cubicBezTo>
                  <a:cubicBezTo>
                    <a:pt x="1278" y="1277"/>
                    <a:pt x="1303" y="1277"/>
                    <a:pt x="1328" y="1277"/>
                  </a:cubicBezTo>
                  <a:cubicBezTo>
                    <a:pt x="1354" y="1277"/>
                    <a:pt x="1379" y="1252"/>
                    <a:pt x="1379" y="1227"/>
                  </a:cubicBezTo>
                  <a:cubicBezTo>
                    <a:pt x="1354" y="1077"/>
                    <a:pt x="1429" y="952"/>
                    <a:pt x="1554" y="901"/>
                  </a:cubicBezTo>
                  <a:cubicBezTo>
                    <a:pt x="1588" y="888"/>
                    <a:pt x="1625" y="882"/>
                    <a:pt x="1663" y="882"/>
                  </a:cubicBezTo>
                  <a:cubicBezTo>
                    <a:pt x="1766" y="882"/>
                    <a:pt x="1875" y="928"/>
                    <a:pt x="1930" y="1002"/>
                  </a:cubicBezTo>
                  <a:cubicBezTo>
                    <a:pt x="1948" y="1019"/>
                    <a:pt x="1965" y="1037"/>
                    <a:pt x="1983" y="1037"/>
                  </a:cubicBezTo>
                  <a:cubicBezTo>
                    <a:pt x="1990" y="1037"/>
                    <a:pt x="1998" y="1034"/>
                    <a:pt x="2005" y="1027"/>
                  </a:cubicBezTo>
                  <a:cubicBezTo>
                    <a:pt x="2030" y="1027"/>
                    <a:pt x="2030" y="1002"/>
                    <a:pt x="2030" y="977"/>
                  </a:cubicBezTo>
                  <a:cubicBezTo>
                    <a:pt x="2030" y="801"/>
                    <a:pt x="2181" y="651"/>
                    <a:pt x="2331" y="601"/>
                  </a:cubicBezTo>
                  <a:cubicBezTo>
                    <a:pt x="2363" y="592"/>
                    <a:pt x="2395" y="587"/>
                    <a:pt x="2428" y="587"/>
                  </a:cubicBezTo>
                  <a:cubicBezTo>
                    <a:pt x="2575" y="587"/>
                    <a:pt x="2725" y="673"/>
                    <a:pt x="2807" y="776"/>
                  </a:cubicBezTo>
                  <a:cubicBezTo>
                    <a:pt x="2807" y="794"/>
                    <a:pt x="2820" y="812"/>
                    <a:pt x="2836" y="812"/>
                  </a:cubicBezTo>
                  <a:cubicBezTo>
                    <a:pt x="2843" y="812"/>
                    <a:pt x="2850" y="808"/>
                    <a:pt x="2857" y="801"/>
                  </a:cubicBezTo>
                  <a:cubicBezTo>
                    <a:pt x="2882" y="801"/>
                    <a:pt x="2907" y="776"/>
                    <a:pt x="2907" y="776"/>
                  </a:cubicBezTo>
                  <a:cubicBezTo>
                    <a:pt x="2907" y="576"/>
                    <a:pt x="3058" y="400"/>
                    <a:pt x="3258" y="350"/>
                  </a:cubicBezTo>
                  <a:cubicBezTo>
                    <a:pt x="3289" y="342"/>
                    <a:pt x="3319" y="339"/>
                    <a:pt x="3349" y="339"/>
                  </a:cubicBezTo>
                  <a:cubicBezTo>
                    <a:pt x="3517" y="339"/>
                    <a:pt x="3674" y="452"/>
                    <a:pt x="3760" y="601"/>
                  </a:cubicBezTo>
                  <a:cubicBezTo>
                    <a:pt x="3785" y="626"/>
                    <a:pt x="3810" y="626"/>
                    <a:pt x="3835" y="626"/>
                  </a:cubicBezTo>
                  <a:cubicBezTo>
                    <a:pt x="3860" y="601"/>
                    <a:pt x="3860" y="576"/>
                    <a:pt x="3860" y="551"/>
                  </a:cubicBezTo>
                  <a:cubicBezTo>
                    <a:pt x="3860" y="425"/>
                    <a:pt x="3910" y="300"/>
                    <a:pt x="4035" y="200"/>
                  </a:cubicBezTo>
                  <a:cubicBezTo>
                    <a:pt x="4100" y="151"/>
                    <a:pt x="4186" y="123"/>
                    <a:pt x="4272" y="123"/>
                  </a:cubicBezTo>
                  <a:cubicBezTo>
                    <a:pt x="4319" y="123"/>
                    <a:pt x="4367" y="132"/>
                    <a:pt x="4411" y="150"/>
                  </a:cubicBezTo>
                  <a:cubicBezTo>
                    <a:pt x="4436" y="150"/>
                    <a:pt x="4486" y="124"/>
                    <a:pt x="4486" y="99"/>
                  </a:cubicBezTo>
                  <a:cubicBezTo>
                    <a:pt x="4486" y="74"/>
                    <a:pt x="4486" y="49"/>
                    <a:pt x="4461" y="24"/>
                  </a:cubicBezTo>
                  <a:cubicBezTo>
                    <a:pt x="4406" y="8"/>
                    <a:pt x="4348" y="0"/>
                    <a:pt x="4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822049" y="2256813"/>
              <a:ext cx="11577" cy="96842"/>
            </a:xfrm>
            <a:custGeom>
              <a:rect b="b" l="l" r="r" t="t"/>
              <a:pathLst>
                <a:path extrusionOk="0" h="1054" w="126">
                  <a:moveTo>
                    <a:pt x="51" y="1"/>
                  </a:moveTo>
                  <a:cubicBezTo>
                    <a:pt x="26" y="1"/>
                    <a:pt x="1" y="26"/>
                    <a:pt x="1" y="76"/>
                  </a:cubicBezTo>
                  <a:cubicBezTo>
                    <a:pt x="26" y="377"/>
                    <a:pt x="26" y="678"/>
                    <a:pt x="1" y="978"/>
                  </a:cubicBezTo>
                  <a:cubicBezTo>
                    <a:pt x="1" y="1028"/>
                    <a:pt x="26" y="1053"/>
                    <a:pt x="51" y="1053"/>
                  </a:cubicBezTo>
                  <a:cubicBezTo>
                    <a:pt x="76" y="1053"/>
                    <a:pt x="101" y="1028"/>
                    <a:pt x="101" y="1003"/>
                  </a:cubicBezTo>
                  <a:cubicBezTo>
                    <a:pt x="126" y="678"/>
                    <a:pt x="126" y="377"/>
                    <a:pt x="101" y="51"/>
                  </a:cubicBezTo>
                  <a:cubicBezTo>
                    <a:pt x="101" y="26"/>
                    <a:pt x="76" y="1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84251" y="2261407"/>
              <a:ext cx="18468" cy="89951"/>
            </a:xfrm>
            <a:custGeom>
              <a:rect b="b" l="l" r="r" t="t"/>
              <a:pathLst>
                <a:path extrusionOk="0" h="979" w="201">
                  <a:moveTo>
                    <a:pt x="50" y="1"/>
                  </a:moveTo>
                  <a:cubicBezTo>
                    <a:pt x="25" y="1"/>
                    <a:pt x="0" y="26"/>
                    <a:pt x="0" y="76"/>
                  </a:cubicBezTo>
                  <a:cubicBezTo>
                    <a:pt x="75" y="352"/>
                    <a:pt x="101" y="628"/>
                    <a:pt x="101" y="928"/>
                  </a:cubicBezTo>
                  <a:cubicBezTo>
                    <a:pt x="101" y="953"/>
                    <a:pt x="126" y="978"/>
                    <a:pt x="151" y="978"/>
                  </a:cubicBezTo>
                  <a:cubicBezTo>
                    <a:pt x="176" y="978"/>
                    <a:pt x="201" y="953"/>
                    <a:pt x="201" y="928"/>
                  </a:cubicBezTo>
                  <a:cubicBezTo>
                    <a:pt x="201" y="628"/>
                    <a:pt x="176" y="327"/>
                    <a:pt x="126" y="51"/>
                  </a:cubicBezTo>
                  <a:cubicBezTo>
                    <a:pt x="101" y="26"/>
                    <a:pt x="75" y="1"/>
                    <a:pt x="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944064" y="2240734"/>
              <a:ext cx="32342" cy="106030"/>
            </a:xfrm>
            <a:custGeom>
              <a:rect b="b" l="l" r="r" t="t"/>
              <a:pathLst>
                <a:path extrusionOk="0" h="1154" w="352">
                  <a:moveTo>
                    <a:pt x="51" y="0"/>
                  </a:moveTo>
                  <a:cubicBezTo>
                    <a:pt x="26" y="0"/>
                    <a:pt x="1" y="51"/>
                    <a:pt x="1" y="76"/>
                  </a:cubicBezTo>
                  <a:cubicBezTo>
                    <a:pt x="126" y="401"/>
                    <a:pt x="201" y="752"/>
                    <a:pt x="252" y="1103"/>
                  </a:cubicBezTo>
                  <a:cubicBezTo>
                    <a:pt x="252" y="1128"/>
                    <a:pt x="277" y="1153"/>
                    <a:pt x="302" y="1153"/>
                  </a:cubicBezTo>
                  <a:cubicBezTo>
                    <a:pt x="327" y="1153"/>
                    <a:pt x="352" y="1128"/>
                    <a:pt x="352" y="1078"/>
                  </a:cubicBezTo>
                  <a:cubicBezTo>
                    <a:pt x="302" y="727"/>
                    <a:pt x="226" y="376"/>
                    <a:pt x="101" y="25"/>
                  </a:cubicBezTo>
                  <a:cubicBezTo>
                    <a:pt x="101" y="0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022437" y="2219051"/>
              <a:ext cx="36936" cy="109245"/>
            </a:xfrm>
            <a:custGeom>
              <a:rect b="b" l="l" r="r" t="t"/>
              <a:pathLst>
                <a:path extrusionOk="0" h="1189" w="402">
                  <a:moveTo>
                    <a:pt x="72" y="0"/>
                  </a:moveTo>
                  <a:cubicBezTo>
                    <a:pt x="65" y="0"/>
                    <a:pt x="58" y="4"/>
                    <a:pt x="50" y="11"/>
                  </a:cubicBezTo>
                  <a:cubicBezTo>
                    <a:pt x="25" y="11"/>
                    <a:pt x="0" y="36"/>
                    <a:pt x="25" y="61"/>
                  </a:cubicBezTo>
                  <a:cubicBezTo>
                    <a:pt x="125" y="412"/>
                    <a:pt x="226" y="788"/>
                    <a:pt x="301" y="1139"/>
                  </a:cubicBezTo>
                  <a:cubicBezTo>
                    <a:pt x="301" y="1164"/>
                    <a:pt x="326" y="1189"/>
                    <a:pt x="351" y="1189"/>
                  </a:cubicBezTo>
                  <a:cubicBezTo>
                    <a:pt x="376" y="1189"/>
                    <a:pt x="401" y="1139"/>
                    <a:pt x="401" y="1114"/>
                  </a:cubicBezTo>
                  <a:cubicBezTo>
                    <a:pt x="326" y="763"/>
                    <a:pt x="226" y="387"/>
                    <a:pt x="125" y="36"/>
                  </a:cubicBezTo>
                  <a:cubicBezTo>
                    <a:pt x="108" y="18"/>
                    <a:pt x="9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112202" y="2200583"/>
              <a:ext cx="27748" cy="109337"/>
            </a:xfrm>
            <a:custGeom>
              <a:rect b="b" l="l" r="r" t="t"/>
              <a:pathLst>
                <a:path extrusionOk="0" h="1190" w="302">
                  <a:moveTo>
                    <a:pt x="73" y="1"/>
                  </a:moveTo>
                  <a:cubicBezTo>
                    <a:pt x="65" y="1"/>
                    <a:pt x="58" y="4"/>
                    <a:pt x="51" y="11"/>
                  </a:cubicBezTo>
                  <a:cubicBezTo>
                    <a:pt x="26" y="11"/>
                    <a:pt x="0" y="36"/>
                    <a:pt x="0" y="61"/>
                  </a:cubicBezTo>
                  <a:cubicBezTo>
                    <a:pt x="101" y="412"/>
                    <a:pt x="176" y="763"/>
                    <a:pt x="176" y="1139"/>
                  </a:cubicBezTo>
                  <a:cubicBezTo>
                    <a:pt x="176" y="1164"/>
                    <a:pt x="201" y="1189"/>
                    <a:pt x="251" y="1189"/>
                  </a:cubicBezTo>
                  <a:cubicBezTo>
                    <a:pt x="276" y="1189"/>
                    <a:pt x="301" y="1164"/>
                    <a:pt x="301" y="1139"/>
                  </a:cubicBezTo>
                  <a:cubicBezTo>
                    <a:pt x="276" y="763"/>
                    <a:pt x="226" y="387"/>
                    <a:pt x="126" y="36"/>
                  </a:cubicBezTo>
                  <a:cubicBezTo>
                    <a:pt x="108" y="19"/>
                    <a:pt x="90" y="1"/>
                    <a:pt x="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27302" y="2263796"/>
              <a:ext cx="39233" cy="140485"/>
            </a:xfrm>
            <a:custGeom>
              <a:rect b="b" l="l" r="r" t="t"/>
              <a:pathLst>
                <a:path extrusionOk="0" h="1529" w="427">
                  <a:moveTo>
                    <a:pt x="101" y="0"/>
                  </a:moveTo>
                  <a:cubicBezTo>
                    <a:pt x="76" y="25"/>
                    <a:pt x="51" y="50"/>
                    <a:pt x="76" y="75"/>
                  </a:cubicBezTo>
                  <a:cubicBezTo>
                    <a:pt x="126" y="226"/>
                    <a:pt x="101" y="401"/>
                    <a:pt x="76" y="576"/>
                  </a:cubicBezTo>
                  <a:lnTo>
                    <a:pt x="51" y="652"/>
                  </a:lnTo>
                  <a:cubicBezTo>
                    <a:pt x="26" y="802"/>
                    <a:pt x="1" y="952"/>
                    <a:pt x="26" y="1103"/>
                  </a:cubicBezTo>
                  <a:cubicBezTo>
                    <a:pt x="26" y="1228"/>
                    <a:pt x="51" y="1303"/>
                    <a:pt x="126" y="1378"/>
                  </a:cubicBezTo>
                  <a:cubicBezTo>
                    <a:pt x="176" y="1479"/>
                    <a:pt x="276" y="1529"/>
                    <a:pt x="376" y="1529"/>
                  </a:cubicBezTo>
                  <a:cubicBezTo>
                    <a:pt x="402" y="1529"/>
                    <a:pt x="427" y="1504"/>
                    <a:pt x="427" y="1479"/>
                  </a:cubicBezTo>
                  <a:cubicBezTo>
                    <a:pt x="427" y="1429"/>
                    <a:pt x="402" y="1404"/>
                    <a:pt x="376" y="1404"/>
                  </a:cubicBezTo>
                  <a:cubicBezTo>
                    <a:pt x="326" y="1404"/>
                    <a:pt x="251" y="1378"/>
                    <a:pt x="201" y="1303"/>
                  </a:cubicBezTo>
                  <a:cubicBezTo>
                    <a:pt x="151" y="1253"/>
                    <a:pt x="126" y="1178"/>
                    <a:pt x="126" y="1103"/>
                  </a:cubicBezTo>
                  <a:cubicBezTo>
                    <a:pt x="101" y="952"/>
                    <a:pt x="151" y="827"/>
                    <a:pt x="176" y="677"/>
                  </a:cubicBezTo>
                  <a:lnTo>
                    <a:pt x="176" y="602"/>
                  </a:lnTo>
                  <a:cubicBezTo>
                    <a:pt x="226" y="426"/>
                    <a:pt x="251" y="226"/>
                    <a:pt x="176" y="50"/>
                  </a:cubicBezTo>
                  <a:cubicBezTo>
                    <a:pt x="176" y="25"/>
                    <a:pt x="126" y="0"/>
                    <a:pt x="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435239" y="2252770"/>
              <a:ext cx="73780" cy="64040"/>
            </a:xfrm>
            <a:custGeom>
              <a:rect b="b" l="l" r="r" t="t"/>
              <a:pathLst>
                <a:path extrusionOk="0" h="697" w="803">
                  <a:moveTo>
                    <a:pt x="489" y="1"/>
                  </a:moveTo>
                  <a:cubicBezTo>
                    <a:pt x="476" y="1"/>
                    <a:pt x="464" y="7"/>
                    <a:pt x="451" y="20"/>
                  </a:cubicBezTo>
                  <a:cubicBezTo>
                    <a:pt x="426" y="20"/>
                    <a:pt x="426" y="70"/>
                    <a:pt x="426" y="95"/>
                  </a:cubicBezTo>
                  <a:cubicBezTo>
                    <a:pt x="501" y="195"/>
                    <a:pt x="576" y="321"/>
                    <a:pt x="627" y="446"/>
                  </a:cubicBezTo>
                  <a:cubicBezTo>
                    <a:pt x="474" y="359"/>
                    <a:pt x="303" y="291"/>
                    <a:pt x="129" y="291"/>
                  </a:cubicBezTo>
                  <a:cubicBezTo>
                    <a:pt x="103" y="291"/>
                    <a:pt x="77" y="292"/>
                    <a:pt x="50" y="295"/>
                  </a:cubicBezTo>
                  <a:cubicBezTo>
                    <a:pt x="0" y="295"/>
                    <a:pt x="0" y="321"/>
                    <a:pt x="0" y="346"/>
                  </a:cubicBezTo>
                  <a:cubicBezTo>
                    <a:pt x="0" y="396"/>
                    <a:pt x="25" y="396"/>
                    <a:pt x="50" y="396"/>
                  </a:cubicBezTo>
                  <a:cubicBezTo>
                    <a:pt x="301" y="396"/>
                    <a:pt x="551" y="496"/>
                    <a:pt x="702" y="671"/>
                  </a:cubicBezTo>
                  <a:cubicBezTo>
                    <a:pt x="702" y="671"/>
                    <a:pt x="727" y="696"/>
                    <a:pt x="752" y="696"/>
                  </a:cubicBezTo>
                  <a:cubicBezTo>
                    <a:pt x="752" y="696"/>
                    <a:pt x="752" y="696"/>
                    <a:pt x="777" y="671"/>
                  </a:cubicBezTo>
                  <a:cubicBezTo>
                    <a:pt x="802" y="671"/>
                    <a:pt x="802" y="646"/>
                    <a:pt x="802" y="621"/>
                  </a:cubicBezTo>
                  <a:cubicBezTo>
                    <a:pt x="727" y="396"/>
                    <a:pt x="627" y="220"/>
                    <a:pt x="526" y="20"/>
                  </a:cubicBezTo>
                  <a:cubicBezTo>
                    <a:pt x="514" y="7"/>
                    <a:pt x="501" y="1"/>
                    <a:pt x="4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0635" y="1833160"/>
              <a:ext cx="18560" cy="48421"/>
            </a:xfrm>
            <a:custGeom>
              <a:rect b="b" l="l" r="r" t="t"/>
              <a:pathLst>
                <a:path extrusionOk="0" h="527" w="202">
                  <a:moveTo>
                    <a:pt x="151" y="0"/>
                  </a:moveTo>
                  <a:cubicBezTo>
                    <a:pt x="126" y="0"/>
                    <a:pt x="101" y="25"/>
                    <a:pt x="101" y="50"/>
                  </a:cubicBezTo>
                  <a:cubicBezTo>
                    <a:pt x="51" y="176"/>
                    <a:pt x="26" y="326"/>
                    <a:pt x="1" y="476"/>
                  </a:cubicBezTo>
                  <a:cubicBezTo>
                    <a:pt x="1" y="502"/>
                    <a:pt x="26" y="527"/>
                    <a:pt x="51" y="527"/>
                  </a:cubicBezTo>
                  <a:cubicBezTo>
                    <a:pt x="76" y="527"/>
                    <a:pt x="101" y="527"/>
                    <a:pt x="101" y="502"/>
                  </a:cubicBezTo>
                  <a:cubicBezTo>
                    <a:pt x="126" y="351"/>
                    <a:pt x="151" y="201"/>
                    <a:pt x="201" y="75"/>
                  </a:cubicBezTo>
                  <a:cubicBezTo>
                    <a:pt x="201" y="50"/>
                    <a:pt x="176" y="25"/>
                    <a:pt x="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48338" y="1948284"/>
              <a:ext cx="119812" cy="255702"/>
            </a:xfrm>
            <a:custGeom>
              <a:rect b="b" l="l" r="r" t="t"/>
              <a:pathLst>
                <a:path extrusionOk="0" h="2783" w="1304">
                  <a:moveTo>
                    <a:pt x="51" y="0"/>
                  </a:moveTo>
                  <a:cubicBezTo>
                    <a:pt x="26" y="0"/>
                    <a:pt x="0" y="25"/>
                    <a:pt x="0" y="51"/>
                  </a:cubicBezTo>
                  <a:cubicBezTo>
                    <a:pt x="51" y="1078"/>
                    <a:pt x="502" y="2081"/>
                    <a:pt x="1204" y="2757"/>
                  </a:cubicBezTo>
                  <a:cubicBezTo>
                    <a:pt x="1229" y="2782"/>
                    <a:pt x="1229" y="2782"/>
                    <a:pt x="1254" y="2782"/>
                  </a:cubicBezTo>
                  <a:cubicBezTo>
                    <a:pt x="1254" y="2782"/>
                    <a:pt x="1279" y="2782"/>
                    <a:pt x="1279" y="2757"/>
                  </a:cubicBezTo>
                  <a:cubicBezTo>
                    <a:pt x="1304" y="2757"/>
                    <a:pt x="1304" y="2707"/>
                    <a:pt x="1279" y="2682"/>
                  </a:cubicBezTo>
                  <a:cubicBezTo>
                    <a:pt x="602" y="2005"/>
                    <a:pt x="151" y="1053"/>
                    <a:pt x="101" y="51"/>
                  </a:cubicBezTo>
                  <a:cubicBezTo>
                    <a:pt x="101" y="25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077656" y="1460684"/>
              <a:ext cx="27748" cy="34087"/>
            </a:xfrm>
            <a:custGeom>
              <a:rect b="b" l="l" r="r" t="t"/>
              <a:pathLst>
                <a:path extrusionOk="0" h="371" w="302">
                  <a:moveTo>
                    <a:pt x="76" y="0"/>
                  </a:moveTo>
                  <a:cubicBezTo>
                    <a:pt x="57" y="0"/>
                    <a:pt x="38" y="7"/>
                    <a:pt x="26" y="19"/>
                  </a:cubicBezTo>
                  <a:cubicBezTo>
                    <a:pt x="1" y="44"/>
                    <a:pt x="1" y="69"/>
                    <a:pt x="26" y="94"/>
                  </a:cubicBezTo>
                  <a:cubicBezTo>
                    <a:pt x="76" y="170"/>
                    <a:pt x="126" y="245"/>
                    <a:pt x="176" y="345"/>
                  </a:cubicBezTo>
                  <a:cubicBezTo>
                    <a:pt x="201" y="345"/>
                    <a:pt x="201" y="370"/>
                    <a:pt x="226" y="370"/>
                  </a:cubicBezTo>
                  <a:cubicBezTo>
                    <a:pt x="226" y="370"/>
                    <a:pt x="251" y="370"/>
                    <a:pt x="251" y="345"/>
                  </a:cubicBezTo>
                  <a:cubicBezTo>
                    <a:pt x="276" y="345"/>
                    <a:pt x="301" y="320"/>
                    <a:pt x="276" y="270"/>
                  </a:cubicBezTo>
                  <a:cubicBezTo>
                    <a:pt x="226" y="195"/>
                    <a:pt x="176" y="119"/>
                    <a:pt x="126" y="19"/>
                  </a:cubicBezTo>
                  <a:cubicBezTo>
                    <a:pt x="113" y="7"/>
                    <a:pt x="95" y="0"/>
                    <a:pt x="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939470" y="1333431"/>
              <a:ext cx="112921" cy="89951"/>
            </a:xfrm>
            <a:custGeom>
              <a:rect b="b" l="l" r="r" t="t"/>
              <a:pathLst>
                <a:path extrusionOk="0" h="979" w="1229">
                  <a:moveTo>
                    <a:pt x="101" y="1"/>
                  </a:moveTo>
                  <a:cubicBezTo>
                    <a:pt x="76" y="1"/>
                    <a:pt x="51" y="1"/>
                    <a:pt x="26" y="26"/>
                  </a:cubicBezTo>
                  <a:cubicBezTo>
                    <a:pt x="1" y="51"/>
                    <a:pt x="26" y="101"/>
                    <a:pt x="51" y="101"/>
                  </a:cubicBezTo>
                  <a:cubicBezTo>
                    <a:pt x="452" y="326"/>
                    <a:pt x="803" y="627"/>
                    <a:pt x="1129" y="978"/>
                  </a:cubicBezTo>
                  <a:lnTo>
                    <a:pt x="1204" y="978"/>
                  </a:lnTo>
                  <a:cubicBezTo>
                    <a:pt x="1229" y="953"/>
                    <a:pt x="1229" y="903"/>
                    <a:pt x="1204" y="903"/>
                  </a:cubicBezTo>
                  <a:cubicBezTo>
                    <a:pt x="878" y="552"/>
                    <a:pt x="502" y="251"/>
                    <a:pt x="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153640" y="1963444"/>
              <a:ext cx="62295" cy="74698"/>
            </a:xfrm>
            <a:custGeom>
              <a:rect b="b" l="l" r="r" t="t"/>
              <a:pathLst>
                <a:path extrusionOk="0" h="813" w="678">
                  <a:moveTo>
                    <a:pt x="605" y="0"/>
                  </a:moveTo>
                  <a:cubicBezTo>
                    <a:pt x="587" y="0"/>
                    <a:pt x="570" y="18"/>
                    <a:pt x="552" y="36"/>
                  </a:cubicBezTo>
                  <a:cubicBezTo>
                    <a:pt x="477" y="312"/>
                    <a:pt x="301" y="562"/>
                    <a:pt x="51" y="713"/>
                  </a:cubicBezTo>
                  <a:cubicBezTo>
                    <a:pt x="26" y="738"/>
                    <a:pt x="1" y="763"/>
                    <a:pt x="26" y="788"/>
                  </a:cubicBezTo>
                  <a:cubicBezTo>
                    <a:pt x="26" y="813"/>
                    <a:pt x="51" y="813"/>
                    <a:pt x="76" y="813"/>
                  </a:cubicBezTo>
                  <a:lnTo>
                    <a:pt x="101" y="813"/>
                  </a:lnTo>
                  <a:cubicBezTo>
                    <a:pt x="377" y="637"/>
                    <a:pt x="577" y="362"/>
                    <a:pt x="677" y="61"/>
                  </a:cubicBezTo>
                  <a:cubicBezTo>
                    <a:pt x="677" y="36"/>
                    <a:pt x="652" y="11"/>
                    <a:pt x="627" y="11"/>
                  </a:cubicBezTo>
                  <a:cubicBezTo>
                    <a:pt x="620" y="4"/>
                    <a:pt x="613" y="0"/>
                    <a:pt x="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386819" y="1351899"/>
              <a:ext cx="225749" cy="271781"/>
            </a:xfrm>
            <a:custGeom>
              <a:rect b="b" l="l" r="r" t="t"/>
              <a:pathLst>
                <a:path extrusionOk="0" h="2958" w="2457">
                  <a:moveTo>
                    <a:pt x="1755" y="0"/>
                  </a:moveTo>
                  <a:cubicBezTo>
                    <a:pt x="1730" y="0"/>
                    <a:pt x="1705" y="25"/>
                    <a:pt x="1680" y="50"/>
                  </a:cubicBezTo>
                  <a:lnTo>
                    <a:pt x="1555" y="351"/>
                  </a:lnTo>
                  <a:lnTo>
                    <a:pt x="1429" y="577"/>
                  </a:lnTo>
                  <a:lnTo>
                    <a:pt x="1179" y="1103"/>
                  </a:lnTo>
                  <a:lnTo>
                    <a:pt x="1078" y="1078"/>
                  </a:lnTo>
                  <a:lnTo>
                    <a:pt x="953" y="1003"/>
                  </a:lnTo>
                  <a:lnTo>
                    <a:pt x="427" y="777"/>
                  </a:lnTo>
                  <a:lnTo>
                    <a:pt x="352" y="777"/>
                  </a:lnTo>
                  <a:cubicBezTo>
                    <a:pt x="327" y="802"/>
                    <a:pt x="327" y="802"/>
                    <a:pt x="327" y="827"/>
                  </a:cubicBezTo>
                  <a:lnTo>
                    <a:pt x="276" y="953"/>
                  </a:lnTo>
                  <a:lnTo>
                    <a:pt x="226" y="1103"/>
                  </a:lnTo>
                  <a:lnTo>
                    <a:pt x="1" y="1780"/>
                  </a:lnTo>
                  <a:cubicBezTo>
                    <a:pt x="1" y="1780"/>
                    <a:pt x="1" y="1780"/>
                    <a:pt x="1" y="1805"/>
                  </a:cubicBezTo>
                  <a:cubicBezTo>
                    <a:pt x="1" y="1805"/>
                    <a:pt x="1" y="1830"/>
                    <a:pt x="1" y="1855"/>
                  </a:cubicBezTo>
                  <a:cubicBezTo>
                    <a:pt x="26" y="1855"/>
                    <a:pt x="51" y="1880"/>
                    <a:pt x="76" y="1880"/>
                  </a:cubicBezTo>
                  <a:lnTo>
                    <a:pt x="552" y="1855"/>
                  </a:lnTo>
                  <a:lnTo>
                    <a:pt x="728" y="1830"/>
                  </a:lnTo>
                  <a:lnTo>
                    <a:pt x="702" y="2607"/>
                  </a:lnTo>
                  <a:lnTo>
                    <a:pt x="702" y="2807"/>
                  </a:lnTo>
                  <a:lnTo>
                    <a:pt x="702" y="2882"/>
                  </a:lnTo>
                  <a:cubicBezTo>
                    <a:pt x="702" y="2933"/>
                    <a:pt x="728" y="2958"/>
                    <a:pt x="753" y="2958"/>
                  </a:cubicBezTo>
                  <a:lnTo>
                    <a:pt x="778" y="2958"/>
                  </a:lnTo>
                  <a:cubicBezTo>
                    <a:pt x="803" y="2958"/>
                    <a:pt x="828" y="2958"/>
                    <a:pt x="828" y="2933"/>
                  </a:cubicBezTo>
                  <a:lnTo>
                    <a:pt x="1454" y="2281"/>
                  </a:lnTo>
                  <a:lnTo>
                    <a:pt x="1555" y="2181"/>
                  </a:lnTo>
                  <a:lnTo>
                    <a:pt x="1580" y="2156"/>
                  </a:lnTo>
                  <a:lnTo>
                    <a:pt x="1805" y="2206"/>
                  </a:lnTo>
                  <a:lnTo>
                    <a:pt x="1956" y="2256"/>
                  </a:lnTo>
                  <a:lnTo>
                    <a:pt x="2206" y="2356"/>
                  </a:lnTo>
                  <a:cubicBezTo>
                    <a:pt x="2231" y="2356"/>
                    <a:pt x="2256" y="2356"/>
                    <a:pt x="2281" y="2331"/>
                  </a:cubicBezTo>
                  <a:cubicBezTo>
                    <a:pt x="2306" y="2306"/>
                    <a:pt x="2306" y="2281"/>
                    <a:pt x="2306" y="2256"/>
                  </a:cubicBezTo>
                  <a:lnTo>
                    <a:pt x="2131" y="1504"/>
                  </a:lnTo>
                  <a:lnTo>
                    <a:pt x="2432" y="1053"/>
                  </a:lnTo>
                  <a:cubicBezTo>
                    <a:pt x="2457" y="1028"/>
                    <a:pt x="2457" y="1003"/>
                    <a:pt x="2457" y="978"/>
                  </a:cubicBezTo>
                  <a:cubicBezTo>
                    <a:pt x="2432" y="978"/>
                    <a:pt x="2432" y="953"/>
                    <a:pt x="2407" y="953"/>
                  </a:cubicBezTo>
                  <a:lnTo>
                    <a:pt x="1981" y="752"/>
                  </a:lnTo>
                  <a:lnTo>
                    <a:pt x="1830" y="75"/>
                  </a:lnTo>
                  <a:cubicBezTo>
                    <a:pt x="1805" y="25"/>
                    <a:pt x="1780" y="25"/>
                    <a:pt x="1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18114" y="1384149"/>
              <a:ext cx="64592" cy="175031"/>
            </a:xfrm>
            <a:custGeom>
              <a:rect b="b" l="l" r="r" t="t"/>
              <a:pathLst>
                <a:path extrusionOk="0" h="1905" w="703">
                  <a:moveTo>
                    <a:pt x="126" y="0"/>
                  </a:moveTo>
                  <a:lnTo>
                    <a:pt x="0" y="226"/>
                  </a:lnTo>
                  <a:lnTo>
                    <a:pt x="101" y="576"/>
                  </a:lnTo>
                  <a:cubicBezTo>
                    <a:pt x="101" y="602"/>
                    <a:pt x="101" y="602"/>
                    <a:pt x="126" y="627"/>
                  </a:cubicBezTo>
                  <a:lnTo>
                    <a:pt x="502" y="777"/>
                  </a:lnTo>
                  <a:lnTo>
                    <a:pt x="251" y="1178"/>
                  </a:lnTo>
                  <a:cubicBezTo>
                    <a:pt x="226" y="1203"/>
                    <a:pt x="226" y="1228"/>
                    <a:pt x="226" y="1228"/>
                  </a:cubicBezTo>
                  <a:lnTo>
                    <a:pt x="376" y="1855"/>
                  </a:lnTo>
                  <a:lnTo>
                    <a:pt x="527" y="1905"/>
                  </a:lnTo>
                  <a:lnTo>
                    <a:pt x="376" y="1228"/>
                  </a:lnTo>
                  <a:lnTo>
                    <a:pt x="677" y="777"/>
                  </a:lnTo>
                  <a:cubicBezTo>
                    <a:pt x="702" y="777"/>
                    <a:pt x="702" y="752"/>
                    <a:pt x="702" y="727"/>
                  </a:cubicBezTo>
                  <a:cubicBezTo>
                    <a:pt x="677" y="702"/>
                    <a:pt x="677" y="677"/>
                    <a:pt x="652" y="677"/>
                  </a:cubicBezTo>
                  <a:lnTo>
                    <a:pt x="226" y="501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18410" y="2061663"/>
              <a:ext cx="43827" cy="24899"/>
            </a:xfrm>
            <a:custGeom>
              <a:rect b="b" l="l" r="r" t="t"/>
              <a:pathLst>
                <a:path extrusionOk="0" h="271" w="477">
                  <a:moveTo>
                    <a:pt x="63" y="1"/>
                  </a:moveTo>
                  <a:cubicBezTo>
                    <a:pt x="51" y="1"/>
                    <a:pt x="38" y="7"/>
                    <a:pt x="26" y="20"/>
                  </a:cubicBezTo>
                  <a:cubicBezTo>
                    <a:pt x="1" y="45"/>
                    <a:pt x="26" y="95"/>
                    <a:pt x="51" y="95"/>
                  </a:cubicBezTo>
                  <a:cubicBezTo>
                    <a:pt x="151" y="170"/>
                    <a:pt x="276" y="245"/>
                    <a:pt x="402" y="270"/>
                  </a:cubicBezTo>
                  <a:cubicBezTo>
                    <a:pt x="427" y="270"/>
                    <a:pt x="452" y="270"/>
                    <a:pt x="452" y="245"/>
                  </a:cubicBezTo>
                  <a:cubicBezTo>
                    <a:pt x="477" y="220"/>
                    <a:pt x="452" y="170"/>
                    <a:pt x="427" y="170"/>
                  </a:cubicBezTo>
                  <a:cubicBezTo>
                    <a:pt x="302" y="145"/>
                    <a:pt x="201" y="95"/>
                    <a:pt x="101" y="20"/>
                  </a:cubicBezTo>
                  <a:cubicBezTo>
                    <a:pt x="88" y="7"/>
                    <a:pt x="76" y="1"/>
                    <a:pt x="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49317" y="1872300"/>
              <a:ext cx="43919" cy="158952"/>
            </a:xfrm>
            <a:custGeom>
              <a:rect b="b" l="l" r="r" t="t"/>
              <a:pathLst>
                <a:path extrusionOk="0" h="1730" w="478">
                  <a:moveTo>
                    <a:pt x="51" y="0"/>
                  </a:moveTo>
                  <a:cubicBezTo>
                    <a:pt x="26" y="0"/>
                    <a:pt x="1" y="25"/>
                    <a:pt x="1" y="50"/>
                  </a:cubicBezTo>
                  <a:cubicBezTo>
                    <a:pt x="26" y="502"/>
                    <a:pt x="51" y="953"/>
                    <a:pt x="226" y="1379"/>
                  </a:cubicBezTo>
                  <a:cubicBezTo>
                    <a:pt x="252" y="1504"/>
                    <a:pt x="302" y="1604"/>
                    <a:pt x="377" y="1705"/>
                  </a:cubicBezTo>
                  <a:cubicBezTo>
                    <a:pt x="377" y="1730"/>
                    <a:pt x="402" y="1730"/>
                    <a:pt x="427" y="1730"/>
                  </a:cubicBezTo>
                  <a:lnTo>
                    <a:pt x="452" y="1730"/>
                  </a:lnTo>
                  <a:cubicBezTo>
                    <a:pt x="477" y="1705"/>
                    <a:pt x="477" y="1680"/>
                    <a:pt x="477" y="1655"/>
                  </a:cubicBezTo>
                  <a:cubicBezTo>
                    <a:pt x="402" y="1554"/>
                    <a:pt x="352" y="1454"/>
                    <a:pt x="327" y="1329"/>
                  </a:cubicBezTo>
                  <a:cubicBezTo>
                    <a:pt x="151" y="928"/>
                    <a:pt x="126" y="477"/>
                    <a:pt x="101" y="50"/>
                  </a:cubicBezTo>
                  <a:cubicBezTo>
                    <a:pt x="101" y="25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029328" y="1625882"/>
              <a:ext cx="82968" cy="64592"/>
            </a:xfrm>
            <a:custGeom>
              <a:rect b="b" l="l" r="r" t="t"/>
              <a:pathLst>
                <a:path extrusionOk="0" h="703" w="903">
                  <a:moveTo>
                    <a:pt x="852" y="1"/>
                  </a:moveTo>
                  <a:cubicBezTo>
                    <a:pt x="527" y="1"/>
                    <a:pt x="201" y="226"/>
                    <a:pt x="25" y="577"/>
                  </a:cubicBezTo>
                  <a:cubicBezTo>
                    <a:pt x="25" y="602"/>
                    <a:pt x="0" y="602"/>
                    <a:pt x="0" y="627"/>
                  </a:cubicBezTo>
                  <a:cubicBezTo>
                    <a:pt x="0" y="652"/>
                    <a:pt x="0" y="702"/>
                    <a:pt x="25" y="702"/>
                  </a:cubicBezTo>
                  <a:lnTo>
                    <a:pt x="50" y="702"/>
                  </a:lnTo>
                  <a:cubicBezTo>
                    <a:pt x="75" y="702"/>
                    <a:pt x="100" y="702"/>
                    <a:pt x="100" y="677"/>
                  </a:cubicBezTo>
                  <a:cubicBezTo>
                    <a:pt x="100" y="652"/>
                    <a:pt x="126" y="627"/>
                    <a:pt x="126" y="627"/>
                  </a:cubicBezTo>
                  <a:cubicBezTo>
                    <a:pt x="301" y="301"/>
                    <a:pt x="577" y="101"/>
                    <a:pt x="852" y="101"/>
                  </a:cubicBezTo>
                  <a:cubicBezTo>
                    <a:pt x="877" y="101"/>
                    <a:pt x="902" y="76"/>
                    <a:pt x="902" y="51"/>
                  </a:cubicBezTo>
                  <a:cubicBezTo>
                    <a:pt x="902" y="26"/>
                    <a:pt x="877" y="1"/>
                    <a:pt x="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010860" y="1727224"/>
              <a:ext cx="16263" cy="46124"/>
            </a:xfrm>
            <a:custGeom>
              <a:rect b="b" l="l" r="r" t="t"/>
              <a:pathLst>
                <a:path extrusionOk="0" h="502" w="177">
                  <a:moveTo>
                    <a:pt x="126" y="0"/>
                  </a:moveTo>
                  <a:cubicBezTo>
                    <a:pt x="101" y="0"/>
                    <a:pt x="51" y="25"/>
                    <a:pt x="51" y="51"/>
                  </a:cubicBezTo>
                  <a:cubicBezTo>
                    <a:pt x="26" y="176"/>
                    <a:pt x="26" y="326"/>
                    <a:pt x="1" y="452"/>
                  </a:cubicBezTo>
                  <a:cubicBezTo>
                    <a:pt x="1" y="477"/>
                    <a:pt x="26" y="502"/>
                    <a:pt x="51" y="502"/>
                  </a:cubicBezTo>
                  <a:cubicBezTo>
                    <a:pt x="101" y="502"/>
                    <a:pt x="101" y="477"/>
                    <a:pt x="126" y="452"/>
                  </a:cubicBezTo>
                  <a:cubicBezTo>
                    <a:pt x="126" y="326"/>
                    <a:pt x="151" y="201"/>
                    <a:pt x="176" y="76"/>
                  </a:cubicBezTo>
                  <a:cubicBezTo>
                    <a:pt x="176" y="25"/>
                    <a:pt x="151" y="0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rot="-1317446">
            <a:off x="7915064" y="2969089"/>
            <a:ext cx="1031837" cy="2059352"/>
            <a:chOff x="1497625" y="1924075"/>
            <a:chExt cx="465575" cy="929200"/>
          </a:xfrm>
        </p:grpSpPr>
        <p:sp>
          <p:nvSpPr>
            <p:cNvPr id="88" name="Google Shape;88;p3"/>
            <p:cNvSpPr/>
            <p:nvPr/>
          </p:nvSpPr>
          <p:spPr>
            <a:xfrm>
              <a:off x="1497625" y="1924075"/>
              <a:ext cx="465575" cy="929200"/>
            </a:xfrm>
            <a:custGeom>
              <a:rect b="b" l="l" r="r" t="t"/>
              <a:pathLst>
                <a:path extrusionOk="0" h="37168" w="18623">
                  <a:moveTo>
                    <a:pt x="3886" y="3214"/>
                  </a:moveTo>
                  <a:cubicBezTo>
                    <a:pt x="4161" y="3490"/>
                    <a:pt x="4412" y="3690"/>
                    <a:pt x="4763" y="3765"/>
                  </a:cubicBezTo>
                  <a:cubicBezTo>
                    <a:pt x="4662" y="4191"/>
                    <a:pt x="4412" y="4542"/>
                    <a:pt x="4437" y="5019"/>
                  </a:cubicBezTo>
                  <a:cubicBezTo>
                    <a:pt x="4136" y="4618"/>
                    <a:pt x="3760" y="4392"/>
                    <a:pt x="3459" y="4041"/>
                  </a:cubicBezTo>
                  <a:cubicBezTo>
                    <a:pt x="3735" y="3841"/>
                    <a:pt x="3810" y="3565"/>
                    <a:pt x="3886" y="3214"/>
                  </a:cubicBezTo>
                  <a:close/>
                  <a:moveTo>
                    <a:pt x="4093" y="426"/>
                  </a:moveTo>
                  <a:cubicBezTo>
                    <a:pt x="4260" y="426"/>
                    <a:pt x="4433" y="444"/>
                    <a:pt x="4612" y="482"/>
                  </a:cubicBezTo>
                  <a:cubicBezTo>
                    <a:pt x="5490" y="683"/>
                    <a:pt x="6292" y="983"/>
                    <a:pt x="6993" y="1560"/>
                  </a:cubicBezTo>
                  <a:cubicBezTo>
                    <a:pt x="7119" y="1685"/>
                    <a:pt x="7219" y="1785"/>
                    <a:pt x="7194" y="1961"/>
                  </a:cubicBezTo>
                  <a:cubicBezTo>
                    <a:pt x="6993" y="3214"/>
                    <a:pt x="6868" y="4467"/>
                    <a:pt x="6367" y="5645"/>
                  </a:cubicBezTo>
                  <a:cubicBezTo>
                    <a:pt x="6141" y="6146"/>
                    <a:pt x="5916" y="6623"/>
                    <a:pt x="5540" y="7049"/>
                  </a:cubicBezTo>
                  <a:cubicBezTo>
                    <a:pt x="5464" y="7124"/>
                    <a:pt x="5364" y="7224"/>
                    <a:pt x="5289" y="7299"/>
                  </a:cubicBezTo>
                  <a:cubicBezTo>
                    <a:pt x="5114" y="7074"/>
                    <a:pt x="5114" y="6798"/>
                    <a:pt x="5013" y="6547"/>
                  </a:cubicBezTo>
                  <a:cubicBezTo>
                    <a:pt x="4863" y="6146"/>
                    <a:pt x="4763" y="5720"/>
                    <a:pt x="4713" y="5294"/>
                  </a:cubicBezTo>
                  <a:cubicBezTo>
                    <a:pt x="4637" y="4843"/>
                    <a:pt x="4788" y="4417"/>
                    <a:pt x="4988" y="3991"/>
                  </a:cubicBezTo>
                  <a:cubicBezTo>
                    <a:pt x="5139" y="3640"/>
                    <a:pt x="5114" y="3590"/>
                    <a:pt x="4738" y="3490"/>
                  </a:cubicBezTo>
                  <a:cubicBezTo>
                    <a:pt x="4312" y="3339"/>
                    <a:pt x="4061" y="3014"/>
                    <a:pt x="3835" y="2638"/>
                  </a:cubicBezTo>
                  <a:cubicBezTo>
                    <a:pt x="3810" y="2587"/>
                    <a:pt x="3785" y="2512"/>
                    <a:pt x="3760" y="2462"/>
                  </a:cubicBezTo>
                  <a:cubicBezTo>
                    <a:pt x="3724" y="2390"/>
                    <a:pt x="3675" y="2331"/>
                    <a:pt x="3605" y="2331"/>
                  </a:cubicBezTo>
                  <a:cubicBezTo>
                    <a:pt x="3577" y="2331"/>
                    <a:pt x="3545" y="2341"/>
                    <a:pt x="3510" y="2362"/>
                  </a:cubicBezTo>
                  <a:cubicBezTo>
                    <a:pt x="3409" y="2412"/>
                    <a:pt x="3434" y="2512"/>
                    <a:pt x="3484" y="2587"/>
                  </a:cubicBezTo>
                  <a:cubicBezTo>
                    <a:pt x="3685" y="3089"/>
                    <a:pt x="3610" y="3540"/>
                    <a:pt x="3159" y="3891"/>
                  </a:cubicBezTo>
                  <a:cubicBezTo>
                    <a:pt x="2983" y="4016"/>
                    <a:pt x="3058" y="4166"/>
                    <a:pt x="3184" y="4292"/>
                  </a:cubicBezTo>
                  <a:cubicBezTo>
                    <a:pt x="3434" y="4492"/>
                    <a:pt x="3685" y="4693"/>
                    <a:pt x="3911" y="4893"/>
                  </a:cubicBezTo>
                  <a:cubicBezTo>
                    <a:pt x="4186" y="5144"/>
                    <a:pt x="4387" y="5420"/>
                    <a:pt x="4487" y="5795"/>
                  </a:cubicBezTo>
                  <a:cubicBezTo>
                    <a:pt x="4637" y="6347"/>
                    <a:pt x="4838" y="6873"/>
                    <a:pt x="5013" y="7450"/>
                  </a:cubicBezTo>
                  <a:cubicBezTo>
                    <a:pt x="4412" y="7450"/>
                    <a:pt x="3886" y="7324"/>
                    <a:pt x="3384" y="7024"/>
                  </a:cubicBezTo>
                  <a:cubicBezTo>
                    <a:pt x="2783" y="6673"/>
                    <a:pt x="2231" y="6222"/>
                    <a:pt x="1680" y="5795"/>
                  </a:cubicBezTo>
                  <a:cubicBezTo>
                    <a:pt x="1619" y="5755"/>
                    <a:pt x="1558" y="5682"/>
                    <a:pt x="1471" y="5682"/>
                  </a:cubicBezTo>
                  <a:cubicBezTo>
                    <a:pt x="1450" y="5682"/>
                    <a:pt x="1428" y="5686"/>
                    <a:pt x="1404" y="5695"/>
                  </a:cubicBezTo>
                  <a:cubicBezTo>
                    <a:pt x="1354" y="5821"/>
                    <a:pt x="1454" y="5871"/>
                    <a:pt x="1505" y="5921"/>
                  </a:cubicBezTo>
                  <a:cubicBezTo>
                    <a:pt x="2156" y="6472"/>
                    <a:pt x="2808" y="6973"/>
                    <a:pt x="3560" y="7324"/>
                  </a:cubicBezTo>
                  <a:cubicBezTo>
                    <a:pt x="3978" y="7533"/>
                    <a:pt x="4396" y="7678"/>
                    <a:pt x="4834" y="7678"/>
                  </a:cubicBezTo>
                  <a:cubicBezTo>
                    <a:pt x="4869" y="7678"/>
                    <a:pt x="4903" y="7677"/>
                    <a:pt x="4938" y="7675"/>
                  </a:cubicBezTo>
                  <a:cubicBezTo>
                    <a:pt x="5063" y="7675"/>
                    <a:pt x="5114" y="7700"/>
                    <a:pt x="5139" y="7826"/>
                  </a:cubicBezTo>
                  <a:cubicBezTo>
                    <a:pt x="5239" y="8101"/>
                    <a:pt x="5339" y="8377"/>
                    <a:pt x="5439" y="8628"/>
                  </a:cubicBezTo>
                  <a:cubicBezTo>
                    <a:pt x="5483" y="8692"/>
                    <a:pt x="5489" y="8813"/>
                    <a:pt x="5570" y="8813"/>
                  </a:cubicBezTo>
                  <a:cubicBezTo>
                    <a:pt x="5583" y="8813"/>
                    <a:pt x="5598" y="8810"/>
                    <a:pt x="5615" y="8803"/>
                  </a:cubicBezTo>
                  <a:cubicBezTo>
                    <a:pt x="5740" y="8753"/>
                    <a:pt x="5665" y="8628"/>
                    <a:pt x="5640" y="8552"/>
                  </a:cubicBezTo>
                  <a:cubicBezTo>
                    <a:pt x="5540" y="8252"/>
                    <a:pt x="5439" y="7951"/>
                    <a:pt x="5339" y="7650"/>
                  </a:cubicBezTo>
                  <a:cubicBezTo>
                    <a:pt x="6417" y="6723"/>
                    <a:pt x="6818" y="5470"/>
                    <a:pt x="7094" y="4141"/>
                  </a:cubicBezTo>
                  <a:cubicBezTo>
                    <a:pt x="7244" y="3440"/>
                    <a:pt x="7319" y="2763"/>
                    <a:pt x="7444" y="2011"/>
                  </a:cubicBezTo>
                  <a:cubicBezTo>
                    <a:pt x="7870" y="2587"/>
                    <a:pt x="8246" y="3089"/>
                    <a:pt x="8572" y="3640"/>
                  </a:cubicBezTo>
                  <a:cubicBezTo>
                    <a:pt x="8973" y="4317"/>
                    <a:pt x="9324" y="4993"/>
                    <a:pt x="9750" y="5645"/>
                  </a:cubicBezTo>
                  <a:cubicBezTo>
                    <a:pt x="10026" y="6096"/>
                    <a:pt x="10051" y="6522"/>
                    <a:pt x="9876" y="6998"/>
                  </a:cubicBezTo>
                  <a:cubicBezTo>
                    <a:pt x="9700" y="7475"/>
                    <a:pt x="9525" y="7951"/>
                    <a:pt x="9299" y="8427"/>
                  </a:cubicBezTo>
                  <a:cubicBezTo>
                    <a:pt x="9274" y="8502"/>
                    <a:pt x="9199" y="8577"/>
                    <a:pt x="9299" y="8653"/>
                  </a:cubicBezTo>
                  <a:cubicBezTo>
                    <a:pt x="9326" y="8666"/>
                    <a:pt x="9351" y="8672"/>
                    <a:pt x="9375" y="8672"/>
                  </a:cubicBezTo>
                  <a:cubicBezTo>
                    <a:pt x="9440" y="8672"/>
                    <a:pt x="9495" y="8626"/>
                    <a:pt x="9550" y="8552"/>
                  </a:cubicBezTo>
                  <a:cubicBezTo>
                    <a:pt x="9600" y="8477"/>
                    <a:pt x="9650" y="8377"/>
                    <a:pt x="9675" y="8302"/>
                  </a:cubicBezTo>
                  <a:cubicBezTo>
                    <a:pt x="9926" y="7801"/>
                    <a:pt x="10076" y="7274"/>
                    <a:pt x="10277" y="6723"/>
                  </a:cubicBezTo>
                  <a:cubicBezTo>
                    <a:pt x="10577" y="7274"/>
                    <a:pt x="10828" y="7775"/>
                    <a:pt x="11104" y="8277"/>
                  </a:cubicBezTo>
                  <a:cubicBezTo>
                    <a:pt x="11329" y="8728"/>
                    <a:pt x="11555" y="9204"/>
                    <a:pt x="11805" y="9655"/>
                  </a:cubicBezTo>
                  <a:cubicBezTo>
                    <a:pt x="11855" y="9806"/>
                    <a:pt x="11881" y="9906"/>
                    <a:pt x="11830" y="10031"/>
                  </a:cubicBezTo>
                  <a:cubicBezTo>
                    <a:pt x="11404" y="11184"/>
                    <a:pt x="10878" y="12287"/>
                    <a:pt x="10176" y="13289"/>
                  </a:cubicBezTo>
                  <a:cubicBezTo>
                    <a:pt x="9625" y="14091"/>
                    <a:pt x="8898" y="14743"/>
                    <a:pt x="7896" y="15094"/>
                  </a:cubicBezTo>
                  <a:cubicBezTo>
                    <a:pt x="7520" y="14041"/>
                    <a:pt x="7169" y="13014"/>
                    <a:pt x="6793" y="11961"/>
                  </a:cubicBezTo>
                  <a:cubicBezTo>
                    <a:pt x="6968" y="11785"/>
                    <a:pt x="7144" y="11635"/>
                    <a:pt x="7344" y="11460"/>
                  </a:cubicBezTo>
                  <a:cubicBezTo>
                    <a:pt x="7946" y="10858"/>
                    <a:pt x="8447" y="10131"/>
                    <a:pt x="8948" y="9455"/>
                  </a:cubicBezTo>
                  <a:cubicBezTo>
                    <a:pt x="9023" y="9379"/>
                    <a:pt x="9099" y="9254"/>
                    <a:pt x="8998" y="9179"/>
                  </a:cubicBezTo>
                  <a:cubicBezTo>
                    <a:pt x="8969" y="9155"/>
                    <a:pt x="8942" y="9146"/>
                    <a:pt x="8918" y="9146"/>
                  </a:cubicBezTo>
                  <a:cubicBezTo>
                    <a:pt x="8839" y="9146"/>
                    <a:pt x="8786" y="9247"/>
                    <a:pt x="8748" y="9304"/>
                  </a:cubicBezTo>
                  <a:cubicBezTo>
                    <a:pt x="8472" y="9630"/>
                    <a:pt x="8221" y="9981"/>
                    <a:pt x="7971" y="10332"/>
                  </a:cubicBezTo>
                  <a:cubicBezTo>
                    <a:pt x="7595" y="10783"/>
                    <a:pt x="7194" y="11234"/>
                    <a:pt x="6718" y="11610"/>
                  </a:cubicBezTo>
                  <a:cubicBezTo>
                    <a:pt x="6567" y="11234"/>
                    <a:pt x="6392" y="10858"/>
                    <a:pt x="6266" y="10457"/>
                  </a:cubicBezTo>
                  <a:cubicBezTo>
                    <a:pt x="6166" y="10232"/>
                    <a:pt x="6091" y="9981"/>
                    <a:pt x="5991" y="9755"/>
                  </a:cubicBezTo>
                  <a:cubicBezTo>
                    <a:pt x="5970" y="9692"/>
                    <a:pt x="5949" y="9594"/>
                    <a:pt x="5883" y="9594"/>
                  </a:cubicBezTo>
                  <a:cubicBezTo>
                    <a:pt x="5870" y="9594"/>
                    <a:pt x="5856" y="9597"/>
                    <a:pt x="5840" y="9605"/>
                  </a:cubicBezTo>
                  <a:cubicBezTo>
                    <a:pt x="5740" y="9655"/>
                    <a:pt x="5790" y="9730"/>
                    <a:pt x="5815" y="9831"/>
                  </a:cubicBezTo>
                  <a:cubicBezTo>
                    <a:pt x="5966" y="10432"/>
                    <a:pt x="6241" y="11034"/>
                    <a:pt x="6417" y="11635"/>
                  </a:cubicBezTo>
                  <a:cubicBezTo>
                    <a:pt x="6442" y="11685"/>
                    <a:pt x="6467" y="11760"/>
                    <a:pt x="6467" y="11811"/>
                  </a:cubicBezTo>
                  <a:cubicBezTo>
                    <a:pt x="6300" y="11851"/>
                    <a:pt x="6135" y="11868"/>
                    <a:pt x="5971" y="11868"/>
                  </a:cubicBezTo>
                  <a:cubicBezTo>
                    <a:pt x="5520" y="11868"/>
                    <a:pt x="5079" y="11739"/>
                    <a:pt x="4637" y="11610"/>
                  </a:cubicBezTo>
                  <a:cubicBezTo>
                    <a:pt x="3936" y="11435"/>
                    <a:pt x="3359" y="11034"/>
                    <a:pt x="2783" y="10633"/>
                  </a:cubicBezTo>
                  <a:cubicBezTo>
                    <a:pt x="2081" y="10131"/>
                    <a:pt x="1404" y="9580"/>
                    <a:pt x="803" y="8953"/>
                  </a:cubicBezTo>
                  <a:cubicBezTo>
                    <a:pt x="703" y="8878"/>
                    <a:pt x="652" y="8778"/>
                    <a:pt x="627" y="8653"/>
                  </a:cubicBezTo>
                  <a:cubicBezTo>
                    <a:pt x="427" y="6948"/>
                    <a:pt x="527" y="5294"/>
                    <a:pt x="1053" y="3665"/>
                  </a:cubicBezTo>
                  <a:cubicBezTo>
                    <a:pt x="1304" y="2813"/>
                    <a:pt x="1730" y="2036"/>
                    <a:pt x="2281" y="1334"/>
                  </a:cubicBezTo>
                  <a:cubicBezTo>
                    <a:pt x="2770" y="765"/>
                    <a:pt x="3374" y="426"/>
                    <a:pt x="4093" y="426"/>
                  </a:cubicBezTo>
                  <a:close/>
                  <a:moveTo>
                    <a:pt x="677" y="9204"/>
                  </a:moveTo>
                  <a:cubicBezTo>
                    <a:pt x="828" y="9254"/>
                    <a:pt x="903" y="9379"/>
                    <a:pt x="1003" y="9480"/>
                  </a:cubicBezTo>
                  <a:cubicBezTo>
                    <a:pt x="1780" y="10257"/>
                    <a:pt x="2632" y="10983"/>
                    <a:pt x="3610" y="11485"/>
                  </a:cubicBezTo>
                  <a:cubicBezTo>
                    <a:pt x="4353" y="11877"/>
                    <a:pt x="5130" y="12150"/>
                    <a:pt x="5970" y="12150"/>
                  </a:cubicBezTo>
                  <a:cubicBezTo>
                    <a:pt x="6149" y="12150"/>
                    <a:pt x="6332" y="12138"/>
                    <a:pt x="6517" y="12111"/>
                  </a:cubicBezTo>
                  <a:cubicBezTo>
                    <a:pt x="6542" y="12111"/>
                    <a:pt x="6567" y="12136"/>
                    <a:pt x="6592" y="12136"/>
                  </a:cubicBezTo>
                  <a:cubicBezTo>
                    <a:pt x="6968" y="13189"/>
                    <a:pt x="7344" y="14242"/>
                    <a:pt x="7720" y="15319"/>
                  </a:cubicBezTo>
                  <a:cubicBezTo>
                    <a:pt x="7359" y="15461"/>
                    <a:pt x="6998" y="15517"/>
                    <a:pt x="6640" y="15517"/>
                  </a:cubicBezTo>
                  <a:cubicBezTo>
                    <a:pt x="6302" y="15517"/>
                    <a:pt x="5968" y="15467"/>
                    <a:pt x="5640" y="15395"/>
                  </a:cubicBezTo>
                  <a:cubicBezTo>
                    <a:pt x="4462" y="15169"/>
                    <a:pt x="3510" y="14542"/>
                    <a:pt x="2582" y="13841"/>
                  </a:cubicBezTo>
                  <a:cubicBezTo>
                    <a:pt x="2156" y="13515"/>
                    <a:pt x="1730" y="13189"/>
                    <a:pt x="1354" y="12788"/>
                  </a:cubicBezTo>
                  <a:cubicBezTo>
                    <a:pt x="1204" y="12638"/>
                    <a:pt x="1129" y="12487"/>
                    <a:pt x="1104" y="12262"/>
                  </a:cubicBezTo>
                  <a:cubicBezTo>
                    <a:pt x="953" y="11259"/>
                    <a:pt x="778" y="10232"/>
                    <a:pt x="677" y="9204"/>
                  </a:cubicBezTo>
                  <a:close/>
                  <a:moveTo>
                    <a:pt x="12031" y="10181"/>
                  </a:moveTo>
                  <a:cubicBezTo>
                    <a:pt x="12181" y="10557"/>
                    <a:pt x="12357" y="10908"/>
                    <a:pt x="12532" y="11284"/>
                  </a:cubicBezTo>
                  <a:cubicBezTo>
                    <a:pt x="12833" y="11986"/>
                    <a:pt x="13109" y="12713"/>
                    <a:pt x="13459" y="13390"/>
                  </a:cubicBezTo>
                  <a:cubicBezTo>
                    <a:pt x="13635" y="13791"/>
                    <a:pt x="13535" y="14166"/>
                    <a:pt x="13384" y="14517"/>
                  </a:cubicBezTo>
                  <a:cubicBezTo>
                    <a:pt x="12883" y="15595"/>
                    <a:pt x="12056" y="16397"/>
                    <a:pt x="11104" y="17149"/>
                  </a:cubicBezTo>
                  <a:cubicBezTo>
                    <a:pt x="10602" y="17550"/>
                    <a:pt x="10001" y="17675"/>
                    <a:pt x="9399" y="17801"/>
                  </a:cubicBezTo>
                  <a:cubicBezTo>
                    <a:pt x="9274" y="17826"/>
                    <a:pt x="9149" y="17876"/>
                    <a:pt x="8998" y="17901"/>
                  </a:cubicBezTo>
                  <a:cubicBezTo>
                    <a:pt x="8647" y="17024"/>
                    <a:pt x="8246" y="16197"/>
                    <a:pt x="7996" y="15269"/>
                  </a:cubicBezTo>
                  <a:cubicBezTo>
                    <a:pt x="8322" y="15144"/>
                    <a:pt x="8622" y="15019"/>
                    <a:pt x="8898" y="14843"/>
                  </a:cubicBezTo>
                  <a:cubicBezTo>
                    <a:pt x="9550" y="14417"/>
                    <a:pt x="10051" y="13866"/>
                    <a:pt x="10452" y="13214"/>
                  </a:cubicBezTo>
                  <a:cubicBezTo>
                    <a:pt x="11028" y="12337"/>
                    <a:pt x="11505" y="11410"/>
                    <a:pt x="11881" y="10432"/>
                  </a:cubicBezTo>
                  <a:cubicBezTo>
                    <a:pt x="11906" y="10357"/>
                    <a:pt x="11931" y="10257"/>
                    <a:pt x="11931" y="10181"/>
                  </a:cubicBezTo>
                  <a:close/>
                  <a:moveTo>
                    <a:pt x="1229" y="13114"/>
                  </a:moveTo>
                  <a:cubicBezTo>
                    <a:pt x="1630" y="13440"/>
                    <a:pt x="1981" y="13740"/>
                    <a:pt x="2357" y="14016"/>
                  </a:cubicBezTo>
                  <a:cubicBezTo>
                    <a:pt x="3309" y="14718"/>
                    <a:pt x="4261" y="15369"/>
                    <a:pt x="5414" y="15645"/>
                  </a:cubicBezTo>
                  <a:cubicBezTo>
                    <a:pt x="5844" y="15734"/>
                    <a:pt x="6266" y="15797"/>
                    <a:pt x="6688" y="15797"/>
                  </a:cubicBezTo>
                  <a:cubicBezTo>
                    <a:pt x="6980" y="15797"/>
                    <a:pt x="7273" y="15767"/>
                    <a:pt x="7570" y="15695"/>
                  </a:cubicBezTo>
                  <a:cubicBezTo>
                    <a:pt x="7645" y="15670"/>
                    <a:pt x="7745" y="15620"/>
                    <a:pt x="7845" y="15595"/>
                  </a:cubicBezTo>
                  <a:cubicBezTo>
                    <a:pt x="8071" y="16422"/>
                    <a:pt x="8422" y="17199"/>
                    <a:pt x="8748" y="18001"/>
                  </a:cubicBezTo>
                  <a:cubicBezTo>
                    <a:pt x="8347" y="18202"/>
                    <a:pt x="7946" y="18352"/>
                    <a:pt x="7620" y="18653"/>
                  </a:cubicBezTo>
                  <a:cubicBezTo>
                    <a:pt x="7194" y="19029"/>
                    <a:pt x="6667" y="19129"/>
                    <a:pt x="6116" y="19129"/>
                  </a:cubicBezTo>
                  <a:cubicBezTo>
                    <a:pt x="6021" y="19133"/>
                    <a:pt x="5925" y="19135"/>
                    <a:pt x="5831" y="19135"/>
                  </a:cubicBezTo>
                  <a:cubicBezTo>
                    <a:pt x="4659" y="19135"/>
                    <a:pt x="3558" y="18840"/>
                    <a:pt x="2607" y="18051"/>
                  </a:cubicBezTo>
                  <a:cubicBezTo>
                    <a:pt x="2482" y="17951"/>
                    <a:pt x="2382" y="17801"/>
                    <a:pt x="2357" y="17650"/>
                  </a:cubicBezTo>
                  <a:cubicBezTo>
                    <a:pt x="2131" y="16798"/>
                    <a:pt x="1855" y="15971"/>
                    <a:pt x="1680" y="15119"/>
                  </a:cubicBezTo>
                  <a:cubicBezTo>
                    <a:pt x="1530" y="14442"/>
                    <a:pt x="1379" y="13791"/>
                    <a:pt x="1229" y="13114"/>
                  </a:cubicBezTo>
                  <a:close/>
                  <a:moveTo>
                    <a:pt x="13785" y="14242"/>
                  </a:moveTo>
                  <a:cubicBezTo>
                    <a:pt x="14562" y="16146"/>
                    <a:pt x="15264" y="18051"/>
                    <a:pt x="15765" y="20131"/>
                  </a:cubicBezTo>
                  <a:cubicBezTo>
                    <a:pt x="14537" y="18552"/>
                    <a:pt x="13008" y="17650"/>
                    <a:pt x="10978" y="17575"/>
                  </a:cubicBezTo>
                  <a:cubicBezTo>
                    <a:pt x="12256" y="16698"/>
                    <a:pt x="13209" y="15695"/>
                    <a:pt x="13785" y="14242"/>
                  </a:cubicBezTo>
                  <a:close/>
                  <a:moveTo>
                    <a:pt x="2582" y="18377"/>
                  </a:moveTo>
                  <a:lnTo>
                    <a:pt x="2582" y="18377"/>
                  </a:lnTo>
                  <a:cubicBezTo>
                    <a:pt x="4065" y="19169"/>
                    <a:pt x="4593" y="19385"/>
                    <a:pt x="5808" y="19385"/>
                  </a:cubicBezTo>
                  <a:cubicBezTo>
                    <a:pt x="6092" y="19385"/>
                    <a:pt x="6413" y="19373"/>
                    <a:pt x="6793" y="19354"/>
                  </a:cubicBezTo>
                  <a:lnTo>
                    <a:pt x="6793" y="19354"/>
                  </a:lnTo>
                  <a:cubicBezTo>
                    <a:pt x="5289" y="20958"/>
                    <a:pt x="4763" y="22838"/>
                    <a:pt x="4963" y="24969"/>
                  </a:cubicBezTo>
                  <a:cubicBezTo>
                    <a:pt x="4111" y="22813"/>
                    <a:pt x="3259" y="20633"/>
                    <a:pt x="2582" y="18377"/>
                  </a:cubicBezTo>
                  <a:close/>
                  <a:moveTo>
                    <a:pt x="10878" y="18064"/>
                  </a:moveTo>
                  <a:cubicBezTo>
                    <a:pt x="11724" y="18064"/>
                    <a:pt x="12570" y="18289"/>
                    <a:pt x="13409" y="18728"/>
                  </a:cubicBezTo>
                  <a:cubicBezTo>
                    <a:pt x="14587" y="19304"/>
                    <a:pt x="15439" y="20207"/>
                    <a:pt x="16041" y="21359"/>
                  </a:cubicBezTo>
                  <a:cubicBezTo>
                    <a:pt x="16191" y="21660"/>
                    <a:pt x="16216" y="22011"/>
                    <a:pt x="16267" y="22337"/>
                  </a:cubicBezTo>
                  <a:cubicBezTo>
                    <a:pt x="16442" y="23114"/>
                    <a:pt x="16592" y="23891"/>
                    <a:pt x="16592" y="24693"/>
                  </a:cubicBezTo>
                  <a:cubicBezTo>
                    <a:pt x="16617" y="25720"/>
                    <a:pt x="16342" y="26623"/>
                    <a:pt x="15690" y="27450"/>
                  </a:cubicBezTo>
                  <a:cubicBezTo>
                    <a:pt x="15089" y="28227"/>
                    <a:pt x="14387" y="28878"/>
                    <a:pt x="13585" y="29480"/>
                  </a:cubicBezTo>
                  <a:cubicBezTo>
                    <a:pt x="13459" y="29555"/>
                    <a:pt x="13334" y="29605"/>
                    <a:pt x="13209" y="29655"/>
                  </a:cubicBezTo>
                  <a:cubicBezTo>
                    <a:pt x="12504" y="29935"/>
                    <a:pt x="11800" y="30079"/>
                    <a:pt x="11101" y="30079"/>
                  </a:cubicBezTo>
                  <a:cubicBezTo>
                    <a:pt x="10358" y="30079"/>
                    <a:pt x="9621" y="29916"/>
                    <a:pt x="8898" y="29580"/>
                  </a:cubicBezTo>
                  <a:cubicBezTo>
                    <a:pt x="7870" y="29104"/>
                    <a:pt x="7068" y="28327"/>
                    <a:pt x="6367" y="27425"/>
                  </a:cubicBezTo>
                  <a:cubicBezTo>
                    <a:pt x="5164" y="25871"/>
                    <a:pt x="5164" y="24116"/>
                    <a:pt x="5640" y="22312"/>
                  </a:cubicBezTo>
                  <a:cubicBezTo>
                    <a:pt x="6041" y="20783"/>
                    <a:pt x="6968" y="19555"/>
                    <a:pt x="8347" y="18753"/>
                  </a:cubicBezTo>
                  <a:cubicBezTo>
                    <a:pt x="9186" y="18289"/>
                    <a:pt x="10032" y="18064"/>
                    <a:pt x="10878" y="18064"/>
                  </a:cubicBezTo>
                  <a:close/>
                  <a:moveTo>
                    <a:pt x="17627" y="28900"/>
                  </a:moveTo>
                  <a:cubicBezTo>
                    <a:pt x="17785" y="28900"/>
                    <a:pt x="17843" y="28996"/>
                    <a:pt x="17820" y="29154"/>
                  </a:cubicBezTo>
                  <a:cubicBezTo>
                    <a:pt x="17820" y="29355"/>
                    <a:pt x="17720" y="29530"/>
                    <a:pt x="17595" y="29680"/>
                  </a:cubicBezTo>
                  <a:cubicBezTo>
                    <a:pt x="16918" y="30558"/>
                    <a:pt x="16116" y="31184"/>
                    <a:pt x="14913" y="31385"/>
                  </a:cubicBezTo>
                  <a:cubicBezTo>
                    <a:pt x="15640" y="30633"/>
                    <a:pt x="16292" y="29931"/>
                    <a:pt x="16993" y="29254"/>
                  </a:cubicBezTo>
                  <a:cubicBezTo>
                    <a:pt x="17144" y="29079"/>
                    <a:pt x="17344" y="28954"/>
                    <a:pt x="17570" y="28903"/>
                  </a:cubicBezTo>
                  <a:cubicBezTo>
                    <a:pt x="17590" y="28901"/>
                    <a:pt x="17609" y="28900"/>
                    <a:pt x="17627" y="28900"/>
                  </a:cubicBezTo>
                  <a:close/>
                  <a:moveTo>
                    <a:pt x="13364" y="32076"/>
                  </a:moveTo>
                  <a:cubicBezTo>
                    <a:pt x="13419" y="32076"/>
                    <a:pt x="13476" y="32079"/>
                    <a:pt x="13535" y="32086"/>
                  </a:cubicBezTo>
                  <a:cubicBezTo>
                    <a:pt x="12808" y="32788"/>
                    <a:pt x="11931" y="33139"/>
                    <a:pt x="11003" y="33365"/>
                  </a:cubicBezTo>
                  <a:cubicBezTo>
                    <a:pt x="10888" y="33400"/>
                    <a:pt x="10769" y="33417"/>
                    <a:pt x="10650" y="33417"/>
                  </a:cubicBezTo>
                  <a:cubicBezTo>
                    <a:pt x="10432" y="33417"/>
                    <a:pt x="10211" y="33361"/>
                    <a:pt x="10001" y="33264"/>
                  </a:cubicBezTo>
                  <a:cubicBezTo>
                    <a:pt x="9901" y="33239"/>
                    <a:pt x="9775" y="33164"/>
                    <a:pt x="9775" y="33039"/>
                  </a:cubicBezTo>
                  <a:cubicBezTo>
                    <a:pt x="9775" y="32913"/>
                    <a:pt x="9876" y="32863"/>
                    <a:pt x="10001" y="32813"/>
                  </a:cubicBezTo>
                  <a:cubicBezTo>
                    <a:pt x="10953" y="32362"/>
                    <a:pt x="11956" y="32212"/>
                    <a:pt x="12983" y="32111"/>
                  </a:cubicBezTo>
                  <a:cubicBezTo>
                    <a:pt x="13107" y="32094"/>
                    <a:pt x="13231" y="32076"/>
                    <a:pt x="13364" y="32076"/>
                  </a:cubicBezTo>
                  <a:close/>
                  <a:moveTo>
                    <a:pt x="16216" y="35720"/>
                  </a:moveTo>
                  <a:lnTo>
                    <a:pt x="16216" y="35720"/>
                  </a:lnTo>
                  <a:cubicBezTo>
                    <a:pt x="16417" y="36021"/>
                    <a:pt x="16642" y="36322"/>
                    <a:pt x="16843" y="36623"/>
                  </a:cubicBezTo>
                  <a:cubicBezTo>
                    <a:pt x="16517" y="36397"/>
                    <a:pt x="16342" y="36071"/>
                    <a:pt x="16216" y="35720"/>
                  </a:cubicBezTo>
                  <a:close/>
                  <a:moveTo>
                    <a:pt x="4201" y="1"/>
                  </a:moveTo>
                  <a:cubicBezTo>
                    <a:pt x="3313" y="1"/>
                    <a:pt x="2576" y="430"/>
                    <a:pt x="1931" y="1134"/>
                  </a:cubicBezTo>
                  <a:cubicBezTo>
                    <a:pt x="1630" y="1460"/>
                    <a:pt x="1404" y="1861"/>
                    <a:pt x="1204" y="2237"/>
                  </a:cubicBezTo>
                  <a:cubicBezTo>
                    <a:pt x="502" y="3515"/>
                    <a:pt x="176" y="4918"/>
                    <a:pt x="101" y="6372"/>
                  </a:cubicBezTo>
                  <a:cubicBezTo>
                    <a:pt x="1" y="8753"/>
                    <a:pt x="402" y="11084"/>
                    <a:pt x="828" y="13415"/>
                  </a:cubicBezTo>
                  <a:cubicBezTo>
                    <a:pt x="1129" y="14968"/>
                    <a:pt x="1555" y="16472"/>
                    <a:pt x="2006" y="18001"/>
                  </a:cubicBezTo>
                  <a:cubicBezTo>
                    <a:pt x="2382" y="19254"/>
                    <a:pt x="2783" y="20482"/>
                    <a:pt x="3234" y="21685"/>
                  </a:cubicBezTo>
                  <a:cubicBezTo>
                    <a:pt x="3810" y="23189"/>
                    <a:pt x="4261" y="24743"/>
                    <a:pt x="5063" y="26146"/>
                  </a:cubicBezTo>
                  <a:cubicBezTo>
                    <a:pt x="5665" y="27199"/>
                    <a:pt x="6317" y="28177"/>
                    <a:pt x="7194" y="29004"/>
                  </a:cubicBezTo>
                  <a:cubicBezTo>
                    <a:pt x="8299" y="30005"/>
                    <a:pt x="9527" y="30520"/>
                    <a:pt x="10933" y="30520"/>
                  </a:cubicBezTo>
                  <a:cubicBezTo>
                    <a:pt x="11217" y="30520"/>
                    <a:pt x="11507" y="30499"/>
                    <a:pt x="11805" y="30457"/>
                  </a:cubicBezTo>
                  <a:cubicBezTo>
                    <a:pt x="12231" y="30382"/>
                    <a:pt x="12632" y="30232"/>
                    <a:pt x="13033" y="30182"/>
                  </a:cubicBezTo>
                  <a:cubicBezTo>
                    <a:pt x="13259" y="30633"/>
                    <a:pt x="13485" y="31059"/>
                    <a:pt x="13635" y="31510"/>
                  </a:cubicBezTo>
                  <a:cubicBezTo>
                    <a:pt x="13575" y="31555"/>
                    <a:pt x="13515" y="31564"/>
                    <a:pt x="13460" y="31564"/>
                  </a:cubicBezTo>
                  <a:cubicBezTo>
                    <a:pt x="13423" y="31564"/>
                    <a:pt x="13389" y="31560"/>
                    <a:pt x="13359" y="31560"/>
                  </a:cubicBezTo>
                  <a:cubicBezTo>
                    <a:pt x="12106" y="31585"/>
                    <a:pt x="10903" y="31786"/>
                    <a:pt x="9775" y="32337"/>
                  </a:cubicBezTo>
                  <a:cubicBezTo>
                    <a:pt x="9500" y="32487"/>
                    <a:pt x="9299" y="32688"/>
                    <a:pt x="9299" y="33039"/>
                  </a:cubicBezTo>
                  <a:cubicBezTo>
                    <a:pt x="9324" y="33365"/>
                    <a:pt x="9525" y="33565"/>
                    <a:pt x="9825" y="33690"/>
                  </a:cubicBezTo>
                  <a:cubicBezTo>
                    <a:pt x="10026" y="33791"/>
                    <a:pt x="10226" y="33816"/>
                    <a:pt x="10452" y="33841"/>
                  </a:cubicBezTo>
                  <a:cubicBezTo>
                    <a:pt x="10504" y="33844"/>
                    <a:pt x="10555" y="33845"/>
                    <a:pt x="10606" y="33845"/>
                  </a:cubicBezTo>
                  <a:cubicBezTo>
                    <a:pt x="11443" y="33845"/>
                    <a:pt x="12176" y="33467"/>
                    <a:pt x="12908" y="33089"/>
                  </a:cubicBezTo>
                  <a:cubicBezTo>
                    <a:pt x="13284" y="32888"/>
                    <a:pt x="13585" y="32563"/>
                    <a:pt x="13936" y="32262"/>
                  </a:cubicBezTo>
                  <a:cubicBezTo>
                    <a:pt x="13936" y="32387"/>
                    <a:pt x="13936" y="32487"/>
                    <a:pt x="13936" y="32563"/>
                  </a:cubicBezTo>
                  <a:cubicBezTo>
                    <a:pt x="13911" y="33565"/>
                    <a:pt x="13911" y="34568"/>
                    <a:pt x="13886" y="35570"/>
                  </a:cubicBezTo>
                  <a:cubicBezTo>
                    <a:pt x="13886" y="35720"/>
                    <a:pt x="13886" y="35971"/>
                    <a:pt x="14086" y="35971"/>
                  </a:cubicBezTo>
                  <a:cubicBezTo>
                    <a:pt x="14094" y="35972"/>
                    <a:pt x="14102" y="35973"/>
                    <a:pt x="14110" y="35973"/>
                  </a:cubicBezTo>
                  <a:cubicBezTo>
                    <a:pt x="14264" y="35973"/>
                    <a:pt x="14287" y="35738"/>
                    <a:pt x="14287" y="35595"/>
                  </a:cubicBezTo>
                  <a:cubicBezTo>
                    <a:pt x="14337" y="35069"/>
                    <a:pt x="14337" y="34543"/>
                    <a:pt x="14362" y="34041"/>
                  </a:cubicBezTo>
                  <a:cubicBezTo>
                    <a:pt x="14387" y="33715"/>
                    <a:pt x="14387" y="33415"/>
                    <a:pt x="14387" y="33114"/>
                  </a:cubicBezTo>
                  <a:cubicBezTo>
                    <a:pt x="14713" y="33665"/>
                    <a:pt x="14963" y="34217"/>
                    <a:pt x="15239" y="34793"/>
                  </a:cubicBezTo>
                  <a:cubicBezTo>
                    <a:pt x="15540" y="35420"/>
                    <a:pt x="15840" y="36071"/>
                    <a:pt x="16267" y="36648"/>
                  </a:cubicBezTo>
                  <a:cubicBezTo>
                    <a:pt x="16442" y="36873"/>
                    <a:pt x="16642" y="37074"/>
                    <a:pt x="16918" y="37149"/>
                  </a:cubicBezTo>
                  <a:cubicBezTo>
                    <a:pt x="16975" y="37159"/>
                    <a:pt x="17032" y="37168"/>
                    <a:pt x="17086" y="37168"/>
                  </a:cubicBezTo>
                  <a:cubicBezTo>
                    <a:pt x="17175" y="37168"/>
                    <a:pt x="17257" y="37142"/>
                    <a:pt x="17319" y="37049"/>
                  </a:cubicBezTo>
                  <a:cubicBezTo>
                    <a:pt x="17394" y="36923"/>
                    <a:pt x="17344" y="36798"/>
                    <a:pt x="17269" y="36673"/>
                  </a:cubicBezTo>
                  <a:cubicBezTo>
                    <a:pt x="16993" y="36272"/>
                    <a:pt x="16718" y="35871"/>
                    <a:pt x="16467" y="35470"/>
                  </a:cubicBezTo>
                  <a:cubicBezTo>
                    <a:pt x="16066" y="34768"/>
                    <a:pt x="15640" y="34091"/>
                    <a:pt x="15239" y="33390"/>
                  </a:cubicBezTo>
                  <a:cubicBezTo>
                    <a:pt x="14988" y="32938"/>
                    <a:pt x="14738" y="32512"/>
                    <a:pt x="14537" y="32011"/>
                  </a:cubicBezTo>
                  <a:lnTo>
                    <a:pt x="14537" y="32011"/>
                  </a:lnTo>
                  <a:cubicBezTo>
                    <a:pt x="15615" y="32512"/>
                    <a:pt x="16668" y="32989"/>
                    <a:pt x="17695" y="33465"/>
                  </a:cubicBezTo>
                  <a:cubicBezTo>
                    <a:pt x="17896" y="33565"/>
                    <a:pt x="18096" y="33640"/>
                    <a:pt x="18297" y="33715"/>
                  </a:cubicBezTo>
                  <a:cubicBezTo>
                    <a:pt x="18328" y="33723"/>
                    <a:pt x="18359" y="33729"/>
                    <a:pt x="18389" y="33729"/>
                  </a:cubicBezTo>
                  <a:cubicBezTo>
                    <a:pt x="18456" y="33729"/>
                    <a:pt x="18520" y="33702"/>
                    <a:pt x="18572" y="33615"/>
                  </a:cubicBezTo>
                  <a:cubicBezTo>
                    <a:pt x="18622" y="33490"/>
                    <a:pt x="18547" y="33415"/>
                    <a:pt x="18447" y="33365"/>
                  </a:cubicBezTo>
                  <a:cubicBezTo>
                    <a:pt x="18372" y="33314"/>
                    <a:pt x="18272" y="33264"/>
                    <a:pt x="18171" y="33214"/>
                  </a:cubicBezTo>
                  <a:cubicBezTo>
                    <a:pt x="17294" y="32763"/>
                    <a:pt x="16392" y="32337"/>
                    <a:pt x="15465" y="31961"/>
                  </a:cubicBezTo>
                  <a:cubicBezTo>
                    <a:pt x="15389" y="31911"/>
                    <a:pt x="15289" y="31911"/>
                    <a:pt x="15239" y="31811"/>
                  </a:cubicBezTo>
                  <a:cubicBezTo>
                    <a:pt x="16467" y="31560"/>
                    <a:pt x="17344" y="30858"/>
                    <a:pt x="18046" y="29856"/>
                  </a:cubicBezTo>
                  <a:cubicBezTo>
                    <a:pt x="18146" y="29705"/>
                    <a:pt x="18221" y="29530"/>
                    <a:pt x="18246" y="29355"/>
                  </a:cubicBezTo>
                  <a:cubicBezTo>
                    <a:pt x="18322" y="29054"/>
                    <a:pt x="18272" y="28778"/>
                    <a:pt x="18021" y="28603"/>
                  </a:cubicBezTo>
                  <a:cubicBezTo>
                    <a:pt x="17904" y="28509"/>
                    <a:pt x="17783" y="28470"/>
                    <a:pt x="17658" y="28470"/>
                  </a:cubicBezTo>
                  <a:cubicBezTo>
                    <a:pt x="17514" y="28470"/>
                    <a:pt x="17366" y="28522"/>
                    <a:pt x="17219" y="28603"/>
                  </a:cubicBezTo>
                  <a:cubicBezTo>
                    <a:pt x="16843" y="28778"/>
                    <a:pt x="16517" y="29079"/>
                    <a:pt x="16241" y="29405"/>
                  </a:cubicBezTo>
                  <a:cubicBezTo>
                    <a:pt x="15690" y="30031"/>
                    <a:pt x="15139" y="30658"/>
                    <a:pt x="14537" y="31234"/>
                  </a:cubicBezTo>
                  <a:cubicBezTo>
                    <a:pt x="14462" y="31309"/>
                    <a:pt x="14412" y="31435"/>
                    <a:pt x="14262" y="31435"/>
                  </a:cubicBezTo>
                  <a:cubicBezTo>
                    <a:pt x="14061" y="31134"/>
                    <a:pt x="13710" y="30357"/>
                    <a:pt x="13635" y="30006"/>
                  </a:cubicBezTo>
                  <a:cubicBezTo>
                    <a:pt x="14211" y="29705"/>
                    <a:pt x="14688" y="29279"/>
                    <a:pt x="15139" y="28828"/>
                  </a:cubicBezTo>
                  <a:cubicBezTo>
                    <a:pt x="15790" y="28202"/>
                    <a:pt x="16392" y="27500"/>
                    <a:pt x="16743" y="26648"/>
                  </a:cubicBezTo>
                  <a:cubicBezTo>
                    <a:pt x="17144" y="25620"/>
                    <a:pt x="17144" y="24593"/>
                    <a:pt x="16993" y="23540"/>
                  </a:cubicBezTo>
                  <a:cubicBezTo>
                    <a:pt x="16818" y="22362"/>
                    <a:pt x="16517" y="21209"/>
                    <a:pt x="16216" y="20056"/>
                  </a:cubicBezTo>
                  <a:cubicBezTo>
                    <a:pt x="15966" y="18979"/>
                    <a:pt x="15640" y="17926"/>
                    <a:pt x="15289" y="16898"/>
                  </a:cubicBezTo>
                  <a:cubicBezTo>
                    <a:pt x="14562" y="14768"/>
                    <a:pt x="13660" y="12713"/>
                    <a:pt x="12733" y="10683"/>
                  </a:cubicBezTo>
                  <a:cubicBezTo>
                    <a:pt x="12557" y="10257"/>
                    <a:pt x="12357" y="9831"/>
                    <a:pt x="12156" y="9405"/>
                  </a:cubicBezTo>
                  <a:cubicBezTo>
                    <a:pt x="11730" y="8527"/>
                    <a:pt x="11279" y="7675"/>
                    <a:pt x="10853" y="6798"/>
                  </a:cubicBezTo>
                  <a:cubicBezTo>
                    <a:pt x="10201" y="5369"/>
                    <a:pt x="9399" y="4041"/>
                    <a:pt x="8547" y="2738"/>
                  </a:cubicBezTo>
                  <a:cubicBezTo>
                    <a:pt x="8146" y="2136"/>
                    <a:pt x="7745" y="1585"/>
                    <a:pt x="7169" y="1134"/>
                  </a:cubicBezTo>
                  <a:cubicBezTo>
                    <a:pt x="6517" y="633"/>
                    <a:pt x="5790" y="307"/>
                    <a:pt x="4988" y="106"/>
                  </a:cubicBezTo>
                  <a:cubicBezTo>
                    <a:pt x="4713" y="35"/>
                    <a:pt x="4451" y="1"/>
                    <a:pt x="4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662425" y="2418875"/>
              <a:ext cx="223075" cy="210100"/>
            </a:xfrm>
            <a:custGeom>
              <a:rect b="b" l="l" r="r" t="t"/>
              <a:pathLst>
                <a:path extrusionOk="0" h="8404" w="8923">
                  <a:moveTo>
                    <a:pt x="4505" y="501"/>
                  </a:moveTo>
                  <a:cubicBezTo>
                    <a:pt x="5611" y="501"/>
                    <a:pt x="6708" y="1044"/>
                    <a:pt x="7369" y="2044"/>
                  </a:cubicBezTo>
                  <a:cubicBezTo>
                    <a:pt x="8271" y="3372"/>
                    <a:pt x="8296" y="4750"/>
                    <a:pt x="7569" y="6154"/>
                  </a:cubicBezTo>
                  <a:cubicBezTo>
                    <a:pt x="7544" y="6179"/>
                    <a:pt x="7544" y="6204"/>
                    <a:pt x="7519" y="6229"/>
                  </a:cubicBezTo>
                  <a:cubicBezTo>
                    <a:pt x="7519" y="6238"/>
                    <a:pt x="7516" y="6240"/>
                    <a:pt x="7513" y="6240"/>
                  </a:cubicBezTo>
                  <a:cubicBezTo>
                    <a:pt x="7505" y="6240"/>
                    <a:pt x="7494" y="6229"/>
                    <a:pt x="7494" y="6229"/>
                  </a:cubicBezTo>
                  <a:cubicBezTo>
                    <a:pt x="7444" y="4700"/>
                    <a:pt x="6918" y="3798"/>
                    <a:pt x="5815" y="3472"/>
                  </a:cubicBezTo>
                  <a:cubicBezTo>
                    <a:pt x="5587" y="3405"/>
                    <a:pt x="5356" y="3373"/>
                    <a:pt x="5128" y="3373"/>
                  </a:cubicBezTo>
                  <a:cubicBezTo>
                    <a:pt x="4332" y="3373"/>
                    <a:pt x="3576" y="3767"/>
                    <a:pt x="3108" y="4450"/>
                  </a:cubicBezTo>
                  <a:cubicBezTo>
                    <a:pt x="2607" y="5202"/>
                    <a:pt x="2356" y="6530"/>
                    <a:pt x="3409" y="7733"/>
                  </a:cubicBezTo>
                  <a:cubicBezTo>
                    <a:pt x="3133" y="7608"/>
                    <a:pt x="2908" y="7532"/>
                    <a:pt x="2707" y="7382"/>
                  </a:cubicBezTo>
                  <a:cubicBezTo>
                    <a:pt x="351" y="5903"/>
                    <a:pt x="376" y="2470"/>
                    <a:pt x="2732" y="1016"/>
                  </a:cubicBezTo>
                  <a:cubicBezTo>
                    <a:pt x="3277" y="668"/>
                    <a:pt x="3893" y="501"/>
                    <a:pt x="4505" y="501"/>
                  </a:cubicBezTo>
                  <a:close/>
                  <a:moveTo>
                    <a:pt x="4485" y="0"/>
                  </a:moveTo>
                  <a:cubicBezTo>
                    <a:pt x="3848" y="0"/>
                    <a:pt x="3198" y="164"/>
                    <a:pt x="2582" y="515"/>
                  </a:cubicBezTo>
                  <a:cubicBezTo>
                    <a:pt x="727" y="1593"/>
                    <a:pt x="0" y="3823"/>
                    <a:pt x="827" y="5853"/>
                  </a:cubicBezTo>
                  <a:cubicBezTo>
                    <a:pt x="903" y="6029"/>
                    <a:pt x="1003" y="6254"/>
                    <a:pt x="1128" y="6455"/>
                  </a:cubicBezTo>
                  <a:cubicBezTo>
                    <a:pt x="1890" y="7739"/>
                    <a:pt x="3184" y="8403"/>
                    <a:pt x="4492" y="8403"/>
                  </a:cubicBezTo>
                  <a:cubicBezTo>
                    <a:pt x="5507" y="8403"/>
                    <a:pt x="6530" y="8003"/>
                    <a:pt x="7319" y="7182"/>
                  </a:cubicBezTo>
                  <a:cubicBezTo>
                    <a:pt x="8772" y="5678"/>
                    <a:pt x="8923" y="3347"/>
                    <a:pt x="7670" y="1668"/>
                  </a:cubicBezTo>
                  <a:cubicBezTo>
                    <a:pt x="6894" y="611"/>
                    <a:pt x="5715" y="0"/>
                    <a:pt x="4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790250" y="2242900"/>
              <a:ext cx="15050" cy="16600"/>
            </a:xfrm>
            <a:custGeom>
              <a:rect b="b" l="l" r="r" t="t"/>
              <a:pathLst>
                <a:path extrusionOk="0" h="664" w="602">
                  <a:moveTo>
                    <a:pt x="446" y="0"/>
                  </a:moveTo>
                  <a:cubicBezTo>
                    <a:pt x="399" y="0"/>
                    <a:pt x="363" y="23"/>
                    <a:pt x="326" y="60"/>
                  </a:cubicBezTo>
                  <a:cubicBezTo>
                    <a:pt x="201" y="185"/>
                    <a:pt x="100" y="311"/>
                    <a:pt x="50" y="461"/>
                  </a:cubicBezTo>
                  <a:cubicBezTo>
                    <a:pt x="25" y="511"/>
                    <a:pt x="0" y="586"/>
                    <a:pt x="50" y="637"/>
                  </a:cubicBezTo>
                  <a:cubicBezTo>
                    <a:pt x="79" y="656"/>
                    <a:pt x="104" y="664"/>
                    <a:pt x="130" y="664"/>
                  </a:cubicBezTo>
                  <a:cubicBezTo>
                    <a:pt x="171" y="664"/>
                    <a:pt x="214" y="642"/>
                    <a:pt x="276" y="611"/>
                  </a:cubicBezTo>
                  <a:cubicBezTo>
                    <a:pt x="401" y="536"/>
                    <a:pt x="501" y="386"/>
                    <a:pt x="577" y="210"/>
                  </a:cubicBezTo>
                  <a:cubicBezTo>
                    <a:pt x="602" y="135"/>
                    <a:pt x="577" y="60"/>
                    <a:pt x="501" y="10"/>
                  </a:cubicBezTo>
                  <a:cubicBezTo>
                    <a:pt x="481" y="3"/>
                    <a:pt x="463" y="0"/>
                    <a:pt x="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92750" y="2269175"/>
              <a:ext cx="15050" cy="16000"/>
            </a:xfrm>
            <a:custGeom>
              <a:rect b="b" l="l" r="r" t="t"/>
              <a:pathLst>
                <a:path extrusionOk="0" h="640" w="602">
                  <a:moveTo>
                    <a:pt x="425" y="0"/>
                  </a:moveTo>
                  <a:cubicBezTo>
                    <a:pt x="393" y="0"/>
                    <a:pt x="360" y="12"/>
                    <a:pt x="326" y="37"/>
                  </a:cubicBezTo>
                  <a:cubicBezTo>
                    <a:pt x="201" y="137"/>
                    <a:pt x="101" y="262"/>
                    <a:pt x="50" y="413"/>
                  </a:cubicBezTo>
                  <a:cubicBezTo>
                    <a:pt x="25" y="488"/>
                    <a:pt x="0" y="563"/>
                    <a:pt x="101" y="613"/>
                  </a:cubicBezTo>
                  <a:cubicBezTo>
                    <a:pt x="127" y="631"/>
                    <a:pt x="154" y="639"/>
                    <a:pt x="179" y="639"/>
                  </a:cubicBezTo>
                  <a:cubicBezTo>
                    <a:pt x="226" y="639"/>
                    <a:pt x="269" y="612"/>
                    <a:pt x="301" y="563"/>
                  </a:cubicBezTo>
                  <a:cubicBezTo>
                    <a:pt x="376" y="463"/>
                    <a:pt x="451" y="362"/>
                    <a:pt x="552" y="287"/>
                  </a:cubicBezTo>
                  <a:cubicBezTo>
                    <a:pt x="577" y="237"/>
                    <a:pt x="602" y="187"/>
                    <a:pt x="577" y="112"/>
                  </a:cubicBezTo>
                  <a:cubicBezTo>
                    <a:pt x="543" y="45"/>
                    <a:pt x="488" y="0"/>
                    <a:pt x="4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768300" y="2270075"/>
              <a:ext cx="12575" cy="11675"/>
            </a:xfrm>
            <a:custGeom>
              <a:rect b="b" l="l" r="r" t="t"/>
              <a:pathLst>
                <a:path extrusionOk="0" h="467" w="503">
                  <a:moveTo>
                    <a:pt x="331" y="1"/>
                  </a:moveTo>
                  <a:cubicBezTo>
                    <a:pt x="304" y="1"/>
                    <a:pt x="277" y="9"/>
                    <a:pt x="252" y="26"/>
                  </a:cubicBezTo>
                  <a:cubicBezTo>
                    <a:pt x="126" y="101"/>
                    <a:pt x="1" y="201"/>
                    <a:pt x="26" y="402"/>
                  </a:cubicBezTo>
                  <a:cubicBezTo>
                    <a:pt x="26" y="449"/>
                    <a:pt x="66" y="467"/>
                    <a:pt x="121" y="467"/>
                  </a:cubicBezTo>
                  <a:cubicBezTo>
                    <a:pt x="153" y="467"/>
                    <a:pt x="190" y="461"/>
                    <a:pt x="226" y="452"/>
                  </a:cubicBezTo>
                  <a:cubicBezTo>
                    <a:pt x="327" y="352"/>
                    <a:pt x="502" y="301"/>
                    <a:pt x="452" y="101"/>
                  </a:cubicBezTo>
                  <a:cubicBezTo>
                    <a:pt x="435" y="34"/>
                    <a:pt x="385" y="1"/>
                    <a:pt x="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6343542" y="296073"/>
            <a:ext cx="398357" cy="486667"/>
            <a:chOff x="6317467" y="64360"/>
            <a:chExt cx="398357" cy="486667"/>
          </a:xfrm>
        </p:grpSpPr>
        <p:grpSp>
          <p:nvGrpSpPr>
            <p:cNvPr id="94" name="Google Shape;94;p3"/>
            <p:cNvGrpSpPr/>
            <p:nvPr/>
          </p:nvGrpSpPr>
          <p:grpSpPr>
            <a:xfrm flipH="1">
              <a:off x="6554475" y="64360"/>
              <a:ext cx="161349" cy="207428"/>
              <a:chOff x="3340915" y="2702363"/>
              <a:chExt cx="85980" cy="110522"/>
            </a:xfrm>
          </p:grpSpPr>
          <p:sp>
            <p:nvSpPr>
              <p:cNvPr id="95" name="Google Shape;95;p3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" name="Google Shape;97;p3"/>
            <p:cNvGrpSpPr/>
            <p:nvPr/>
          </p:nvGrpSpPr>
          <p:grpSpPr>
            <a:xfrm flipH="1">
              <a:off x="6361676" y="409007"/>
              <a:ext cx="110475" cy="142021"/>
              <a:chOff x="3340915" y="2702363"/>
              <a:chExt cx="85980" cy="110522"/>
            </a:xfrm>
          </p:grpSpPr>
          <p:sp>
            <p:nvSpPr>
              <p:cNvPr id="98" name="Google Shape;98;p3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3"/>
            <p:cNvGrpSpPr/>
            <p:nvPr/>
          </p:nvGrpSpPr>
          <p:grpSpPr>
            <a:xfrm flipH="1">
              <a:off x="6317467" y="149851"/>
              <a:ext cx="69377" cy="89202"/>
              <a:chOff x="3340915" y="2702363"/>
              <a:chExt cx="85980" cy="110522"/>
            </a:xfrm>
          </p:grpSpPr>
          <p:sp>
            <p:nvSpPr>
              <p:cNvPr id="101" name="Google Shape;101;p3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3" name="Google Shape;103;p3"/>
          <p:cNvGrpSpPr/>
          <p:nvPr/>
        </p:nvGrpSpPr>
        <p:grpSpPr>
          <a:xfrm>
            <a:off x="482916" y="4785039"/>
            <a:ext cx="161348" cy="142025"/>
            <a:chOff x="4635225" y="2316383"/>
            <a:chExt cx="79123" cy="69654"/>
          </a:xfrm>
        </p:grpSpPr>
        <p:sp>
          <p:nvSpPr>
            <p:cNvPr id="104" name="Google Shape;104;p3"/>
            <p:cNvSpPr/>
            <p:nvPr/>
          </p:nvSpPr>
          <p:spPr>
            <a:xfrm>
              <a:off x="4637946" y="2319104"/>
              <a:ext cx="73681" cy="64158"/>
            </a:xfrm>
            <a:custGeom>
              <a:rect b="b" l="l" r="r" t="t"/>
              <a:pathLst>
                <a:path extrusionOk="0" h="1179" w="1354">
                  <a:moveTo>
                    <a:pt x="0" y="1"/>
                  </a:moveTo>
                  <a:lnTo>
                    <a:pt x="326" y="602"/>
                  </a:lnTo>
                  <a:lnTo>
                    <a:pt x="677" y="1179"/>
                  </a:lnTo>
                  <a:lnTo>
                    <a:pt x="1003" y="602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635225" y="2316383"/>
              <a:ext cx="79123" cy="69654"/>
            </a:xfrm>
            <a:custGeom>
              <a:rect b="b" l="l" r="r" t="t"/>
              <a:pathLst>
                <a:path extrusionOk="0" h="1280" w="1454">
                  <a:moveTo>
                    <a:pt x="1303" y="126"/>
                  </a:moveTo>
                  <a:lnTo>
                    <a:pt x="727" y="1129"/>
                  </a:lnTo>
                  <a:lnTo>
                    <a:pt x="151" y="126"/>
                  </a:lnTo>
                  <a:close/>
                  <a:moveTo>
                    <a:pt x="50" y="1"/>
                  </a:moveTo>
                  <a:cubicBezTo>
                    <a:pt x="25" y="1"/>
                    <a:pt x="0" y="26"/>
                    <a:pt x="0" y="26"/>
                  </a:cubicBezTo>
                  <a:cubicBezTo>
                    <a:pt x="0" y="51"/>
                    <a:pt x="0" y="76"/>
                    <a:pt x="0" y="76"/>
                  </a:cubicBezTo>
                  <a:lnTo>
                    <a:pt x="677" y="1254"/>
                  </a:lnTo>
                  <a:cubicBezTo>
                    <a:pt x="677" y="1279"/>
                    <a:pt x="702" y="1279"/>
                    <a:pt x="727" y="1279"/>
                  </a:cubicBezTo>
                  <a:cubicBezTo>
                    <a:pt x="752" y="1279"/>
                    <a:pt x="752" y="1279"/>
                    <a:pt x="777" y="1254"/>
                  </a:cubicBezTo>
                  <a:lnTo>
                    <a:pt x="1454" y="76"/>
                  </a:lnTo>
                  <a:cubicBezTo>
                    <a:pt x="1454" y="76"/>
                    <a:pt x="1454" y="51"/>
                    <a:pt x="1454" y="26"/>
                  </a:cubicBezTo>
                  <a:cubicBezTo>
                    <a:pt x="1429" y="26"/>
                    <a:pt x="1404" y="1"/>
                    <a:pt x="1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3"/>
          <p:cNvGrpSpPr/>
          <p:nvPr/>
        </p:nvGrpSpPr>
        <p:grpSpPr>
          <a:xfrm rot="10800000">
            <a:off x="734699" y="4433468"/>
            <a:ext cx="110472" cy="97245"/>
            <a:chOff x="4635225" y="2316383"/>
            <a:chExt cx="79123" cy="69654"/>
          </a:xfrm>
        </p:grpSpPr>
        <p:sp>
          <p:nvSpPr>
            <p:cNvPr id="107" name="Google Shape;107;p3"/>
            <p:cNvSpPr/>
            <p:nvPr/>
          </p:nvSpPr>
          <p:spPr>
            <a:xfrm>
              <a:off x="4637946" y="2319104"/>
              <a:ext cx="73681" cy="64158"/>
            </a:xfrm>
            <a:custGeom>
              <a:rect b="b" l="l" r="r" t="t"/>
              <a:pathLst>
                <a:path extrusionOk="0" h="1179" w="1354">
                  <a:moveTo>
                    <a:pt x="0" y="1"/>
                  </a:moveTo>
                  <a:lnTo>
                    <a:pt x="326" y="602"/>
                  </a:lnTo>
                  <a:lnTo>
                    <a:pt x="677" y="1179"/>
                  </a:lnTo>
                  <a:lnTo>
                    <a:pt x="1003" y="602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635225" y="2316383"/>
              <a:ext cx="79123" cy="69654"/>
            </a:xfrm>
            <a:custGeom>
              <a:rect b="b" l="l" r="r" t="t"/>
              <a:pathLst>
                <a:path extrusionOk="0" h="1280" w="1454">
                  <a:moveTo>
                    <a:pt x="1303" y="126"/>
                  </a:moveTo>
                  <a:lnTo>
                    <a:pt x="727" y="1129"/>
                  </a:lnTo>
                  <a:lnTo>
                    <a:pt x="151" y="126"/>
                  </a:lnTo>
                  <a:close/>
                  <a:moveTo>
                    <a:pt x="50" y="1"/>
                  </a:moveTo>
                  <a:cubicBezTo>
                    <a:pt x="25" y="1"/>
                    <a:pt x="0" y="26"/>
                    <a:pt x="0" y="26"/>
                  </a:cubicBezTo>
                  <a:cubicBezTo>
                    <a:pt x="0" y="51"/>
                    <a:pt x="0" y="76"/>
                    <a:pt x="0" y="76"/>
                  </a:cubicBezTo>
                  <a:lnTo>
                    <a:pt x="677" y="1254"/>
                  </a:lnTo>
                  <a:cubicBezTo>
                    <a:pt x="677" y="1279"/>
                    <a:pt x="702" y="1279"/>
                    <a:pt x="727" y="1279"/>
                  </a:cubicBezTo>
                  <a:cubicBezTo>
                    <a:pt x="752" y="1279"/>
                    <a:pt x="752" y="1279"/>
                    <a:pt x="777" y="1254"/>
                  </a:cubicBezTo>
                  <a:lnTo>
                    <a:pt x="1454" y="76"/>
                  </a:lnTo>
                  <a:cubicBezTo>
                    <a:pt x="1454" y="76"/>
                    <a:pt x="1454" y="51"/>
                    <a:pt x="1454" y="26"/>
                  </a:cubicBezTo>
                  <a:cubicBezTo>
                    <a:pt x="1429" y="26"/>
                    <a:pt x="1404" y="1"/>
                    <a:pt x="1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" name="Google Shape;105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5" name="Google Shape;1055;p21"/>
          <p:cNvGrpSpPr/>
          <p:nvPr/>
        </p:nvGrpSpPr>
        <p:grpSpPr>
          <a:xfrm rot="-386149">
            <a:off x="8021018" y="81058"/>
            <a:ext cx="1568528" cy="2172708"/>
            <a:chOff x="3512173" y="1267123"/>
            <a:chExt cx="1370356" cy="1898202"/>
          </a:xfrm>
        </p:grpSpPr>
        <p:sp>
          <p:nvSpPr>
            <p:cNvPr id="1056" name="Google Shape;1056;p21"/>
            <p:cNvSpPr/>
            <p:nvPr/>
          </p:nvSpPr>
          <p:spPr>
            <a:xfrm>
              <a:off x="4853178" y="2323576"/>
              <a:ext cx="26899" cy="6664"/>
            </a:xfrm>
            <a:custGeom>
              <a:rect b="b" l="l" r="r" t="t"/>
              <a:pathLst>
                <a:path extrusionOk="0" h="137" w="553">
                  <a:moveTo>
                    <a:pt x="54" y="0"/>
                  </a:moveTo>
                  <a:cubicBezTo>
                    <a:pt x="36" y="0"/>
                    <a:pt x="19" y="18"/>
                    <a:pt x="1" y="36"/>
                  </a:cubicBezTo>
                  <a:cubicBezTo>
                    <a:pt x="1" y="86"/>
                    <a:pt x="26" y="111"/>
                    <a:pt x="51" y="111"/>
                  </a:cubicBezTo>
                  <a:cubicBezTo>
                    <a:pt x="176" y="136"/>
                    <a:pt x="277" y="136"/>
                    <a:pt x="402" y="136"/>
                  </a:cubicBezTo>
                  <a:lnTo>
                    <a:pt x="502" y="136"/>
                  </a:lnTo>
                  <a:cubicBezTo>
                    <a:pt x="527" y="136"/>
                    <a:pt x="552" y="111"/>
                    <a:pt x="552" y="86"/>
                  </a:cubicBezTo>
                  <a:cubicBezTo>
                    <a:pt x="552" y="61"/>
                    <a:pt x="527" y="36"/>
                    <a:pt x="502" y="36"/>
                  </a:cubicBezTo>
                  <a:cubicBezTo>
                    <a:pt x="352" y="36"/>
                    <a:pt x="227" y="36"/>
                    <a:pt x="76" y="11"/>
                  </a:cubicBezTo>
                  <a:cubicBezTo>
                    <a:pt x="69" y="3"/>
                    <a:pt x="61" y="0"/>
                    <a:pt x="5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1"/>
            <p:cNvSpPr/>
            <p:nvPr/>
          </p:nvSpPr>
          <p:spPr>
            <a:xfrm>
              <a:off x="3540239" y="1267123"/>
              <a:ext cx="1342290" cy="1882367"/>
            </a:xfrm>
            <a:custGeom>
              <a:rect b="b" l="l" r="r" t="t"/>
              <a:pathLst>
                <a:path extrusionOk="0" h="38698" w="27595">
                  <a:moveTo>
                    <a:pt x="4756" y="119"/>
                  </a:moveTo>
                  <a:cubicBezTo>
                    <a:pt x="5154" y="119"/>
                    <a:pt x="5506" y="172"/>
                    <a:pt x="5840" y="276"/>
                  </a:cubicBezTo>
                  <a:cubicBezTo>
                    <a:pt x="6742" y="527"/>
                    <a:pt x="7544" y="1003"/>
                    <a:pt x="8146" y="1654"/>
                  </a:cubicBezTo>
                  <a:lnTo>
                    <a:pt x="8246" y="1780"/>
                  </a:lnTo>
                  <a:cubicBezTo>
                    <a:pt x="8271" y="1830"/>
                    <a:pt x="8296" y="1855"/>
                    <a:pt x="8321" y="1880"/>
                  </a:cubicBezTo>
                  <a:lnTo>
                    <a:pt x="8371" y="1930"/>
                  </a:lnTo>
                  <a:cubicBezTo>
                    <a:pt x="8396" y="1955"/>
                    <a:pt x="8396" y="1980"/>
                    <a:pt x="8421" y="2005"/>
                  </a:cubicBezTo>
                  <a:cubicBezTo>
                    <a:pt x="8472" y="2081"/>
                    <a:pt x="8522" y="2131"/>
                    <a:pt x="8572" y="2206"/>
                  </a:cubicBezTo>
                  <a:lnTo>
                    <a:pt x="8597" y="2256"/>
                  </a:lnTo>
                  <a:cubicBezTo>
                    <a:pt x="8722" y="2431"/>
                    <a:pt x="8822" y="2607"/>
                    <a:pt x="8898" y="2832"/>
                  </a:cubicBezTo>
                  <a:cubicBezTo>
                    <a:pt x="8998" y="2983"/>
                    <a:pt x="9048" y="3158"/>
                    <a:pt x="9098" y="3334"/>
                  </a:cubicBezTo>
                  <a:cubicBezTo>
                    <a:pt x="9098" y="3384"/>
                    <a:pt x="9123" y="3434"/>
                    <a:pt x="9148" y="3484"/>
                  </a:cubicBezTo>
                  <a:lnTo>
                    <a:pt x="9198" y="3835"/>
                  </a:lnTo>
                  <a:lnTo>
                    <a:pt x="9249" y="4161"/>
                  </a:lnTo>
                  <a:cubicBezTo>
                    <a:pt x="9324" y="4963"/>
                    <a:pt x="9198" y="5815"/>
                    <a:pt x="8873" y="6767"/>
                  </a:cubicBezTo>
                  <a:cubicBezTo>
                    <a:pt x="8597" y="7594"/>
                    <a:pt x="8196" y="8346"/>
                    <a:pt x="7845" y="8973"/>
                  </a:cubicBezTo>
                  <a:cubicBezTo>
                    <a:pt x="7745" y="9123"/>
                    <a:pt x="7670" y="9274"/>
                    <a:pt x="7594" y="9399"/>
                  </a:cubicBezTo>
                  <a:cubicBezTo>
                    <a:pt x="7294" y="9950"/>
                    <a:pt x="7018" y="10451"/>
                    <a:pt x="6767" y="10978"/>
                  </a:cubicBezTo>
                  <a:cubicBezTo>
                    <a:pt x="6441" y="11680"/>
                    <a:pt x="6241" y="12356"/>
                    <a:pt x="6191" y="12933"/>
                  </a:cubicBezTo>
                  <a:cubicBezTo>
                    <a:pt x="6141" y="13559"/>
                    <a:pt x="6241" y="14236"/>
                    <a:pt x="6441" y="14888"/>
                  </a:cubicBezTo>
                  <a:cubicBezTo>
                    <a:pt x="6893" y="16191"/>
                    <a:pt x="7845" y="17269"/>
                    <a:pt x="8998" y="17745"/>
                  </a:cubicBezTo>
                  <a:cubicBezTo>
                    <a:pt x="9098" y="17795"/>
                    <a:pt x="9223" y="17820"/>
                    <a:pt x="9324" y="17870"/>
                  </a:cubicBezTo>
                  <a:cubicBezTo>
                    <a:pt x="9374" y="17870"/>
                    <a:pt x="9424" y="17895"/>
                    <a:pt x="9474" y="17920"/>
                  </a:cubicBezTo>
                  <a:cubicBezTo>
                    <a:pt x="9524" y="17920"/>
                    <a:pt x="9574" y="17945"/>
                    <a:pt x="9624" y="17970"/>
                  </a:cubicBezTo>
                  <a:cubicBezTo>
                    <a:pt x="9725" y="17995"/>
                    <a:pt x="9850" y="18020"/>
                    <a:pt x="9950" y="18020"/>
                  </a:cubicBezTo>
                  <a:cubicBezTo>
                    <a:pt x="10226" y="18096"/>
                    <a:pt x="10552" y="18121"/>
                    <a:pt x="10953" y="18146"/>
                  </a:cubicBezTo>
                  <a:cubicBezTo>
                    <a:pt x="11579" y="18146"/>
                    <a:pt x="12281" y="18071"/>
                    <a:pt x="13083" y="17895"/>
                  </a:cubicBezTo>
                  <a:cubicBezTo>
                    <a:pt x="13710" y="17770"/>
                    <a:pt x="14386" y="17569"/>
                    <a:pt x="15239" y="17319"/>
                  </a:cubicBezTo>
                  <a:lnTo>
                    <a:pt x="15439" y="17244"/>
                  </a:lnTo>
                  <a:cubicBezTo>
                    <a:pt x="16116" y="17018"/>
                    <a:pt x="16792" y="16792"/>
                    <a:pt x="17494" y="16617"/>
                  </a:cubicBezTo>
                  <a:cubicBezTo>
                    <a:pt x="18447" y="16341"/>
                    <a:pt x="19173" y="16216"/>
                    <a:pt x="19900" y="16141"/>
                  </a:cubicBezTo>
                  <a:cubicBezTo>
                    <a:pt x="20237" y="16123"/>
                    <a:pt x="20536" y="16105"/>
                    <a:pt x="20824" y="16105"/>
                  </a:cubicBezTo>
                  <a:cubicBezTo>
                    <a:pt x="20944" y="16105"/>
                    <a:pt x="21061" y="16108"/>
                    <a:pt x="21178" y="16116"/>
                  </a:cubicBezTo>
                  <a:cubicBezTo>
                    <a:pt x="21354" y="16116"/>
                    <a:pt x="21529" y="16141"/>
                    <a:pt x="21705" y="16166"/>
                  </a:cubicBezTo>
                  <a:lnTo>
                    <a:pt x="21830" y="16191"/>
                  </a:lnTo>
                  <a:cubicBezTo>
                    <a:pt x="21880" y="16191"/>
                    <a:pt x="21955" y="16191"/>
                    <a:pt x="22031" y="16216"/>
                  </a:cubicBezTo>
                  <a:lnTo>
                    <a:pt x="22156" y="16241"/>
                  </a:lnTo>
                  <a:cubicBezTo>
                    <a:pt x="22256" y="16266"/>
                    <a:pt x="22356" y="16266"/>
                    <a:pt x="22457" y="16316"/>
                  </a:cubicBezTo>
                  <a:lnTo>
                    <a:pt x="22782" y="16391"/>
                  </a:lnTo>
                  <a:cubicBezTo>
                    <a:pt x="22858" y="16416"/>
                    <a:pt x="22908" y="16441"/>
                    <a:pt x="22983" y="16467"/>
                  </a:cubicBezTo>
                  <a:lnTo>
                    <a:pt x="23083" y="16492"/>
                  </a:lnTo>
                  <a:cubicBezTo>
                    <a:pt x="23234" y="16542"/>
                    <a:pt x="23384" y="16592"/>
                    <a:pt x="23534" y="16667"/>
                  </a:cubicBezTo>
                  <a:cubicBezTo>
                    <a:pt x="23584" y="16692"/>
                    <a:pt x="23635" y="16717"/>
                    <a:pt x="23685" y="16742"/>
                  </a:cubicBezTo>
                  <a:cubicBezTo>
                    <a:pt x="24186" y="16968"/>
                    <a:pt x="24512" y="17168"/>
                    <a:pt x="24813" y="17394"/>
                  </a:cubicBezTo>
                  <a:cubicBezTo>
                    <a:pt x="25514" y="17870"/>
                    <a:pt x="26141" y="18522"/>
                    <a:pt x="26617" y="19274"/>
                  </a:cubicBezTo>
                  <a:cubicBezTo>
                    <a:pt x="26667" y="19324"/>
                    <a:pt x="26692" y="19399"/>
                    <a:pt x="26742" y="19474"/>
                  </a:cubicBezTo>
                  <a:lnTo>
                    <a:pt x="26868" y="19700"/>
                  </a:lnTo>
                  <a:lnTo>
                    <a:pt x="27068" y="20151"/>
                  </a:lnTo>
                  <a:lnTo>
                    <a:pt x="27244" y="20627"/>
                  </a:lnTo>
                  <a:lnTo>
                    <a:pt x="27369" y="21103"/>
                  </a:lnTo>
                  <a:lnTo>
                    <a:pt x="27444" y="21604"/>
                  </a:lnTo>
                  <a:lnTo>
                    <a:pt x="27494" y="22106"/>
                  </a:lnTo>
                  <a:lnTo>
                    <a:pt x="27469" y="22507"/>
                  </a:lnTo>
                  <a:cubicBezTo>
                    <a:pt x="27469" y="22532"/>
                    <a:pt x="27469" y="22582"/>
                    <a:pt x="27469" y="22607"/>
                  </a:cubicBezTo>
                  <a:lnTo>
                    <a:pt x="27444" y="22858"/>
                  </a:lnTo>
                  <a:cubicBezTo>
                    <a:pt x="27419" y="22958"/>
                    <a:pt x="27419" y="23033"/>
                    <a:pt x="27419" y="23108"/>
                  </a:cubicBezTo>
                  <a:lnTo>
                    <a:pt x="27319" y="23484"/>
                  </a:lnTo>
                  <a:cubicBezTo>
                    <a:pt x="27319" y="23509"/>
                    <a:pt x="27319" y="23559"/>
                    <a:pt x="27319" y="23584"/>
                  </a:cubicBezTo>
                  <a:lnTo>
                    <a:pt x="27244" y="23835"/>
                  </a:lnTo>
                  <a:cubicBezTo>
                    <a:pt x="27219" y="23910"/>
                    <a:pt x="27193" y="23985"/>
                    <a:pt x="27168" y="24061"/>
                  </a:cubicBezTo>
                  <a:lnTo>
                    <a:pt x="27043" y="24386"/>
                  </a:lnTo>
                  <a:cubicBezTo>
                    <a:pt x="27018" y="24462"/>
                    <a:pt x="26968" y="24562"/>
                    <a:pt x="26918" y="24662"/>
                  </a:cubicBezTo>
                  <a:lnTo>
                    <a:pt x="26868" y="24762"/>
                  </a:lnTo>
                  <a:cubicBezTo>
                    <a:pt x="26818" y="24838"/>
                    <a:pt x="26792" y="24913"/>
                    <a:pt x="26767" y="24963"/>
                  </a:cubicBezTo>
                  <a:cubicBezTo>
                    <a:pt x="26717" y="25013"/>
                    <a:pt x="26692" y="25088"/>
                    <a:pt x="26667" y="25138"/>
                  </a:cubicBezTo>
                  <a:cubicBezTo>
                    <a:pt x="26567" y="25264"/>
                    <a:pt x="26492" y="25414"/>
                    <a:pt x="26391" y="25539"/>
                  </a:cubicBezTo>
                  <a:cubicBezTo>
                    <a:pt x="26191" y="25840"/>
                    <a:pt x="25890" y="26166"/>
                    <a:pt x="25489" y="26492"/>
                  </a:cubicBezTo>
                  <a:cubicBezTo>
                    <a:pt x="25464" y="26542"/>
                    <a:pt x="25414" y="26567"/>
                    <a:pt x="25389" y="26592"/>
                  </a:cubicBezTo>
                  <a:cubicBezTo>
                    <a:pt x="25239" y="26692"/>
                    <a:pt x="25113" y="26817"/>
                    <a:pt x="24963" y="26893"/>
                  </a:cubicBezTo>
                  <a:cubicBezTo>
                    <a:pt x="24913" y="26918"/>
                    <a:pt x="24888" y="26943"/>
                    <a:pt x="24863" y="26968"/>
                  </a:cubicBezTo>
                  <a:cubicBezTo>
                    <a:pt x="24787" y="26993"/>
                    <a:pt x="24737" y="27043"/>
                    <a:pt x="24662" y="27068"/>
                  </a:cubicBezTo>
                  <a:lnTo>
                    <a:pt x="24361" y="27218"/>
                  </a:lnTo>
                  <a:cubicBezTo>
                    <a:pt x="24286" y="27244"/>
                    <a:pt x="24211" y="27269"/>
                    <a:pt x="24136" y="27294"/>
                  </a:cubicBezTo>
                  <a:cubicBezTo>
                    <a:pt x="24111" y="27319"/>
                    <a:pt x="24061" y="27319"/>
                    <a:pt x="24036" y="27344"/>
                  </a:cubicBezTo>
                  <a:cubicBezTo>
                    <a:pt x="24011" y="27344"/>
                    <a:pt x="23960" y="27369"/>
                    <a:pt x="23935" y="27369"/>
                  </a:cubicBezTo>
                  <a:cubicBezTo>
                    <a:pt x="23860" y="27394"/>
                    <a:pt x="23785" y="27419"/>
                    <a:pt x="23710" y="27444"/>
                  </a:cubicBezTo>
                  <a:lnTo>
                    <a:pt x="23384" y="27519"/>
                  </a:lnTo>
                  <a:cubicBezTo>
                    <a:pt x="23284" y="27544"/>
                    <a:pt x="23183" y="27569"/>
                    <a:pt x="23058" y="27569"/>
                  </a:cubicBezTo>
                  <a:cubicBezTo>
                    <a:pt x="22787" y="27606"/>
                    <a:pt x="22517" y="27621"/>
                    <a:pt x="22255" y="27621"/>
                  </a:cubicBezTo>
                  <a:cubicBezTo>
                    <a:pt x="21622" y="27621"/>
                    <a:pt x="21030" y="27533"/>
                    <a:pt x="20552" y="27444"/>
                  </a:cubicBezTo>
                  <a:cubicBezTo>
                    <a:pt x="20126" y="27369"/>
                    <a:pt x="19675" y="27294"/>
                    <a:pt x="19274" y="27193"/>
                  </a:cubicBezTo>
                  <a:cubicBezTo>
                    <a:pt x="18923" y="27118"/>
                    <a:pt x="18597" y="27043"/>
                    <a:pt x="18271" y="26993"/>
                  </a:cubicBezTo>
                  <a:cubicBezTo>
                    <a:pt x="17657" y="26870"/>
                    <a:pt x="17141" y="26809"/>
                    <a:pt x="16689" y="26809"/>
                  </a:cubicBezTo>
                  <a:cubicBezTo>
                    <a:pt x="16496" y="26809"/>
                    <a:pt x="16314" y="26820"/>
                    <a:pt x="16141" y="26843"/>
                  </a:cubicBezTo>
                  <a:lnTo>
                    <a:pt x="16015" y="26843"/>
                  </a:lnTo>
                  <a:cubicBezTo>
                    <a:pt x="15890" y="26868"/>
                    <a:pt x="15765" y="26893"/>
                    <a:pt x="15640" y="26918"/>
                  </a:cubicBezTo>
                  <a:lnTo>
                    <a:pt x="15389" y="26993"/>
                  </a:lnTo>
                  <a:cubicBezTo>
                    <a:pt x="15339" y="26993"/>
                    <a:pt x="15289" y="27018"/>
                    <a:pt x="15239" y="27043"/>
                  </a:cubicBezTo>
                  <a:cubicBezTo>
                    <a:pt x="15213" y="27043"/>
                    <a:pt x="15188" y="27043"/>
                    <a:pt x="15138" y="27068"/>
                  </a:cubicBezTo>
                  <a:cubicBezTo>
                    <a:pt x="14838" y="27193"/>
                    <a:pt x="14537" y="27344"/>
                    <a:pt x="14261" y="27544"/>
                  </a:cubicBezTo>
                  <a:cubicBezTo>
                    <a:pt x="13735" y="27970"/>
                    <a:pt x="13284" y="28522"/>
                    <a:pt x="12983" y="29148"/>
                  </a:cubicBezTo>
                  <a:cubicBezTo>
                    <a:pt x="12682" y="29775"/>
                    <a:pt x="12532" y="30477"/>
                    <a:pt x="12507" y="31178"/>
                  </a:cubicBezTo>
                  <a:cubicBezTo>
                    <a:pt x="12507" y="32557"/>
                    <a:pt x="13033" y="33985"/>
                    <a:pt x="13985" y="35188"/>
                  </a:cubicBezTo>
                  <a:cubicBezTo>
                    <a:pt x="14812" y="36266"/>
                    <a:pt x="15965" y="37193"/>
                    <a:pt x="17444" y="37995"/>
                  </a:cubicBezTo>
                  <a:cubicBezTo>
                    <a:pt x="17594" y="38071"/>
                    <a:pt x="17645" y="38271"/>
                    <a:pt x="17569" y="38422"/>
                  </a:cubicBezTo>
                  <a:cubicBezTo>
                    <a:pt x="17517" y="38525"/>
                    <a:pt x="17418" y="38581"/>
                    <a:pt x="17312" y="38581"/>
                  </a:cubicBezTo>
                  <a:cubicBezTo>
                    <a:pt x="17264" y="38581"/>
                    <a:pt x="17215" y="38570"/>
                    <a:pt x="17168" y="38547"/>
                  </a:cubicBezTo>
                  <a:cubicBezTo>
                    <a:pt x="15539" y="37770"/>
                    <a:pt x="14286" y="36818"/>
                    <a:pt x="13359" y="35690"/>
                  </a:cubicBezTo>
                  <a:cubicBezTo>
                    <a:pt x="12256" y="34386"/>
                    <a:pt x="11604" y="32782"/>
                    <a:pt x="11554" y="31178"/>
                  </a:cubicBezTo>
                  <a:cubicBezTo>
                    <a:pt x="11529" y="30326"/>
                    <a:pt x="11705" y="29474"/>
                    <a:pt x="12056" y="28722"/>
                  </a:cubicBezTo>
                  <a:cubicBezTo>
                    <a:pt x="12406" y="27920"/>
                    <a:pt x="12933" y="27218"/>
                    <a:pt x="13609" y="26692"/>
                  </a:cubicBezTo>
                  <a:cubicBezTo>
                    <a:pt x="13960" y="26416"/>
                    <a:pt x="14336" y="26191"/>
                    <a:pt x="14737" y="26015"/>
                  </a:cubicBezTo>
                  <a:lnTo>
                    <a:pt x="14838" y="25990"/>
                  </a:lnTo>
                  <a:cubicBezTo>
                    <a:pt x="14888" y="25965"/>
                    <a:pt x="14963" y="25940"/>
                    <a:pt x="15038" y="25915"/>
                  </a:cubicBezTo>
                  <a:lnTo>
                    <a:pt x="15364" y="25815"/>
                  </a:lnTo>
                  <a:cubicBezTo>
                    <a:pt x="15539" y="25765"/>
                    <a:pt x="15715" y="25740"/>
                    <a:pt x="15890" y="25715"/>
                  </a:cubicBezTo>
                  <a:lnTo>
                    <a:pt x="15990" y="25690"/>
                  </a:lnTo>
                  <a:cubicBezTo>
                    <a:pt x="16266" y="25665"/>
                    <a:pt x="16567" y="25640"/>
                    <a:pt x="16817" y="25640"/>
                  </a:cubicBezTo>
                  <a:cubicBezTo>
                    <a:pt x="17444" y="25640"/>
                    <a:pt x="18021" y="25715"/>
                    <a:pt x="18472" y="25790"/>
                  </a:cubicBezTo>
                  <a:cubicBezTo>
                    <a:pt x="18848" y="25865"/>
                    <a:pt x="19198" y="25940"/>
                    <a:pt x="19549" y="25990"/>
                  </a:cubicBezTo>
                  <a:cubicBezTo>
                    <a:pt x="19975" y="26066"/>
                    <a:pt x="20351" y="26141"/>
                    <a:pt x="20752" y="26216"/>
                  </a:cubicBezTo>
                  <a:cubicBezTo>
                    <a:pt x="21249" y="26289"/>
                    <a:pt x="21686" y="26328"/>
                    <a:pt x="22078" y="26328"/>
                  </a:cubicBezTo>
                  <a:cubicBezTo>
                    <a:pt x="22359" y="26328"/>
                    <a:pt x="22617" y="26308"/>
                    <a:pt x="22858" y="26266"/>
                  </a:cubicBezTo>
                  <a:cubicBezTo>
                    <a:pt x="22958" y="26266"/>
                    <a:pt x="23033" y="26241"/>
                    <a:pt x="23108" y="26216"/>
                  </a:cubicBezTo>
                  <a:lnTo>
                    <a:pt x="23359" y="26166"/>
                  </a:lnTo>
                  <a:cubicBezTo>
                    <a:pt x="23409" y="26141"/>
                    <a:pt x="23459" y="26116"/>
                    <a:pt x="23509" y="26116"/>
                  </a:cubicBezTo>
                  <a:cubicBezTo>
                    <a:pt x="23534" y="26091"/>
                    <a:pt x="23559" y="26091"/>
                    <a:pt x="23584" y="26066"/>
                  </a:cubicBezTo>
                  <a:cubicBezTo>
                    <a:pt x="23610" y="26066"/>
                    <a:pt x="23635" y="26066"/>
                    <a:pt x="23660" y="26041"/>
                  </a:cubicBezTo>
                  <a:cubicBezTo>
                    <a:pt x="23710" y="26041"/>
                    <a:pt x="23760" y="26015"/>
                    <a:pt x="23810" y="25990"/>
                  </a:cubicBezTo>
                  <a:lnTo>
                    <a:pt x="24011" y="25890"/>
                  </a:lnTo>
                  <a:cubicBezTo>
                    <a:pt x="24061" y="25865"/>
                    <a:pt x="24111" y="25815"/>
                    <a:pt x="24161" y="25790"/>
                  </a:cubicBezTo>
                  <a:cubicBezTo>
                    <a:pt x="24186" y="25790"/>
                    <a:pt x="24186" y="25765"/>
                    <a:pt x="24211" y="25740"/>
                  </a:cubicBezTo>
                  <a:cubicBezTo>
                    <a:pt x="24311" y="25690"/>
                    <a:pt x="24412" y="25614"/>
                    <a:pt x="24512" y="25539"/>
                  </a:cubicBezTo>
                  <a:cubicBezTo>
                    <a:pt x="24537" y="25514"/>
                    <a:pt x="24562" y="25489"/>
                    <a:pt x="24612" y="25464"/>
                  </a:cubicBezTo>
                  <a:cubicBezTo>
                    <a:pt x="24838" y="25264"/>
                    <a:pt x="25088" y="25013"/>
                    <a:pt x="25264" y="24737"/>
                  </a:cubicBezTo>
                  <a:cubicBezTo>
                    <a:pt x="25339" y="24637"/>
                    <a:pt x="25389" y="24537"/>
                    <a:pt x="25439" y="24462"/>
                  </a:cubicBezTo>
                  <a:cubicBezTo>
                    <a:pt x="25464" y="24411"/>
                    <a:pt x="25489" y="24361"/>
                    <a:pt x="25539" y="24286"/>
                  </a:cubicBezTo>
                  <a:lnTo>
                    <a:pt x="25640" y="24086"/>
                  </a:lnTo>
                  <a:cubicBezTo>
                    <a:pt x="25665" y="24010"/>
                    <a:pt x="25715" y="23935"/>
                    <a:pt x="25740" y="23835"/>
                  </a:cubicBezTo>
                  <a:lnTo>
                    <a:pt x="25840" y="23609"/>
                  </a:lnTo>
                  <a:lnTo>
                    <a:pt x="25940" y="23259"/>
                  </a:lnTo>
                  <a:cubicBezTo>
                    <a:pt x="25940" y="23234"/>
                    <a:pt x="25940" y="23183"/>
                    <a:pt x="25940" y="23158"/>
                  </a:cubicBezTo>
                  <a:lnTo>
                    <a:pt x="25990" y="22883"/>
                  </a:lnTo>
                  <a:lnTo>
                    <a:pt x="26041" y="22507"/>
                  </a:lnTo>
                  <a:cubicBezTo>
                    <a:pt x="26041" y="22482"/>
                    <a:pt x="26041" y="22457"/>
                    <a:pt x="26041" y="22432"/>
                  </a:cubicBezTo>
                  <a:lnTo>
                    <a:pt x="26041" y="22131"/>
                  </a:lnTo>
                  <a:lnTo>
                    <a:pt x="26016" y="21780"/>
                  </a:lnTo>
                  <a:lnTo>
                    <a:pt x="25940" y="21429"/>
                  </a:lnTo>
                  <a:lnTo>
                    <a:pt x="25840" y="21053"/>
                  </a:lnTo>
                  <a:lnTo>
                    <a:pt x="25715" y="20727"/>
                  </a:lnTo>
                  <a:lnTo>
                    <a:pt x="25564" y="20376"/>
                  </a:lnTo>
                  <a:lnTo>
                    <a:pt x="25364" y="20051"/>
                  </a:lnTo>
                  <a:cubicBezTo>
                    <a:pt x="24637" y="18948"/>
                    <a:pt x="23409" y="18096"/>
                    <a:pt x="22106" y="17795"/>
                  </a:cubicBezTo>
                  <a:cubicBezTo>
                    <a:pt x="22031" y="17795"/>
                    <a:pt x="21955" y="17770"/>
                    <a:pt x="21880" y="17770"/>
                  </a:cubicBezTo>
                  <a:lnTo>
                    <a:pt x="21855" y="17745"/>
                  </a:lnTo>
                  <a:lnTo>
                    <a:pt x="21755" y="17745"/>
                  </a:lnTo>
                  <a:cubicBezTo>
                    <a:pt x="21705" y="17720"/>
                    <a:pt x="21655" y="17720"/>
                    <a:pt x="21604" y="17720"/>
                  </a:cubicBezTo>
                  <a:cubicBezTo>
                    <a:pt x="21579" y="17720"/>
                    <a:pt x="21529" y="17695"/>
                    <a:pt x="21479" y="17695"/>
                  </a:cubicBezTo>
                  <a:cubicBezTo>
                    <a:pt x="21354" y="17695"/>
                    <a:pt x="21229" y="17670"/>
                    <a:pt x="21103" y="17670"/>
                  </a:cubicBezTo>
                  <a:cubicBezTo>
                    <a:pt x="20777" y="17670"/>
                    <a:pt x="20452" y="17670"/>
                    <a:pt x="20051" y="17720"/>
                  </a:cubicBezTo>
                  <a:cubicBezTo>
                    <a:pt x="19424" y="17770"/>
                    <a:pt x="18747" y="17920"/>
                    <a:pt x="17920" y="18146"/>
                  </a:cubicBezTo>
                  <a:cubicBezTo>
                    <a:pt x="17344" y="18321"/>
                    <a:pt x="16792" y="18497"/>
                    <a:pt x="16216" y="18697"/>
                  </a:cubicBezTo>
                  <a:lnTo>
                    <a:pt x="15740" y="18848"/>
                  </a:lnTo>
                  <a:cubicBezTo>
                    <a:pt x="15163" y="19023"/>
                    <a:pt x="14311" y="19299"/>
                    <a:pt x="13434" y="19499"/>
                  </a:cubicBezTo>
                  <a:cubicBezTo>
                    <a:pt x="12578" y="19679"/>
                    <a:pt x="11863" y="19779"/>
                    <a:pt x="11163" y="19779"/>
                  </a:cubicBezTo>
                  <a:cubicBezTo>
                    <a:pt x="11085" y="19779"/>
                    <a:pt x="11006" y="19777"/>
                    <a:pt x="10928" y="19775"/>
                  </a:cubicBezTo>
                  <a:cubicBezTo>
                    <a:pt x="10426" y="19775"/>
                    <a:pt x="10025" y="19725"/>
                    <a:pt x="9624" y="19650"/>
                  </a:cubicBezTo>
                  <a:cubicBezTo>
                    <a:pt x="9474" y="19624"/>
                    <a:pt x="9299" y="19574"/>
                    <a:pt x="9148" y="19524"/>
                  </a:cubicBezTo>
                  <a:cubicBezTo>
                    <a:pt x="9098" y="19524"/>
                    <a:pt x="9048" y="19499"/>
                    <a:pt x="8998" y="19499"/>
                  </a:cubicBezTo>
                  <a:cubicBezTo>
                    <a:pt x="8948" y="19474"/>
                    <a:pt x="8898" y="19449"/>
                    <a:pt x="8822" y="19449"/>
                  </a:cubicBezTo>
                  <a:cubicBezTo>
                    <a:pt x="8672" y="19399"/>
                    <a:pt x="8522" y="19324"/>
                    <a:pt x="8371" y="19249"/>
                  </a:cubicBezTo>
                  <a:cubicBezTo>
                    <a:pt x="7544" y="18898"/>
                    <a:pt x="6792" y="18346"/>
                    <a:pt x="6216" y="17695"/>
                  </a:cubicBezTo>
                  <a:cubicBezTo>
                    <a:pt x="5614" y="16993"/>
                    <a:pt x="5188" y="16241"/>
                    <a:pt x="4913" y="15414"/>
                  </a:cubicBezTo>
                  <a:cubicBezTo>
                    <a:pt x="4612" y="14562"/>
                    <a:pt x="4512" y="13660"/>
                    <a:pt x="4587" y="12782"/>
                  </a:cubicBezTo>
                  <a:cubicBezTo>
                    <a:pt x="4662" y="11980"/>
                    <a:pt x="4913" y="11203"/>
                    <a:pt x="5339" y="10301"/>
                  </a:cubicBezTo>
                  <a:cubicBezTo>
                    <a:pt x="5639" y="9649"/>
                    <a:pt x="5990" y="9073"/>
                    <a:pt x="6316" y="8497"/>
                  </a:cubicBezTo>
                  <a:lnTo>
                    <a:pt x="6467" y="8221"/>
                  </a:lnTo>
                  <a:cubicBezTo>
                    <a:pt x="6692" y="7845"/>
                    <a:pt x="6843" y="7544"/>
                    <a:pt x="7018" y="7243"/>
                  </a:cubicBezTo>
                  <a:cubicBezTo>
                    <a:pt x="7193" y="6893"/>
                    <a:pt x="7319" y="6567"/>
                    <a:pt x="7444" y="6241"/>
                  </a:cubicBezTo>
                  <a:cubicBezTo>
                    <a:pt x="7695" y="5539"/>
                    <a:pt x="7820" y="4862"/>
                    <a:pt x="7770" y="4286"/>
                  </a:cubicBezTo>
                  <a:lnTo>
                    <a:pt x="7745" y="4060"/>
                  </a:lnTo>
                  <a:lnTo>
                    <a:pt x="7720" y="3810"/>
                  </a:lnTo>
                  <a:cubicBezTo>
                    <a:pt x="7695" y="3760"/>
                    <a:pt x="7695" y="3735"/>
                    <a:pt x="7670" y="3685"/>
                  </a:cubicBezTo>
                  <a:cubicBezTo>
                    <a:pt x="7645" y="3584"/>
                    <a:pt x="7619" y="3484"/>
                    <a:pt x="7569" y="3384"/>
                  </a:cubicBezTo>
                  <a:cubicBezTo>
                    <a:pt x="7544" y="3284"/>
                    <a:pt x="7469" y="3183"/>
                    <a:pt x="7419" y="3083"/>
                  </a:cubicBezTo>
                  <a:cubicBezTo>
                    <a:pt x="7394" y="3058"/>
                    <a:pt x="7394" y="3008"/>
                    <a:pt x="7369" y="2983"/>
                  </a:cubicBezTo>
                  <a:cubicBezTo>
                    <a:pt x="7344" y="2933"/>
                    <a:pt x="7319" y="2908"/>
                    <a:pt x="7294" y="2857"/>
                  </a:cubicBezTo>
                  <a:cubicBezTo>
                    <a:pt x="7269" y="2832"/>
                    <a:pt x="7244" y="2807"/>
                    <a:pt x="7244" y="2782"/>
                  </a:cubicBezTo>
                  <a:lnTo>
                    <a:pt x="7168" y="2707"/>
                  </a:lnTo>
                  <a:lnTo>
                    <a:pt x="7093" y="2607"/>
                  </a:lnTo>
                  <a:cubicBezTo>
                    <a:pt x="6492" y="1905"/>
                    <a:pt x="5514" y="1454"/>
                    <a:pt x="4587" y="1429"/>
                  </a:cubicBezTo>
                  <a:cubicBezTo>
                    <a:pt x="4562" y="1429"/>
                    <a:pt x="4562" y="1454"/>
                    <a:pt x="4537" y="1454"/>
                  </a:cubicBezTo>
                  <a:cubicBezTo>
                    <a:pt x="4136" y="2005"/>
                    <a:pt x="3634" y="2707"/>
                    <a:pt x="2958" y="3133"/>
                  </a:cubicBezTo>
                  <a:cubicBezTo>
                    <a:pt x="2482" y="3434"/>
                    <a:pt x="1930" y="3584"/>
                    <a:pt x="1329" y="3584"/>
                  </a:cubicBezTo>
                  <a:cubicBezTo>
                    <a:pt x="1053" y="3584"/>
                    <a:pt x="777" y="3559"/>
                    <a:pt x="502" y="3484"/>
                  </a:cubicBezTo>
                  <a:cubicBezTo>
                    <a:pt x="376" y="3459"/>
                    <a:pt x="276" y="3359"/>
                    <a:pt x="201" y="3258"/>
                  </a:cubicBezTo>
                  <a:cubicBezTo>
                    <a:pt x="126" y="3133"/>
                    <a:pt x="126" y="2983"/>
                    <a:pt x="176" y="2857"/>
                  </a:cubicBezTo>
                  <a:cubicBezTo>
                    <a:pt x="401" y="2081"/>
                    <a:pt x="802" y="1429"/>
                    <a:pt x="1304" y="978"/>
                  </a:cubicBezTo>
                  <a:cubicBezTo>
                    <a:pt x="1859" y="464"/>
                    <a:pt x="2583" y="186"/>
                    <a:pt x="3282" y="186"/>
                  </a:cubicBezTo>
                  <a:cubicBezTo>
                    <a:pt x="3435" y="186"/>
                    <a:pt x="3586" y="199"/>
                    <a:pt x="3735" y="226"/>
                  </a:cubicBezTo>
                  <a:lnTo>
                    <a:pt x="3760" y="226"/>
                  </a:lnTo>
                  <a:cubicBezTo>
                    <a:pt x="4010" y="176"/>
                    <a:pt x="4261" y="126"/>
                    <a:pt x="4512" y="126"/>
                  </a:cubicBezTo>
                  <a:cubicBezTo>
                    <a:pt x="4595" y="121"/>
                    <a:pt x="4677" y="119"/>
                    <a:pt x="4756" y="119"/>
                  </a:cubicBezTo>
                  <a:close/>
                  <a:moveTo>
                    <a:pt x="4487" y="0"/>
                  </a:moveTo>
                  <a:cubicBezTo>
                    <a:pt x="4261" y="25"/>
                    <a:pt x="4010" y="50"/>
                    <a:pt x="3735" y="126"/>
                  </a:cubicBezTo>
                  <a:cubicBezTo>
                    <a:pt x="3578" y="92"/>
                    <a:pt x="3417" y="76"/>
                    <a:pt x="3253" y="76"/>
                  </a:cubicBezTo>
                  <a:cubicBezTo>
                    <a:pt x="2548" y="76"/>
                    <a:pt x="1798" y="374"/>
                    <a:pt x="1228" y="903"/>
                  </a:cubicBezTo>
                  <a:cubicBezTo>
                    <a:pt x="702" y="1379"/>
                    <a:pt x="301" y="2030"/>
                    <a:pt x="50" y="2807"/>
                  </a:cubicBezTo>
                  <a:cubicBezTo>
                    <a:pt x="0" y="2983"/>
                    <a:pt x="25" y="3158"/>
                    <a:pt x="101" y="3309"/>
                  </a:cubicBezTo>
                  <a:cubicBezTo>
                    <a:pt x="176" y="3434"/>
                    <a:pt x="326" y="3559"/>
                    <a:pt x="477" y="3584"/>
                  </a:cubicBezTo>
                  <a:cubicBezTo>
                    <a:pt x="752" y="3659"/>
                    <a:pt x="1053" y="3710"/>
                    <a:pt x="1329" y="3710"/>
                  </a:cubicBezTo>
                  <a:cubicBezTo>
                    <a:pt x="1930" y="3710"/>
                    <a:pt x="2532" y="3534"/>
                    <a:pt x="3033" y="3208"/>
                  </a:cubicBezTo>
                  <a:cubicBezTo>
                    <a:pt x="3710" y="2782"/>
                    <a:pt x="4211" y="2106"/>
                    <a:pt x="4612" y="1554"/>
                  </a:cubicBezTo>
                  <a:cubicBezTo>
                    <a:pt x="5514" y="1579"/>
                    <a:pt x="6416" y="2005"/>
                    <a:pt x="6993" y="2682"/>
                  </a:cubicBezTo>
                  <a:lnTo>
                    <a:pt x="7068" y="2757"/>
                  </a:lnTo>
                  <a:lnTo>
                    <a:pt x="7143" y="2857"/>
                  </a:lnTo>
                  <a:cubicBezTo>
                    <a:pt x="7168" y="2883"/>
                    <a:pt x="7168" y="2908"/>
                    <a:pt x="7193" y="2933"/>
                  </a:cubicBezTo>
                  <a:cubicBezTo>
                    <a:pt x="7218" y="2958"/>
                    <a:pt x="7244" y="3008"/>
                    <a:pt x="7269" y="3033"/>
                  </a:cubicBezTo>
                  <a:cubicBezTo>
                    <a:pt x="7294" y="3083"/>
                    <a:pt x="7319" y="3108"/>
                    <a:pt x="7319" y="3133"/>
                  </a:cubicBezTo>
                  <a:cubicBezTo>
                    <a:pt x="7394" y="3233"/>
                    <a:pt x="7444" y="3334"/>
                    <a:pt x="7469" y="3434"/>
                  </a:cubicBezTo>
                  <a:cubicBezTo>
                    <a:pt x="7519" y="3534"/>
                    <a:pt x="7544" y="3609"/>
                    <a:pt x="7569" y="3710"/>
                  </a:cubicBezTo>
                  <a:cubicBezTo>
                    <a:pt x="7569" y="3760"/>
                    <a:pt x="7594" y="3810"/>
                    <a:pt x="7594" y="3835"/>
                  </a:cubicBezTo>
                  <a:lnTo>
                    <a:pt x="7645" y="4060"/>
                  </a:lnTo>
                  <a:lnTo>
                    <a:pt x="7670" y="4286"/>
                  </a:lnTo>
                  <a:cubicBezTo>
                    <a:pt x="7695" y="4862"/>
                    <a:pt x="7594" y="5514"/>
                    <a:pt x="7344" y="6216"/>
                  </a:cubicBezTo>
                  <a:cubicBezTo>
                    <a:pt x="7218" y="6517"/>
                    <a:pt x="7093" y="6842"/>
                    <a:pt x="6918" y="7193"/>
                  </a:cubicBezTo>
                  <a:cubicBezTo>
                    <a:pt x="6767" y="7494"/>
                    <a:pt x="6592" y="7795"/>
                    <a:pt x="6366" y="8146"/>
                  </a:cubicBezTo>
                  <a:lnTo>
                    <a:pt x="6216" y="8421"/>
                  </a:lnTo>
                  <a:cubicBezTo>
                    <a:pt x="5890" y="8998"/>
                    <a:pt x="5539" y="9599"/>
                    <a:pt x="5238" y="10251"/>
                  </a:cubicBezTo>
                  <a:cubicBezTo>
                    <a:pt x="4787" y="11178"/>
                    <a:pt x="4562" y="11980"/>
                    <a:pt x="4487" y="12757"/>
                  </a:cubicBezTo>
                  <a:cubicBezTo>
                    <a:pt x="4411" y="13660"/>
                    <a:pt x="4512" y="14587"/>
                    <a:pt x="4787" y="15439"/>
                  </a:cubicBezTo>
                  <a:cubicBezTo>
                    <a:pt x="5088" y="16291"/>
                    <a:pt x="5539" y="17068"/>
                    <a:pt x="6141" y="17745"/>
                  </a:cubicBezTo>
                  <a:cubicBezTo>
                    <a:pt x="6717" y="18447"/>
                    <a:pt x="7469" y="18998"/>
                    <a:pt x="8321" y="19349"/>
                  </a:cubicBezTo>
                  <a:cubicBezTo>
                    <a:pt x="8472" y="19424"/>
                    <a:pt x="8647" y="19499"/>
                    <a:pt x="8797" y="19549"/>
                  </a:cubicBezTo>
                  <a:cubicBezTo>
                    <a:pt x="8848" y="19549"/>
                    <a:pt x="8898" y="19574"/>
                    <a:pt x="8973" y="19599"/>
                  </a:cubicBezTo>
                  <a:cubicBezTo>
                    <a:pt x="9023" y="19599"/>
                    <a:pt x="9073" y="19624"/>
                    <a:pt x="9123" y="19650"/>
                  </a:cubicBezTo>
                  <a:cubicBezTo>
                    <a:pt x="9274" y="19675"/>
                    <a:pt x="9449" y="19725"/>
                    <a:pt x="9624" y="19750"/>
                  </a:cubicBezTo>
                  <a:cubicBezTo>
                    <a:pt x="10000" y="19825"/>
                    <a:pt x="10426" y="19875"/>
                    <a:pt x="10928" y="19875"/>
                  </a:cubicBezTo>
                  <a:cubicBezTo>
                    <a:pt x="11006" y="19878"/>
                    <a:pt x="11085" y="19879"/>
                    <a:pt x="11164" y="19879"/>
                  </a:cubicBezTo>
                  <a:cubicBezTo>
                    <a:pt x="11868" y="19879"/>
                    <a:pt x="12603" y="19780"/>
                    <a:pt x="13459" y="19599"/>
                  </a:cubicBezTo>
                  <a:cubicBezTo>
                    <a:pt x="14336" y="19399"/>
                    <a:pt x="15213" y="19123"/>
                    <a:pt x="15765" y="18948"/>
                  </a:cubicBezTo>
                  <a:lnTo>
                    <a:pt x="16241" y="18797"/>
                  </a:lnTo>
                  <a:cubicBezTo>
                    <a:pt x="16817" y="18597"/>
                    <a:pt x="17394" y="18421"/>
                    <a:pt x="17945" y="18246"/>
                  </a:cubicBezTo>
                  <a:cubicBezTo>
                    <a:pt x="18772" y="18020"/>
                    <a:pt x="19449" y="17870"/>
                    <a:pt x="20051" y="17820"/>
                  </a:cubicBezTo>
                  <a:cubicBezTo>
                    <a:pt x="20285" y="17791"/>
                    <a:pt x="20495" y="17778"/>
                    <a:pt x="20693" y="17778"/>
                  </a:cubicBezTo>
                  <a:cubicBezTo>
                    <a:pt x="20833" y="17778"/>
                    <a:pt x="20968" y="17785"/>
                    <a:pt x="21103" y="17795"/>
                  </a:cubicBezTo>
                  <a:cubicBezTo>
                    <a:pt x="21229" y="17795"/>
                    <a:pt x="21354" y="17795"/>
                    <a:pt x="21479" y="17820"/>
                  </a:cubicBezTo>
                  <a:lnTo>
                    <a:pt x="21604" y="17820"/>
                  </a:lnTo>
                  <a:cubicBezTo>
                    <a:pt x="21655" y="17820"/>
                    <a:pt x="21705" y="17845"/>
                    <a:pt x="21755" y="17845"/>
                  </a:cubicBezTo>
                  <a:cubicBezTo>
                    <a:pt x="21780" y="17845"/>
                    <a:pt x="21805" y="17870"/>
                    <a:pt x="21830" y="17870"/>
                  </a:cubicBezTo>
                  <a:lnTo>
                    <a:pt x="21880" y="17870"/>
                  </a:lnTo>
                  <a:cubicBezTo>
                    <a:pt x="21955" y="17870"/>
                    <a:pt x="22005" y="17895"/>
                    <a:pt x="22081" y="17920"/>
                  </a:cubicBezTo>
                  <a:cubicBezTo>
                    <a:pt x="23359" y="18196"/>
                    <a:pt x="24562" y="19023"/>
                    <a:pt x="25264" y="20126"/>
                  </a:cubicBezTo>
                  <a:lnTo>
                    <a:pt x="25464" y="20426"/>
                  </a:lnTo>
                  <a:lnTo>
                    <a:pt x="25615" y="20752"/>
                  </a:lnTo>
                  <a:lnTo>
                    <a:pt x="25740" y="21103"/>
                  </a:lnTo>
                  <a:lnTo>
                    <a:pt x="25840" y="21454"/>
                  </a:lnTo>
                  <a:lnTo>
                    <a:pt x="25915" y="21780"/>
                  </a:lnTo>
                  <a:lnTo>
                    <a:pt x="25940" y="22156"/>
                  </a:lnTo>
                  <a:lnTo>
                    <a:pt x="25940" y="22432"/>
                  </a:lnTo>
                  <a:cubicBezTo>
                    <a:pt x="25940" y="22457"/>
                    <a:pt x="25940" y="22482"/>
                    <a:pt x="25940" y="22507"/>
                  </a:cubicBezTo>
                  <a:lnTo>
                    <a:pt x="25890" y="22858"/>
                  </a:lnTo>
                  <a:lnTo>
                    <a:pt x="25840" y="23158"/>
                  </a:lnTo>
                  <a:cubicBezTo>
                    <a:pt x="25840" y="23183"/>
                    <a:pt x="25840" y="23208"/>
                    <a:pt x="25815" y="23208"/>
                  </a:cubicBezTo>
                  <a:lnTo>
                    <a:pt x="25715" y="23584"/>
                  </a:lnTo>
                  <a:lnTo>
                    <a:pt x="25640" y="23810"/>
                  </a:lnTo>
                  <a:cubicBezTo>
                    <a:pt x="25615" y="23885"/>
                    <a:pt x="25564" y="23960"/>
                    <a:pt x="25539" y="24036"/>
                  </a:cubicBezTo>
                  <a:lnTo>
                    <a:pt x="25439" y="24236"/>
                  </a:lnTo>
                  <a:cubicBezTo>
                    <a:pt x="25414" y="24286"/>
                    <a:pt x="25389" y="24336"/>
                    <a:pt x="25339" y="24386"/>
                  </a:cubicBezTo>
                  <a:cubicBezTo>
                    <a:pt x="25289" y="24487"/>
                    <a:pt x="25239" y="24587"/>
                    <a:pt x="25188" y="24662"/>
                  </a:cubicBezTo>
                  <a:cubicBezTo>
                    <a:pt x="24988" y="24938"/>
                    <a:pt x="24762" y="25188"/>
                    <a:pt x="24537" y="25364"/>
                  </a:cubicBezTo>
                  <a:cubicBezTo>
                    <a:pt x="24512" y="25414"/>
                    <a:pt x="24462" y="25439"/>
                    <a:pt x="24437" y="25464"/>
                  </a:cubicBezTo>
                  <a:cubicBezTo>
                    <a:pt x="24336" y="25539"/>
                    <a:pt x="24261" y="25614"/>
                    <a:pt x="24161" y="25665"/>
                  </a:cubicBezTo>
                  <a:cubicBezTo>
                    <a:pt x="24136" y="25665"/>
                    <a:pt x="24111" y="25690"/>
                    <a:pt x="24086" y="25715"/>
                  </a:cubicBezTo>
                  <a:cubicBezTo>
                    <a:pt x="24036" y="25740"/>
                    <a:pt x="24011" y="25765"/>
                    <a:pt x="23960" y="25790"/>
                  </a:cubicBezTo>
                  <a:lnTo>
                    <a:pt x="23760" y="25890"/>
                  </a:lnTo>
                  <a:cubicBezTo>
                    <a:pt x="23710" y="25915"/>
                    <a:pt x="23660" y="25940"/>
                    <a:pt x="23610" y="25940"/>
                  </a:cubicBezTo>
                  <a:cubicBezTo>
                    <a:pt x="23584" y="25965"/>
                    <a:pt x="23559" y="25965"/>
                    <a:pt x="23534" y="25965"/>
                  </a:cubicBezTo>
                  <a:cubicBezTo>
                    <a:pt x="23509" y="25990"/>
                    <a:pt x="23484" y="25990"/>
                    <a:pt x="23459" y="26015"/>
                  </a:cubicBezTo>
                  <a:cubicBezTo>
                    <a:pt x="23409" y="26015"/>
                    <a:pt x="23384" y="26041"/>
                    <a:pt x="23334" y="26041"/>
                  </a:cubicBezTo>
                  <a:lnTo>
                    <a:pt x="23083" y="26116"/>
                  </a:lnTo>
                  <a:cubicBezTo>
                    <a:pt x="23008" y="26141"/>
                    <a:pt x="22933" y="26141"/>
                    <a:pt x="22858" y="26166"/>
                  </a:cubicBezTo>
                  <a:cubicBezTo>
                    <a:pt x="22619" y="26197"/>
                    <a:pt x="22367" y="26215"/>
                    <a:pt x="22094" y="26215"/>
                  </a:cubicBezTo>
                  <a:cubicBezTo>
                    <a:pt x="21707" y="26215"/>
                    <a:pt x="21277" y="26179"/>
                    <a:pt x="20777" y="26091"/>
                  </a:cubicBezTo>
                  <a:cubicBezTo>
                    <a:pt x="20376" y="26041"/>
                    <a:pt x="19975" y="25965"/>
                    <a:pt x="19574" y="25890"/>
                  </a:cubicBezTo>
                  <a:cubicBezTo>
                    <a:pt x="19224" y="25815"/>
                    <a:pt x="18873" y="25740"/>
                    <a:pt x="18497" y="25690"/>
                  </a:cubicBezTo>
                  <a:cubicBezTo>
                    <a:pt x="18023" y="25619"/>
                    <a:pt x="17438" y="25537"/>
                    <a:pt x="16811" y="25537"/>
                  </a:cubicBezTo>
                  <a:cubicBezTo>
                    <a:pt x="16543" y="25537"/>
                    <a:pt x="16268" y="25552"/>
                    <a:pt x="15990" y="25589"/>
                  </a:cubicBezTo>
                  <a:lnTo>
                    <a:pt x="15890" y="25614"/>
                  </a:lnTo>
                  <a:cubicBezTo>
                    <a:pt x="15690" y="25640"/>
                    <a:pt x="15514" y="25665"/>
                    <a:pt x="15339" y="25715"/>
                  </a:cubicBezTo>
                  <a:lnTo>
                    <a:pt x="15013" y="25815"/>
                  </a:lnTo>
                  <a:cubicBezTo>
                    <a:pt x="14938" y="25840"/>
                    <a:pt x="14863" y="25865"/>
                    <a:pt x="14787" y="25890"/>
                  </a:cubicBezTo>
                  <a:lnTo>
                    <a:pt x="14687" y="25915"/>
                  </a:lnTo>
                  <a:cubicBezTo>
                    <a:pt x="14286" y="26091"/>
                    <a:pt x="13885" y="26316"/>
                    <a:pt x="13534" y="26617"/>
                  </a:cubicBezTo>
                  <a:cubicBezTo>
                    <a:pt x="12858" y="27143"/>
                    <a:pt x="12306" y="27870"/>
                    <a:pt x="11955" y="28672"/>
                  </a:cubicBezTo>
                  <a:cubicBezTo>
                    <a:pt x="11604" y="29424"/>
                    <a:pt x="11429" y="30301"/>
                    <a:pt x="11454" y="31203"/>
                  </a:cubicBezTo>
                  <a:cubicBezTo>
                    <a:pt x="11504" y="32807"/>
                    <a:pt x="12156" y="34437"/>
                    <a:pt x="13259" y="35765"/>
                  </a:cubicBezTo>
                  <a:cubicBezTo>
                    <a:pt x="14211" y="36918"/>
                    <a:pt x="15489" y="37845"/>
                    <a:pt x="17118" y="38647"/>
                  </a:cubicBezTo>
                  <a:cubicBezTo>
                    <a:pt x="17168" y="38672"/>
                    <a:pt x="17244" y="38697"/>
                    <a:pt x="17294" y="38697"/>
                  </a:cubicBezTo>
                  <a:cubicBezTo>
                    <a:pt x="17444" y="38697"/>
                    <a:pt x="17594" y="38622"/>
                    <a:pt x="17670" y="38472"/>
                  </a:cubicBezTo>
                  <a:cubicBezTo>
                    <a:pt x="17770" y="38271"/>
                    <a:pt x="17695" y="38021"/>
                    <a:pt x="17494" y="37895"/>
                  </a:cubicBezTo>
                  <a:cubicBezTo>
                    <a:pt x="16041" y="37118"/>
                    <a:pt x="14888" y="36191"/>
                    <a:pt x="14061" y="35113"/>
                  </a:cubicBezTo>
                  <a:cubicBezTo>
                    <a:pt x="13133" y="33935"/>
                    <a:pt x="12632" y="32532"/>
                    <a:pt x="12632" y="31178"/>
                  </a:cubicBezTo>
                  <a:cubicBezTo>
                    <a:pt x="12632" y="30477"/>
                    <a:pt x="12782" y="29825"/>
                    <a:pt x="13083" y="29198"/>
                  </a:cubicBezTo>
                  <a:cubicBezTo>
                    <a:pt x="13384" y="28572"/>
                    <a:pt x="13810" y="28046"/>
                    <a:pt x="14336" y="27645"/>
                  </a:cubicBezTo>
                  <a:cubicBezTo>
                    <a:pt x="14612" y="27444"/>
                    <a:pt x="14888" y="27294"/>
                    <a:pt x="15188" y="27168"/>
                  </a:cubicBezTo>
                  <a:cubicBezTo>
                    <a:pt x="15213" y="27168"/>
                    <a:pt x="15239" y="27143"/>
                    <a:pt x="15289" y="27143"/>
                  </a:cubicBezTo>
                  <a:cubicBezTo>
                    <a:pt x="15314" y="27118"/>
                    <a:pt x="15364" y="27093"/>
                    <a:pt x="15414" y="27093"/>
                  </a:cubicBezTo>
                  <a:lnTo>
                    <a:pt x="15665" y="27018"/>
                  </a:lnTo>
                  <a:cubicBezTo>
                    <a:pt x="15790" y="26993"/>
                    <a:pt x="15915" y="26968"/>
                    <a:pt x="16041" y="26968"/>
                  </a:cubicBezTo>
                  <a:cubicBezTo>
                    <a:pt x="16066" y="26968"/>
                    <a:pt x="16116" y="26943"/>
                    <a:pt x="16141" y="26943"/>
                  </a:cubicBezTo>
                  <a:cubicBezTo>
                    <a:pt x="16285" y="26930"/>
                    <a:pt x="16435" y="26924"/>
                    <a:pt x="16593" y="26924"/>
                  </a:cubicBezTo>
                  <a:cubicBezTo>
                    <a:pt x="17067" y="26924"/>
                    <a:pt x="17607" y="26980"/>
                    <a:pt x="18246" y="27093"/>
                  </a:cubicBezTo>
                  <a:cubicBezTo>
                    <a:pt x="18572" y="27168"/>
                    <a:pt x="18898" y="27218"/>
                    <a:pt x="19249" y="27294"/>
                  </a:cubicBezTo>
                  <a:cubicBezTo>
                    <a:pt x="19675" y="27394"/>
                    <a:pt x="20101" y="27494"/>
                    <a:pt x="20527" y="27569"/>
                  </a:cubicBezTo>
                  <a:cubicBezTo>
                    <a:pt x="21001" y="27654"/>
                    <a:pt x="21566" y="27727"/>
                    <a:pt x="22177" y="27727"/>
                  </a:cubicBezTo>
                  <a:cubicBezTo>
                    <a:pt x="22470" y="27727"/>
                    <a:pt x="22774" y="27710"/>
                    <a:pt x="23083" y="27670"/>
                  </a:cubicBezTo>
                  <a:cubicBezTo>
                    <a:pt x="23183" y="27670"/>
                    <a:pt x="23309" y="27645"/>
                    <a:pt x="23409" y="27620"/>
                  </a:cubicBezTo>
                  <a:lnTo>
                    <a:pt x="23735" y="27544"/>
                  </a:lnTo>
                  <a:cubicBezTo>
                    <a:pt x="23810" y="27544"/>
                    <a:pt x="23885" y="27494"/>
                    <a:pt x="23960" y="27469"/>
                  </a:cubicBezTo>
                  <a:cubicBezTo>
                    <a:pt x="24011" y="27469"/>
                    <a:pt x="24036" y="27444"/>
                    <a:pt x="24086" y="27444"/>
                  </a:cubicBezTo>
                  <a:cubicBezTo>
                    <a:pt x="24111" y="27419"/>
                    <a:pt x="24136" y="27419"/>
                    <a:pt x="24161" y="27394"/>
                  </a:cubicBezTo>
                  <a:cubicBezTo>
                    <a:pt x="24236" y="27369"/>
                    <a:pt x="24336" y="27344"/>
                    <a:pt x="24412" y="27319"/>
                  </a:cubicBezTo>
                  <a:lnTo>
                    <a:pt x="24712" y="27168"/>
                  </a:lnTo>
                  <a:cubicBezTo>
                    <a:pt x="24787" y="27143"/>
                    <a:pt x="24838" y="27093"/>
                    <a:pt x="24913" y="27043"/>
                  </a:cubicBezTo>
                  <a:cubicBezTo>
                    <a:pt x="24938" y="27018"/>
                    <a:pt x="24988" y="27018"/>
                    <a:pt x="25013" y="26993"/>
                  </a:cubicBezTo>
                  <a:cubicBezTo>
                    <a:pt x="25163" y="26893"/>
                    <a:pt x="25314" y="26792"/>
                    <a:pt x="25464" y="26667"/>
                  </a:cubicBezTo>
                  <a:cubicBezTo>
                    <a:pt x="25489" y="26642"/>
                    <a:pt x="25539" y="26617"/>
                    <a:pt x="25564" y="26592"/>
                  </a:cubicBezTo>
                  <a:cubicBezTo>
                    <a:pt x="25965" y="26241"/>
                    <a:pt x="26266" y="25915"/>
                    <a:pt x="26492" y="25589"/>
                  </a:cubicBezTo>
                  <a:cubicBezTo>
                    <a:pt x="26592" y="25464"/>
                    <a:pt x="26667" y="25314"/>
                    <a:pt x="26742" y="25188"/>
                  </a:cubicBezTo>
                  <a:cubicBezTo>
                    <a:pt x="26792" y="25138"/>
                    <a:pt x="26818" y="25088"/>
                    <a:pt x="26843" y="25013"/>
                  </a:cubicBezTo>
                  <a:cubicBezTo>
                    <a:pt x="26893" y="24963"/>
                    <a:pt x="26918" y="24888"/>
                    <a:pt x="26968" y="24812"/>
                  </a:cubicBezTo>
                  <a:lnTo>
                    <a:pt x="26993" y="24712"/>
                  </a:lnTo>
                  <a:cubicBezTo>
                    <a:pt x="27068" y="24612"/>
                    <a:pt x="27118" y="24512"/>
                    <a:pt x="27143" y="24411"/>
                  </a:cubicBezTo>
                  <a:lnTo>
                    <a:pt x="27269" y="24111"/>
                  </a:lnTo>
                  <a:cubicBezTo>
                    <a:pt x="27294" y="24036"/>
                    <a:pt x="27319" y="23960"/>
                    <a:pt x="27344" y="23885"/>
                  </a:cubicBezTo>
                  <a:lnTo>
                    <a:pt x="27419" y="23609"/>
                  </a:lnTo>
                  <a:cubicBezTo>
                    <a:pt x="27419" y="23584"/>
                    <a:pt x="27419" y="23534"/>
                    <a:pt x="27444" y="23509"/>
                  </a:cubicBezTo>
                  <a:lnTo>
                    <a:pt x="27519" y="23133"/>
                  </a:lnTo>
                  <a:cubicBezTo>
                    <a:pt x="27519" y="23033"/>
                    <a:pt x="27544" y="22958"/>
                    <a:pt x="27544" y="22883"/>
                  </a:cubicBezTo>
                  <a:lnTo>
                    <a:pt x="27569" y="22607"/>
                  </a:lnTo>
                  <a:cubicBezTo>
                    <a:pt x="27594" y="22582"/>
                    <a:pt x="27594" y="22532"/>
                    <a:pt x="27594" y="22507"/>
                  </a:cubicBezTo>
                  <a:lnTo>
                    <a:pt x="27594" y="22106"/>
                  </a:lnTo>
                  <a:lnTo>
                    <a:pt x="27569" y="21755"/>
                  </a:lnTo>
                  <a:lnTo>
                    <a:pt x="27569" y="21579"/>
                  </a:lnTo>
                  <a:lnTo>
                    <a:pt x="27469" y="21078"/>
                  </a:lnTo>
                  <a:lnTo>
                    <a:pt x="27344" y="20577"/>
                  </a:lnTo>
                  <a:lnTo>
                    <a:pt x="27168" y="20101"/>
                  </a:lnTo>
                  <a:lnTo>
                    <a:pt x="26968" y="19650"/>
                  </a:lnTo>
                  <a:lnTo>
                    <a:pt x="26843" y="19399"/>
                  </a:lnTo>
                  <a:cubicBezTo>
                    <a:pt x="26792" y="19349"/>
                    <a:pt x="26742" y="19274"/>
                    <a:pt x="26717" y="19198"/>
                  </a:cubicBezTo>
                  <a:cubicBezTo>
                    <a:pt x="26241" y="18447"/>
                    <a:pt x="25589" y="17795"/>
                    <a:pt x="24888" y="17294"/>
                  </a:cubicBezTo>
                  <a:cubicBezTo>
                    <a:pt x="24587" y="17068"/>
                    <a:pt x="24236" y="16868"/>
                    <a:pt x="23735" y="16642"/>
                  </a:cubicBezTo>
                  <a:cubicBezTo>
                    <a:pt x="23685" y="16617"/>
                    <a:pt x="23635" y="16592"/>
                    <a:pt x="23584" y="16567"/>
                  </a:cubicBezTo>
                  <a:cubicBezTo>
                    <a:pt x="23434" y="16492"/>
                    <a:pt x="23284" y="16441"/>
                    <a:pt x="23133" y="16391"/>
                  </a:cubicBezTo>
                  <a:lnTo>
                    <a:pt x="23033" y="16341"/>
                  </a:lnTo>
                  <a:cubicBezTo>
                    <a:pt x="22958" y="16316"/>
                    <a:pt x="22883" y="16291"/>
                    <a:pt x="22807" y="16291"/>
                  </a:cubicBezTo>
                  <a:lnTo>
                    <a:pt x="22482" y="16191"/>
                  </a:lnTo>
                  <a:cubicBezTo>
                    <a:pt x="22381" y="16166"/>
                    <a:pt x="22281" y="16141"/>
                    <a:pt x="22181" y="16141"/>
                  </a:cubicBezTo>
                  <a:lnTo>
                    <a:pt x="22056" y="16116"/>
                  </a:lnTo>
                  <a:cubicBezTo>
                    <a:pt x="21980" y="16091"/>
                    <a:pt x="21905" y="16091"/>
                    <a:pt x="21830" y="16066"/>
                  </a:cubicBezTo>
                  <a:lnTo>
                    <a:pt x="21705" y="16066"/>
                  </a:lnTo>
                  <a:cubicBezTo>
                    <a:pt x="21529" y="16040"/>
                    <a:pt x="21354" y="16015"/>
                    <a:pt x="21178" y="16015"/>
                  </a:cubicBezTo>
                  <a:cubicBezTo>
                    <a:pt x="21012" y="16005"/>
                    <a:pt x="20842" y="15999"/>
                    <a:pt x="20667" y="15999"/>
                  </a:cubicBezTo>
                  <a:cubicBezTo>
                    <a:pt x="20420" y="15999"/>
                    <a:pt x="20164" y="16011"/>
                    <a:pt x="19900" y="16040"/>
                  </a:cubicBezTo>
                  <a:cubicBezTo>
                    <a:pt x="19173" y="16091"/>
                    <a:pt x="18422" y="16241"/>
                    <a:pt x="17469" y="16517"/>
                  </a:cubicBezTo>
                  <a:cubicBezTo>
                    <a:pt x="16767" y="16692"/>
                    <a:pt x="16066" y="16918"/>
                    <a:pt x="15414" y="17143"/>
                  </a:cubicBezTo>
                  <a:lnTo>
                    <a:pt x="15213" y="17193"/>
                  </a:lnTo>
                  <a:cubicBezTo>
                    <a:pt x="14361" y="17469"/>
                    <a:pt x="13685" y="17670"/>
                    <a:pt x="13058" y="17795"/>
                  </a:cubicBezTo>
                  <a:cubicBezTo>
                    <a:pt x="12378" y="17948"/>
                    <a:pt x="11756" y="18025"/>
                    <a:pt x="11191" y="18025"/>
                  </a:cubicBezTo>
                  <a:cubicBezTo>
                    <a:pt x="11111" y="18025"/>
                    <a:pt x="11031" y="18024"/>
                    <a:pt x="10953" y="18020"/>
                  </a:cubicBezTo>
                  <a:cubicBezTo>
                    <a:pt x="10577" y="18020"/>
                    <a:pt x="10251" y="17995"/>
                    <a:pt x="9975" y="17920"/>
                  </a:cubicBezTo>
                  <a:cubicBezTo>
                    <a:pt x="9875" y="17920"/>
                    <a:pt x="9775" y="17870"/>
                    <a:pt x="9675" y="17845"/>
                  </a:cubicBezTo>
                  <a:cubicBezTo>
                    <a:pt x="9599" y="17845"/>
                    <a:pt x="9549" y="17820"/>
                    <a:pt x="9499" y="17820"/>
                  </a:cubicBezTo>
                  <a:cubicBezTo>
                    <a:pt x="9449" y="17795"/>
                    <a:pt x="9399" y="17770"/>
                    <a:pt x="9349" y="17770"/>
                  </a:cubicBezTo>
                  <a:cubicBezTo>
                    <a:pt x="9249" y="17720"/>
                    <a:pt x="9148" y="17695"/>
                    <a:pt x="9048" y="17645"/>
                  </a:cubicBezTo>
                  <a:cubicBezTo>
                    <a:pt x="7920" y="17168"/>
                    <a:pt x="6993" y="16141"/>
                    <a:pt x="6567" y="14837"/>
                  </a:cubicBezTo>
                  <a:cubicBezTo>
                    <a:pt x="6341" y="14211"/>
                    <a:pt x="6266" y="13559"/>
                    <a:pt x="6316" y="12933"/>
                  </a:cubicBezTo>
                  <a:cubicBezTo>
                    <a:pt x="6366" y="12356"/>
                    <a:pt x="6542" y="11730"/>
                    <a:pt x="6868" y="11028"/>
                  </a:cubicBezTo>
                  <a:cubicBezTo>
                    <a:pt x="7118" y="10502"/>
                    <a:pt x="7394" y="10000"/>
                    <a:pt x="7695" y="9474"/>
                  </a:cubicBezTo>
                  <a:cubicBezTo>
                    <a:pt x="7770" y="9324"/>
                    <a:pt x="7845" y="9173"/>
                    <a:pt x="7945" y="9048"/>
                  </a:cubicBezTo>
                  <a:cubicBezTo>
                    <a:pt x="8296" y="8396"/>
                    <a:pt x="8697" y="7619"/>
                    <a:pt x="8973" y="6792"/>
                  </a:cubicBezTo>
                  <a:cubicBezTo>
                    <a:pt x="9324" y="5840"/>
                    <a:pt x="9449" y="4988"/>
                    <a:pt x="9374" y="4161"/>
                  </a:cubicBezTo>
                  <a:lnTo>
                    <a:pt x="9324" y="3810"/>
                  </a:lnTo>
                  <a:lnTo>
                    <a:pt x="9249" y="3459"/>
                  </a:lnTo>
                  <a:cubicBezTo>
                    <a:pt x="9223" y="3409"/>
                    <a:pt x="9223" y="3359"/>
                    <a:pt x="9198" y="3309"/>
                  </a:cubicBezTo>
                  <a:cubicBezTo>
                    <a:pt x="9148" y="3133"/>
                    <a:pt x="9098" y="2933"/>
                    <a:pt x="8998" y="2782"/>
                  </a:cubicBezTo>
                  <a:cubicBezTo>
                    <a:pt x="8923" y="2582"/>
                    <a:pt x="8797" y="2381"/>
                    <a:pt x="8697" y="2206"/>
                  </a:cubicBezTo>
                  <a:lnTo>
                    <a:pt x="8672" y="2131"/>
                  </a:lnTo>
                  <a:cubicBezTo>
                    <a:pt x="8622" y="2081"/>
                    <a:pt x="8572" y="2005"/>
                    <a:pt x="8522" y="1955"/>
                  </a:cubicBezTo>
                  <a:cubicBezTo>
                    <a:pt x="8497" y="1905"/>
                    <a:pt x="8472" y="1880"/>
                    <a:pt x="8447" y="1855"/>
                  </a:cubicBezTo>
                  <a:lnTo>
                    <a:pt x="8421" y="1805"/>
                  </a:lnTo>
                  <a:cubicBezTo>
                    <a:pt x="8396" y="1780"/>
                    <a:pt x="8371" y="1755"/>
                    <a:pt x="8346" y="1705"/>
                  </a:cubicBezTo>
                  <a:lnTo>
                    <a:pt x="8221" y="1579"/>
                  </a:lnTo>
                  <a:cubicBezTo>
                    <a:pt x="7594" y="903"/>
                    <a:pt x="6792" y="426"/>
                    <a:pt x="5890" y="176"/>
                  </a:cubicBezTo>
                  <a:cubicBezTo>
                    <a:pt x="5464" y="50"/>
                    <a:pt x="5013" y="0"/>
                    <a:pt x="4487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1"/>
            <p:cNvSpPr/>
            <p:nvPr/>
          </p:nvSpPr>
          <p:spPr>
            <a:xfrm>
              <a:off x="3590194" y="1324423"/>
              <a:ext cx="57350" cy="54917"/>
            </a:xfrm>
            <a:custGeom>
              <a:rect b="b" l="l" r="r" t="t"/>
              <a:pathLst>
                <a:path extrusionOk="0" h="1129" w="1179">
                  <a:moveTo>
                    <a:pt x="1054" y="126"/>
                  </a:moveTo>
                  <a:cubicBezTo>
                    <a:pt x="1029" y="376"/>
                    <a:pt x="928" y="602"/>
                    <a:pt x="753" y="752"/>
                  </a:cubicBezTo>
                  <a:cubicBezTo>
                    <a:pt x="577" y="877"/>
                    <a:pt x="377" y="928"/>
                    <a:pt x="151" y="978"/>
                  </a:cubicBezTo>
                  <a:lnTo>
                    <a:pt x="126" y="1003"/>
                  </a:lnTo>
                  <a:cubicBezTo>
                    <a:pt x="176" y="777"/>
                    <a:pt x="277" y="577"/>
                    <a:pt x="452" y="426"/>
                  </a:cubicBezTo>
                  <a:cubicBezTo>
                    <a:pt x="628" y="251"/>
                    <a:pt x="828" y="151"/>
                    <a:pt x="1054" y="126"/>
                  </a:cubicBezTo>
                  <a:close/>
                  <a:moveTo>
                    <a:pt x="1104" y="0"/>
                  </a:moveTo>
                  <a:cubicBezTo>
                    <a:pt x="828" y="25"/>
                    <a:pt x="577" y="151"/>
                    <a:pt x="377" y="326"/>
                  </a:cubicBezTo>
                  <a:cubicBezTo>
                    <a:pt x="176" y="527"/>
                    <a:pt x="26" y="777"/>
                    <a:pt x="1" y="1053"/>
                  </a:cubicBezTo>
                  <a:cubicBezTo>
                    <a:pt x="1" y="1078"/>
                    <a:pt x="1" y="1103"/>
                    <a:pt x="26" y="1103"/>
                  </a:cubicBezTo>
                  <a:cubicBezTo>
                    <a:pt x="26" y="1103"/>
                    <a:pt x="51" y="1128"/>
                    <a:pt x="51" y="1128"/>
                  </a:cubicBezTo>
                  <a:lnTo>
                    <a:pt x="76" y="1128"/>
                  </a:lnTo>
                  <a:lnTo>
                    <a:pt x="176" y="1103"/>
                  </a:lnTo>
                  <a:cubicBezTo>
                    <a:pt x="402" y="1053"/>
                    <a:pt x="628" y="978"/>
                    <a:pt x="828" y="827"/>
                  </a:cubicBezTo>
                  <a:cubicBezTo>
                    <a:pt x="1054" y="652"/>
                    <a:pt x="1154" y="376"/>
                    <a:pt x="1179" y="50"/>
                  </a:cubicBezTo>
                  <a:cubicBezTo>
                    <a:pt x="1179" y="50"/>
                    <a:pt x="1154" y="25"/>
                    <a:pt x="1154" y="25"/>
                  </a:cubicBezTo>
                  <a:cubicBezTo>
                    <a:pt x="1154" y="0"/>
                    <a:pt x="1129" y="0"/>
                    <a:pt x="110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1"/>
            <p:cNvSpPr/>
            <p:nvPr/>
          </p:nvSpPr>
          <p:spPr>
            <a:xfrm>
              <a:off x="3546319" y="1359786"/>
              <a:ext cx="140236" cy="70726"/>
            </a:xfrm>
            <a:custGeom>
              <a:rect b="b" l="l" r="r" t="t"/>
              <a:pathLst>
                <a:path extrusionOk="0" h="1454" w="2883">
                  <a:moveTo>
                    <a:pt x="2808" y="0"/>
                  </a:moveTo>
                  <a:cubicBezTo>
                    <a:pt x="2457" y="125"/>
                    <a:pt x="2131" y="301"/>
                    <a:pt x="1830" y="501"/>
                  </a:cubicBezTo>
                  <a:cubicBezTo>
                    <a:pt x="1705" y="577"/>
                    <a:pt x="1605" y="677"/>
                    <a:pt x="1504" y="752"/>
                  </a:cubicBezTo>
                  <a:cubicBezTo>
                    <a:pt x="1354" y="877"/>
                    <a:pt x="1179" y="1003"/>
                    <a:pt x="1003" y="1103"/>
                  </a:cubicBezTo>
                  <a:cubicBezTo>
                    <a:pt x="819" y="1226"/>
                    <a:pt x="551" y="1348"/>
                    <a:pt x="268" y="1348"/>
                  </a:cubicBezTo>
                  <a:cubicBezTo>
                    <a:pt x="205" y="1348"/>
                    <a:pt x="140" y="1342"/>
                    <a:pt x="76" y="1328"/>
                  </a:cubicBezTo>
                  <a:cubicBezTo>
                    <a:pt x="51" y="1328"/>
                    <a:pt x="26" y="1353"/>
                    <a:pt x="1" y="1379"/>
                  </a:cubicBezTo>
                  <a:cubicBezTo>
                    <a:pt x="1" y="1404"/>
                    <a:pt x="26" y="1429"/>
                    <a:pt x="51" y="1454"/>
                  </a:cubicBezTo>
                  <a:lnTo>
                    <a:pt x="251" y="1454"/>
                  </a:lnTo>
                  <a:cubicBezTo>
                    <a:pt x="577" y="1454"/>
                    <a:pt x="853" y="1328"/>
                    <a:pt x="1053" y="1203"/>
                  </a:cubicBezTo>
                  <a:cubicBezTo>
                    <a:pt x="1254" y="1103"/>
                    <a:pt x="1404" y="978"/>
                    <a:pt x="1580" y="827"/>
                  </a:cubicBezTo>
                  <a:cubicBezTo>
                    <a:pt x="1680" y="752"/>
                    <a:pt x="1780" y="677"/>
                    <a:pt x="1880" y="602"/>
                  </a:cubicBezTo>
                  <a:cubicBezTo>
                    <a:pt x="2181" y="401"/>
                    <a:pt x="2507" y="226"/>
                    <a:pt x="2833" y="100"/>
                  </a:cubicBezTo>
                  <a:cubicBezTo>
                    <a:pt x="2858" y="100"/>
                    <a:pt x="2883" y="50"/>
                    <a:pt x="2883" y="25"/>
                  </a:cubicBezTo>
                  <a:cubicBezTo>
                    <a:pt x="2858" y="0"/>
                    <a:pt x="2833" y="0"/>
                    <a:pt x="28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1"/>
            <p:cNvSpPr/>
            <p:nvPr/>
          </p:nvSpPr>
          <p:spPr>
            <a:xfrm>
              <a:off x="3604835" y="1343004"/>
              <a:ext cx="25635" cy="22911"/>
            </a:xfrm>
            <a:custGeom>
              <a:rect b="b" l="l" r="r" t="t"/>
              <a:pathLst>
                <a:path extrusionOk="0" h="471" w="527">
                  <a:moveTo>
                    <a:pt x="41" y="0"/>
                  </a:moveTo>
                  <a:cubicBezTo>
                    <a:pt x="32" y="0"/>
                    <a:pt x="26" y="7"/>
                    <a:pt x="26" y="19"/>
                  </a:cubicBezTo>
                  <a:cubicBezTo>
                    <a:pt x="1" y="44"/>
                    <a:pt x="1" y="69"/>
                    <a:pt x="26" y="94"/>
                  </a:cubicBezTo>
                  <a:cubicBezTo>
                    <a:pt x="126" y="245"/>
                    <a:pt x="276" y="370"/>
                    <a:pt x="427" y="470"/>
                  </a:cubicBezTo>
                  <a:lnTo>
                    <a:pt x="452" y="470"/>
                  </a:lnTo>
                  <a:cubicBezTo>
                    <a:pt x="477" y="470"/>
                    <a:pt x="502" y="470"/>
                    <a:pt x="502" y="445"/>
                  </a:cubicBezTo>
                  <a:cubicBezTo>
                    <a:pt x="527" y="445"/>
                    <a:pt x="527" y="420"/>
                    <a:pt x="502" y="395"/>
                  </a:cubicBezTo>
                  <a:cubicBezTo>
                    <a:pt x="402" y="220"/>
                    <a:pt x="251" y="94"/>
                    <a:pt x="76" y="19"/>
                  </a:cubicBezTo>
                  <a:cubicBezTo>
                    <a:pt x="63" y="7"/>
                    <a:pt x="51" y="0"/>
                    <a:pt x="4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1"/>
            <p:cNvSpPr/>
            <p:nvPr/>
          </p:nvSpPr>
          <p:spPr>
            <a:xfrm>
              <a:off x="3515869" y="1424820"/>
              <a:ext cx="36579" cy="32542"/>
            </a:xfrm>
            <a:custGeom>
              <a:rect b="b" l="l" r="r" t="t"/>
              <a:pathLst>
                <a:path extrusionOk="0" h="669" w="752">
                  <a:moveTo>
                    <a:pt x="659" y="0"/>
                  </a:moveTo>
                  <a:cubicBezTo>
                    <a:pt x="583" y="0"/>
                    <a:pt x="509" y="58"/>
                    <a:pt x="451" y="117"/>
                  </a:cubicBezTo>
                  <a:cubicBezTo>
                    <a:pt x="426" y="167"/>
                    <a:pt x="401" y="217"/>
                    <a:pt x="401" y="242"/>
                  </a:cubicBezTo>
                  <a:cubicBezTo>
                    <a:pt x="376" y="267"/>
                    <a:pt x="376" y="292"/>
                    <a:pt x="351" y="317"/>
                  </a:cubicBezTo>
                  <a:cubicBezTo>
                    <a:pt x="301" y="443"/>
                    <a:pt x="176" y="543"/>
                    <a:pt x="50" y="568"/>
                  </a:cubicBezTo>
                  <a:cubicBezTo>
                    <a:pt x="0" y="568"/>
                    <a:pt x="0" y="593"/>
                    <a:pt x="0" y="643"/>
                  </a:cubicBezTo>
                  <a:cubicBezTo>
                    <a:pt x="0" y="668"/>
                    <a:pt x="25" y="668"/>
                    <a:pt x="50" y="668"/>
                  </a:cubicBezTo>
                  <a:lnTo>
                    <a:pt x="75" y="668"/>
                  </a:lnTo>
                  <a:cubicBezTo>
                    <a:pt x="226" y="643"/>
                    <a:pt x="376" y="518"/>
                    <a:pt x="451" y="367"/>
                  </a:cubicBezTo>
                  <a:cubicBezTo>
                    <a:pt x="476" y="342"/>
                    <a:pt x="476" y="317"/>
                    <a:pt x="501" y="292"/>
                  </a:cubicBezTo>
                  <a:cubicBezTo>
                    <a:pt x="501" y="242"/>
                    <a:pt x="526" y="217"/>
                    <a:pt x="551" y="167"/>
                  </a:cubicBezTo>
                  <a:cubicBezTo>
                    <a:pt x="572" y="147"/>
                    <a:pt x="608" y="110"/>
                    <a:pt x="648" y="110"/>
                  </a:cubicBezTo>
                  <a:cubicBezTo>
                    <a:pt x="658" y="110"/>
                    <a:pt x="667" y="112"/>
                    <a:pt x="677" y="117"/>
                  </a:cubicBezTo>
                  <a:cubicBezTo>
                    <a:pt x="684" y="124"/>
                    <a:pt x="694" y="127"/>
                    <a:pt x="703" y="127"/>
                  </a:cubicBezTo>
                  <a:cubicBezTo>
                    <a:pt x="727" y="127"/>
                    <a:pt x="752" y="109"/>
                    <a:pt x="752" y="92"/>
                  </a:cubicBezTo>
                  <a:cubicBezTo>
                    <a:pt x="752" y="67"/>
                    <a:pt x="752" y="16"/>
                    <a:pt x="727" y="16"/>
                  </a:cubicBezTo>
                  <a:cubicBezTo>
                    <a:pt x="704" y="5"/>
                    <a:pt x="682" y="0"/>
                    <a:pt x="65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1"/>
            <p:cNvSpPr/>
            <p:nvPr/>
          </p:nvSpPr>
          <p:spPr>
            <a:xfrm>
              <a:off x="3512173" y="1442671"/>
              <a:ext cx="20770" cy="9777"/>
            </a:xfrm>
            <a:custGeom>
              <a:rect b="b" l="l" r="r" t="t"/>
              <a:pathLst>
                <a:path extrusionOk="0" h="201" w="427">
                  <a:moveTo>
                    <a:pt x="76" y="0"/>
                  </a:moveTo>
                  <a:cubicBezTo>
                    <a:pt x="51" y="0"/>
                    <a:pt x="1" y="25"/>
                    <a:pt x="1" y="50"/>
                  </a:cubicBezTo>
                  <a:cubicBezTo>
                    <a:pt x="1" y="76"/>
                    <a:pt x="26" y="101"/>
                    <a:pt x="51" y="101"/>
                  </a:cubicBezTo>
                  <a:cubicBezTo>
                    <a:pt x="151" y="126"/>
                    <a:pt x="252" y="151"/>
                    <a:pt x="327" y="201"/>
                  </a:cubicBezTo>
                  <a:lnTo>
                    <a:pt x="352" y="201"/>
                  </a:lnTo>
                  <a:cubicBezTo>
                    <a:pt x="377" y="201"/>
                    <a:pt x="402" y="176"/>
                    <a:pt x="402" y="176"/>
                  </a:cubicBezTo>
                  <a:cubicBezTo>
                    <a:pt x="427" y="126"/>
                    <a:pt x="402" y="101"/>
                    <a:pt x="377" y="101"/>
                  </a:cubicBezTo>
                  <a:cubicBezTo>
                    <a:pt x="277" y="50"/>
                    <a:pt x="176" y="25"/>
                    <a:pt x="7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1"/>
            <p:cNvSpPr/>
            <p:nvPr/>
          </p:nvSpPr>
          <p:spPr>
            <a:xfrm>
              <a:off x="3764526" y="1720611"/>
              <a:ext cx="406019" cy="509627"/>
            </a:xfrm>
            <a:custGeom>
              <a:rect b="b" l="l" r="r" t="t"/>
              <a:pathLst>
                <a:path extrusionOk="0" h="10477" w="8347">
                  <a:moveTo>
                    <a:pt x="1154" y="1"/>
                  </a:moveTo>
                  <a:cubicBezTo>
                    <a:pt x="1129" y="1"/>
                    <a:pt x="1104" y="1"/>
                    <a:pt x="1079" y="26"/>
                  </a:cubicBezTo>
                  <a:cubicBezTo>
                    <a:pt x="1" y="2432"/>
                    <a:pt x="151" y="5189"/>
                    <a:pt x="1429" y="7244"/>
                  </a:cubicBezTo>
                  <a:cubicBezTo>
                    <a:pt x="2683" y="9274"/>
                    <a:pt x="4888" y="10477"/>
                    <a:pt x="7244" y="10477"/>
                  </a:cubicBezTo>
                  <a:cubicBezTo>
                    <a:pt x="7394" y="10477"/>
                    <a:pt x="7570" y="10452"/>
                    <a:pt x="7745" y="10452"/>
                  </a:cubicBezTo>
                  <a:cubicBezTo>
                    <a:pt x="7946" y="10427"/>
                    <a:pt x="8146" y="10427"/>
                    <a:pt x="8297" y="10377"/>
                  </a:cubicBezTo>
                  <a:cubicBezTo>
                    <a:pt x="8322" y="10377"/>
                    <a:pt x="8347" y="10352"/>
                    <a:pt x="8347" y="10327"/>
                  </a:cubicBezTo>
                  <a:cubicBezTo>
                    <a:pt x="8347" y="10301"/>
                    <a:pt x="8322" y="10276"/>
                    <a:pt x="8297" y="10276"/>
                  </a:cubicBezTo>
                  <a:cubicBezTo>
                    <a:pt x="8121" y="10301"/>
                    <a:pt x="7921" y="10327"/>
                    <a:pt x="7720" y="10352"/>
                  </a:cubicBezTo>
                  <a:cubicBezTo>
                    <a:pt x="7561" y="10363"/>
                    <a:pt x="7402" y="10368"/>
                    <a:pt x="7243" y="10368"/>
                  </a:cubicBezTo>
                  <a:cubicBezTo>
                    <a:pt x="4937" y="10368"/>
                    <a:pt x="2773" y="9187"/>
                    <a:pt x="1530" y="7194"/>
                  </a:cubicBezTo>
                  <a:cubicBezTo>
                    <a:pt x="252" y="5164"/>
                    <a:pt x="126" y="2432"/>
                    <a:pt x="1179" y="76"/>
                  </a:cubicBezTo>
                  <a:cubicBezTo>
                    <a:pt x="1204" y="51"/>
                    <a:pt x="1179" y="26"/>
                    <a:pt x="115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1"/>
            <p:cNvSpPr/>
            <p:nvPr/>
          </p:nvSpPr>
          <p:spPr>
            <a:xfrm>
              <a:off x="4546005" y="2153719"/>
              <a:ext cx="330429" cy="455683"/>
            </a:xfrm>
            <a:custGeom>
              <a:rect b="b" l="l" r="r" t="t"/>
              <a:pathLst>
                <a:path extrusionOk="0" h="9368" w="6793">
                  <a:moveTo>
                    <a:pt x="5276" y="0"/>
                  </a:moveTo>
                  <a:cubicBezTo>
                    <a:pt x="5263" y="0"/>
                    <a:pt x="5251" y="6"/>
                    <a:pt x="5238" y="19"/>
                  </a:cubicBezTo>
                  <a:cubicBezTo>
                    <a:pt x="5213" y="44"/>
                    <a:pt x="5213" y="69"/>
                    <a:pt x="5213" y="94"/>
                  </a:cubicBezTo>
                  <a:cubicBezTo>
                    <a:pt x="6516" y="1999"/>
                    <a:pt x="6667" y="4205"/>
                    <a:pt x="5689" y="6260"/>
                  </a:cubicBezTo>
                  <a:cubicBezTo>
                    <a:pt x="4711" y="8313"/>
                    <a:pt x="3027" y="9274"/>
                    <a:pt x="443" y="9274"/>
                  </a:cubicBezTo>
                  <a:cubicBezTo>
                    <a:pt x="314" y="9274"/>
                    <a:pt x="184" y="9272"/>
                    <a:pt x="50" y="9267"/>
                  </a:cubicBezTo>
                  <a:cubicBezTo>
                    <a:pt x="25" y="9267"/>
                    <a:pt x="0" y="9292"/>
                    <a:pt x="0" y="9317"/>
                  </a:cubicBezTo>
                  <a:cubicBezTo>
                    <a:pt x="0" y="9342"/>
                    <a:pt x="25" y="9367"/>
                    <a:pt x="50" y="9367"/>
                  </a:cubicBezTo>
                  <a:lnTo>
                    <a:pt x="451" y="9367"/>
                  </a:lnTo>
                  <a:cubicBezTo>
                    <a:pt x="3083" y="9367"/>
                    <a:pt x="4787" y="8390"/>
                    <a:pt x="5765" y="6310"/>
                  </a:cubicBezTo>
                  <a:cubicBezTo>
                    <a:pt x="6792" y="4205"/>
                    <a:pt x="6617" y="1974"/>
                    <a:pt x="5313" y="19"/>
                  </a:cubicBezTo>
                  <a:cubicBezTo>
                    <a:pt x="5301" y="6"/>
                    <a:pt x="5288" y="0"/>
                    <a:pt x="527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1"/>
            <p:cNvSpPr/>
            <p:nvPr/>
          </p:nvSpPr>
          <p:spPr>
            <a:xfrm>
              <a:off x="4380185" y="3121352"/>
              <a:ext cx="35412" cy="34196"/>
            </a:xfrm>
            <a:custGeom>
              <a:rect b="b" l="l" r="r" t="t"/>
              <a:pathLst>
                <a:path extrusionOk="0" h="703" w="728">
                  <a:moveTo>
                    <a:pt x="377" y="1"/>
                  </a:moveTo>
                  <a:cubicBezTo>
                    <a:pt x="176" y="1"/>
                    <a:pt x="1" y="151"/>
                    <a:pt x="1" y="352"/>
                  </a:cubicBezTo>
                  <a:cubicBezTo>
                    <a:pt x="1" y="552"/>
                    <a:pt x="176" y="703"/>
                    <a:pt x="377" y="703"/>
                  </a:cubicBezTo>
                  <a:cubicBezTo>
                    <a:pt x="577" y="703"/>
                    <a:pt x="727" y="552"/>
                    <a:pt x="727" y="352"/>
                  </a:cubicBezTo>
                  <a:cubicBezTo>
                    <a:pt x="727" y="151"/>
                    <a:pt x="577" y="1"/>
                    <a:pt x="377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1"/>
            <p:cNvSpPr/>
            <p:nvPr/>
          </p:nvSpPr>
          <p:spPr>
            <a:xfrm>
              <a:off x="4377753" y="3117704"/>
              <a:ext cx="40276" cy="40276"/>
            </a:xfrm>
            <a:custGeom>
              <a:rect b="b" l="l" r="r" t="t"/>
              <a:pathLst>
                <a:path extrusionOk="0" h="828" w="828">
                  <a:moveTo>
                    <a:pt x="427" y="126"/>
                  </a:moveTo>
                  <a:cubicBezTo>
                    <a:pt x="602" y="126"/>
                    <a:pt x="727" y="251"/>
                    <a:pt x="727" y="427"/>
                  </a:cubicBezTo>
                  <a:cubicBezTo>
                    <a:pt x="727" y="602"/>
                    <a:pt x="602" y="727"/>
                    <a:pt x="427" y="727"/>
                  </a:cubicBezTo>
                  <a:cubicBezTo>
                    <a:pt x="251" y="727"/>
                    <a:pt x="126" y="602"/>
                    <a:pt x="126" y="427"/>
                  </a:cubicBezTo>
                  <a:cubicBezTo>
                    <a:pt x="126" y="251"/>
                    <a:pt x="251" y="126"/>
                    <a:pt x="427" y="126"/>
                  </a:cubicBezTo>
                  <a:close/>
                  <a:moveTo>
                    <a:pt x="427" y="1"/>
                  </a:moveTo>
                  <a:cubicBezTo>
                    <a:pt x="201" y="1"/>
                    <a:pt x="0" y="201"/>
                    <a:pt x="0" y="427"/>
                  </a:cubicBezTo>
                  <a:cubicBezTo>
                    <a:pt x="0" y="652"/>
                    <a:pt x="201" y="828"/>
                    <a:pt x="427" y="828"/>
                  </a:cubicBezTo>
                  <a:cubicBezTo>
                    <a:pt x="652" y="828"/>
                    <a:pt x="828" y="652"/>
                    <a:pt x="828" y="427"/>
                  </a:cubicBezTo>
                  <a:cubicBezTo>
                    <a:pt x="828" y="201"/>
                    <a:pt x="652" y="1"/>
                    <a:pt x="427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1"/>
            <p:cNvSpPr/>
            <p:nvPr/>
          </p:nvSpPr>
          <p:spPr>
            <a:xfrm>
              <a:off x="4398474" y="3132345"/>
              <a:ext cx="28067" cy="26851"/>
            </a:xfrm>
            <a:custGeom>
              <a:rect b="b" l="l" r="r" t="t"/>
              <a:pathLst>
                <a:path extrusionOk="0" h="552" w="577">
                  <a:moveTo>
                    <a:pt x="276" y="0"/>
                  </a:moveTo>
                  <a:cubicBezTo>
                    <a:pt x="126" y="0"/>
                    <a:pt x="1" y="126"/>
                    <a:pt x="1" y="276"/>
                  </a:cubicBezTo>
                  <a:cubicBezTo>
                    <a:pt x="1" y="426"/>
                    <a:pt x="126" y="552"/>
                    <a:pt x="276" y="552"/>
                  </a:cubicBezTo>
                  <a:cubicBezTo>
                    <a:pt x="452" y="552"/>
                    <a:pt x="577" y="426"/>
                    <a:pt x="577" y="276"/>
                  </a:cubicBezTo>
                  <a:cubicBezTo>
                    <a:pt x="577" y="126"/>
                    <a:pt x="452" y="0"/>
                    <a:pt x="27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1"/>
            <p:cNvSpPr/>
            <p:nvPr/>
          </p:nvSpPr>
          <p:spPr>
            <a:xfrm>
              <a:off x="4396042" y="3129913"/>
              <a:ext cx="32980" cy="31715"/>
            </a:xfrm>
            <a:custGeom>
              <a:rect b="b" l="l" r="r" t="t"/>
              <a:pathLst>
                <a:path extrusionOk="0" h="652" w="678">
                  <a:moveTo>
                    <a:pt x="326" y="101"/>
                  </a:moveTo>
                  <a:cubicBezTo>
                    <a:pt x="452" y="101"/>
                    <a:pt x="552" y="201"/>
                    <a:pt x="552" y="326"/>
                  </a:cubicBezTo>
                  <a:cubicBezTo>
                    <a:pt x="552" y="451"/>
                    <a:pt x="452" y="552"/>
                    <a:pt x="326" y="552"/>
                  </a:cubicBezTo>
                  <a:cubicBezTo>
                    <a:pt x="226" y="552"/>
                    <a:pt x="126" y="451"/>
                    <a:pt x="126" y="326"/>
                  </a:cubicBezTo>
                  <a:cubicBezTo>
                    <a:pt x="126" y="201"/>
                    <a:pt x="226" y="101"/>
                    <a:pt x="326" y="101"/>
                  </a:cubicBezTo>
                  <a:close/>
                  <a:moveTo>
                    <a:pt x="326" y="0"/>
                  </a:moveTo>
                  <a:cubicBezTo>
                    <a:pt x="151" y="0"/>
                    <a:pt x="0" y="151"/>
                    <a:pt x="0" y="326"/>
                  </a:cubicBezTo>
                  <a:cubicBezTo>
                    <a:pt x="0" y="502"/>
                    <a:pt x="151" y="652"/>
                    <a:pt x="326" y="652"/>
                  </a:cubicBezTo>
                  <a:cubicBezTo>
                    <a:pt x="527" y="652"/>
                    <a:pt x="677" y="502"/>
                    <a:pt x="677" y="326"/>
                  </a:cubicBezTo>
                  <a:cubicBezTo>
                    <a:pt x="677" y="151"/>
                    <a:pt x="527" y="0"/>
                    <a:pt x="32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1"/>
            <p:cNvSpPr/>
            <p:nvPr/>
          </p:nvSpPr>
          <p:spPr>
            <a:xfrm>
              <a:off x="4415548" y="3142074"/>
              <a:ext cx="19554" cy="20770"/>
            </a:xfrm>
            <a:custGeom>
              <a:rect b="b" l="l" r="r" t="t"/>
              <a:pathLst>
                <a:path extrusionOk="0" h="427" w="402">
                  <a:moveTo>
                    <a:pt x="201" y="1"/>
                  </a:moveTo>
                  <a:cubicBezTo>
                    <a:pt x="76" y="1"/>
                    <a:pt x="0" y="101"/>
                    <a:pt x="0" y="201"/>
                  </a:cubicBezTo>
                  <a:cubicBezTo>
                    <a:pt x="0" y="327"/>
                    <a:pt x="76" y="427"/>
                    <a:pt x="201" y="427"/>
                  </a:cubicBezTo>
                  <a:cubicBezTo>
                    <a:pt x="326" y="427"/>
                    <a:pt x="401" y="327"/>
                    <a:pt x="401" y="201"/>
                  </a:cubicBezTo>
                  <a:cubicBezTo>
                    <a:pt x="401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1"/>
            <p:cNvSpPr/>
            <p:nvPr/>
          </p:nvSpPr>
          <p:spPr>
            <a:xfrm>
              <a:off x="4413116" y="3139642"/>
              <a:ext cx="25635" cy="25683"/>
            </a:xfrm>
            <a:custGeom>
              <a:rect b="b" l="l" r="r" t="t"/>
              <a:pathLst>
                <a:path extrusionOk="0" h="528" w="527">
                  <a:moveTo>
                    <a:pt x="251" y="101"/>
                  </a:moveTo>
                  <a:cubicBezTo>
                    <a:pt x="326" y="101"/>
                    <a:pt x="401" y="176"/>
                    <a:pt x="401" y="251"/>
                  </a:cubicBezTo>
                  <a:cubicBezTo>
                    <a:pt x="401" y="352"/>
                    <a:pt x="326" y="402"/>
                    <a:pt x="251" y="402"/>
                  </a:cubicBezTo>
                  <a:cubicBezTo>
                    <a:pt x="176" y="402"/>
                    <a:pt x="101" y="352"/>
                    <a:pt x="101" y="251"/>
                  </a:cubicBezTo>
                  <a:cubicBezTo>
                    <a:pt x="101" y="176"/>
                    <a:pt x="176" y="101"/>
                    <a:pt x="251" y="101"/>
                  </a:cubicBezTo>
                  <a:close/>
                  <a:moveTo>
                    <a:pt x="251" y="1"/>
                  </a:moveTo>
                  <a:cubicBezTo>
                    <a:pt x="101" y="1"/>
                    <a:pt x="0" y="126"/>
                    <a:pt x="0" y="251"/>
                  </a:cubicBezTo>
                  <a:cubicBezTo>
                    <a:pt x="0" y="402"/>
                    <a:pt x="101" y="527"/>
                    <a:pt x="251" y="527"/>
                  </a:cubicBezTo>
                  <a:cubicBezTo>
                    <a:pt x="401" y="527"/>
                    <a:pt x="527" y="402"/>
                    <a:pt x="527" y="251"/>
                  </a:cubicBezTo>
                  <a:cubicBezTo>
                    <a:pt x="527" y="126"/>
                    <a:pt x="401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1"/>
            <p:cNvSpPr/>
            <p:nvPr/>
          </p:nvSpPr>
          <p:spPr>
            <a:xfrm>
              <a:off x="4427757" y="3150635"/>
              <a:ext cx="13425" cy="12209"/>
            </a:xfrm>
            <a:custGeom>
              <a:rect b="b" l="l" r="r" t="t"/>
              <a:pathLst>
                <a:path extrusionOk="0" h="251" w="276">
                  <a:moveTo>
                    <a:pt x="150" y="0"/>
                  </a:moveTo>
                  <a:cubicBezTo>
                    <a:pt x="75" y="0"/>
                    <a:pt x="0" y="50"/>
                    <a:pt x="0" y="126"/>
                  </a:cubicBezTo>
                  <a:cubicBezTo>
                    <a:pt x="0" y="201"/>
                    <a:pt x="75" y="251"/>
                    <a:pt x="150" y="251"/>
                  </a:cubicBezTo>
                  <a:cubicBezTo>
                    <a:pt x="201" y="251"/>
                    <a:pt x="276" y="201"/>
                    <a:pt x="276" y="126"/>
                  </a:cubicBezTo>
                  <a:cubicBezTo>
                    <a:pt x="276" y="50"/>
                    <a:pt x="201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1"/>
            <p:cNvSpPr/>
            <p:nvPr/>
          </p:nvSpPr>
          <p:spPr>
            <a:xfrm>
              <a:off x="4425276" y="3146987"/>
              <a:ext cx="18338" cy="18338"/>
            </a:xfrm>
            <a:custGeom>
              <a:rect b="b" l="l" r="r" t="t"/>
              <a:pathLst>
                <a:path extrusionOk="0" h="377" w="377">
                  <a:moveTo>
                    <a:pt x="201" y="125"/>
                  </a:moveTo>
                  <a:cubicBezTo>
                    <a:pt x="227" y="125"/>
                    <a:pt x="277" y="151"/>
                    <a:pt x="277" y="201"/>
                  </a:cubicBezTo>
                  <a:cubicBezTo>
                    <a:pt x="277" y="226"/>
                    <a:pt x="227" y="276"/>
                    <a:pt x="201" y="276"/>
                  </a:cubicBezTo>
                  <a:cubicBezTo>
                    <a:pt x="151" y="276"/>
                    <a:pt x="126" y="226"/>
                    <a:pt x="126" y="201"/>
                  </a:cubicBezTo>
                  <a:cubicBezTo>
                    <a:pt x="126" y="151"/>
                    <a:pt x="151" y="125"/>
                    <a:pt x="201" y="125"/>
                  </a:cubicBezTo>
                  <a:close/>
                  <a:moveTo>
                    <a:pt x="201" y="0"/>
                  </a:moveTo>
                  <a:cubicBezTo>
                    <a:pt x="101" y="0"/>
                    <a:pt x="1" y="100"/>
                    <a:pt x="1" y="201"/>
                  </a:cubicBezTo>
                  <a:cubicBezTo>
                    <a:pt x="1" y="301"/>
                    <a:pt x="101" y="376"/>
                    <a:pt x="201" y="376"/>
                  </a:cubicBezTo>
                  <a:cubicBezTo>
                    <a:pt x="302" y="376"/>
                    <a:pt x="377" y="301"/>
                    <a:pt x="377" y="201"/>
                  </a:cubicBezTo>
                  <a:cubicBezTo>
                    <a:pt x="377" y="100"/>
                    <a:pt x="302" y="0"/>
                    <a:pt x="20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1"/>
            <p:cNvSpPr/>
            <p:nvPr/>
          </p:nvSpPr>
          <p:spPr>
            <a:xfrm>
              <a:off x="4108326" y="2532542"/>
              <a:ext cx="140236" cy="468184"/>
            </a:xfrm>
            <a:custGeom>
              <a:rect b="b" l="l" r="r" t="t"/>
              <a:pathLst>
                <a:path extrusionOk="0" h="9625" w="2883">
                  <a:moveTo>
                    <a:pt x="2783" y="0"/>
                  </a:moveTo>
                  <a:cubicBezTo>
                    <a:pt x="1354" y="903"/>
                    <a:pt x="326" y="2607"/>
                    <a:pt x="151" y="4487"/>
                  </a:cubicBezTo>
                  <a:cubicBezTo>
                    <a:pt x="1" y="6191"/>
                    <a:pt x="452" y="8021"/>
                    <a:pt x="1454" y="9600"/>
                  </a:cubicBezTo>
                  <a:cubicBezTo>
                    <a:pt x="1454" y="9600"/>
                    <a:pt x="1479" y="9625"/>
                    <a:pt x="1504" y="9625"/>
                  </a:cubicBezTo>
                  <a:cubicBezTo>
                    <a:pt x="1504" y="9625"/>
                    <a:pt x="1529" y="9600"/>
                    <a:pt x="1529" y="9600"/>
                  </a:cubicBezTo>
                  <a:cubicBezTo>
                    <a:pt x="1555" y="9600"/>
                    <a:pt x="1555" y="9549"/>
                    <a:pt x="1555" y="9524"/>
                  </a:cubicBezTo>
                  <a:cubicBezTo>
                    <a:pt x="552" y="7970"/>
                    <a:pt x="101" y="6191"/>
                    <a:pt x="276" y="4487"/>
                  </a:cubicBezTo>
                  <a:cubicBezTo>
                    <a:pt x="427" y="2657"/>
                    <a:pt x="1429" y="978"/>
                    <a:pt x="2858" y="101"/>
                  </a:cubicBezTo>
                  <a:cubicBezTo>
                    <a:pt x="2883" y="76"/>
                    <a:pt x="2883" y="51"/>
                    <a:pt x="2858" y="26"/>
                  </a:cubicBezTo>
                  <a:cubicBezTo>
                    <a:pt x="2858" y="0"/>
                    <a:pt x="2808" y="0"/>
                    <a:pt x="278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1"/>
            <p:cNvSpPr/>
            <p:nvPr/>
          </p:nvSpPr>
          <p:spPr>
            <a:xfrm>
              <a:off x="3941339" y="1498755"/>
              <a:ext cx="29283" cy="30499"/>
            </a:xfrm>
            <a:custGeom>
              <a:rect b="b" l="l" r="r" t="t"/>
              <a:pathLst>
                <a:path extrusionOk="0" h="627" w="602">
                  <a:moveTo>
                    <a:pt x="301" y="0"/>
                  </a:moveTo>
                  <a:cubicBezTo>
                    <a:pt x="125" y="0"/>
                    <a:pt x="0" y="151"/>
                    <a:pt x="0" y="301"/>
                  </a:cubicBezTo>
                  <a:cubicBezTo>
                    <a:pt x="0" y="476"/>
                    <a:pt x="125" y="627"/>
                    <a:pt x="301" y="627"/>
                  </a:cubicBezTo>
                  <a:cubicBezTo>
                    <a:pt x="476" y="627"/>
                    <a:pt x="602" y="476"/>
                    <a:pt x="602" y="301"/>
                  </a:cubicBezTo>
                  <a:cubicBezTo>
                    <a:pt x="602" y="151"/>
                    <a:pt x="476" y="0"/>
                    <a:pt x="30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1"/>
            <p:cNvSpPr/>
            <p:nvPr/>
          </p:nvSpPr>
          <p:spPr>
            <a:xfrm>
              <a:off x="3930346" y="1558488"/>
              <a:ext cx="24419" cy="24419"/>
            </a:xfrm>
            <a:custGeom>
              <a:rect b="b" l="l" r="r" t="t"/>
              <a:pathLst>
                <a:path extrusionOk="0" h="502" w="502">
                  <a:moveTo>
                    <a:pt x="251" y="0"/>
                  </a:moveTo>
                  <a:cubicBezTo>
                    <a:pt x="101" y="0"/>
                    <a:pt x="0" y="101"/>
                    <a:pt x="0" y="251"/>
                  </a:cubicBezTo>
                  <a:cubicBezTo>
                    <a:pt x="0" y="376"/>
                    <a:pt x="101" y="502"/>
                    <a:pt x="251" y="502"/>
                  </a:cubicBezTo>
                  <a:cubicBezTo>
                    <a:pt x="401" y="502"/>
                    <a:pt x="502" y="376"/>
                    <a:pt x="502" y="251"/>
                  </a:cubicBezTo>
                  <a:cubicBezTo>
                    <a:pt x="502" y="101"/>
                    <a:pt x="401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1"/>
            <p:cNvSpPr/>
            <p:nvPr/>
          </p:nvSpPr>
          <p:spPr>
            <a:xfrm>
              <a:off x="3912057" y="1607227"/>
              <a:ext cx="20770" cy="20770"/>
            </a:xfrm>
            <a:custGeom>
              <a:rect b="b" l="l" r="r" t="t"/>
              <a:pathLst>
                <a:path extrusionOk="0" h="427" w="427">
                  <a:moveTo>
                    <a:pt x="201" y="1"/>
                  </a:moveTo>
                  <a:cubicBezTo>
                    <a:pt x="101" y="1"/>
                    <a:pt x="1" y="101"/>
                    <a:pt x="1" y="226"/>
                  </a:cubicBezTo>
                  <a:cubicBezTo>
                    <a:pt x="1" y="327"/>
                    <a:pt x="101" y="427"/>
                    <a:pt x="201" y="427"/>
                  </a:cubicBezTo>
                  <a:cubicBezTo>
                    <a:pt x="326" y="427"/>
                    <a:pt x="427" y="327"/>
                    <a:pt x="427" y="226"/>
                  </a:cubicBezTo>
                  <a:cubicBezTo>
                    <a:pt x="427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1"/>
            <p:cNvSpPr/>
            <p:nvPr/>
          </p:nvSpPr>
          <p:spPr>
            <a:xfrm>
              <a:off x="3891335" y="1658447"/>
              <a:ext cx="15906" cy="15906"/>
            </a:xfrm>
            <a:custGeom>
              <a:rect b="b" l="l" r="r" t="t"/>
              <a:pathLst>
                <a:path extrusionOk="0" h="327" w="327">
                  <a:moveTo>
                    <a:pt x="176" y="0"/>
                  </a:moveTo>
                  <a:cubicBezTo>
                    <a:pt x="76" y="0"/>
                    <a:pt x="0" y="76"/>
                    <a:pt x="0" y="176"/>
                  </a:cubicBezTo>
                  <a:cubicBezTo>
                    <a:pt x="0" y="251"/>
                    <a:pt x="76" y="326"/>
                    <a:pt x="176" y="326"/>
                  </a:cubicBezTo>
                  <a:cubicBezTo>
                    <a:pt x="251" y="326"/>
                    <a:pt x="326" y="251"/>
                    <a:pt x="326" y="176"/>
                  </a:cubicBezTo>
                  <a:cubicBezTo>
                    <a:pt x="326" y="76"/>
                    <a:pt x="251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1"/>
            <p:cNvSpPr/>
            <p:nvPr/>
          </p:nvSpPr>
          <p:spPr>
            <a:xfrm>
              <a:off x="4592312" y="2075259"/>
              <a:ext cx="35412" cy="30207"/>
            </a:xfrm>
            <a:custGeom>
              <a:rect b="b" l="l" r="r" t="t"/>
              <a:pathLst>
                <a:path extrusionOk="0" h="621" w="728">
                  <a:moveTo>
                    <a:pt x="362" y="1"/>
                  </a:moveTo>
                  <a:cubicBezTo>
                    <a:pt x="262" y="1"/>
                    <a:pt x="166" y="56"/>
                    <a:pt x="101" y="153"/>
                  </a:cubicBezTo>
                  <a:cubicBezTo>
                    <a:pt x="1" y="304"/>
                    <a:pt x="51" y="479"/>
                    <a:pt x="201" y="579"/>
                  </a:cubicBezTo>
                  <a:cubicBezTo>
                    <a:pt x="255" y="606"/>
                    <a:pt x="312" y="620"/>
                    <a:pt x="368" y="620"/>
                  </a:cubicBezTo>
                  <a:cubicBezTo>
                    <a:pt x="468" y="620"/>
                    <a:pt x="563" y="576"/>
                    <a:pt x="627" y="479"/>
                  </a:cubicBezTo>
                  <a:cubicBezTo>
                    <a:pt x="727" y="329"/>
                    <a:pt x="677" y="128"/>
                    <a:pt x="527" y="53"/>
                  </a:cubicBezTo>
                  <a:cubicBezTo>
                    <a:pt x="474" y="18"/>
                    <a:pt x="41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1"/>
            <p:cNvSpPr/>
            <p:nvPr/>
          </p:nvSpPr>
          <p:spPr>
            <a:xfrm>
              <a:off x="4659389" y="2098899"/>
              <a:ext cx="28067" cy="24905"/>
            </a:xfrm>
            <a:custGeom>
              <a:rect b="b" l="l" r="r" t="t"/>
              <a:pathLst>
                <a:path extrusionOk="0" h="512" w="577">
                  <a:moveTo>
                    <a:pt x="273" y="1"/>
                  </a:moveTo>
                  <a:cubicBezTo>
                    <a:pt x="187" y="1"/>
                    <a:pt x="107" y="40"/>
                    <a:pt x="75" y="118"/>
                  </a:cubicBezTo>
                  <a:cubicBezTo>
                    <a:pt x="0" y="244"/>
                    <a:pt x="25" y="394"/>
                    <a:pt x="150" y="469"/>
                  </a:cubicBezTo>
                  <a:cubicBezTo>
                    <a:pt x="197" y="498"/>
                    <a:pt x="248" y="512"/>
                    <a:pt x="297" y="512"/>
                  </a:cubicBezTo>
                  <a:cubicBezTo>
                    <a:pt x="378" y="512"/>
                    <a:pt x="454" y="472"/>
                    <a:pt x="501" y="394"/>
                  </a:cubicBezTo>
                  <a:cubicBezTo>
                    <a:pt x="576" y="269"/>
                    <a:pt x="526" y="118"/>
                    <a:pt x="426" y="43"/>
                  </a:cubicBezTo>
                  <a:cubicBezTo>
                    <a:pt x="379" y="15"/>
                    <a:pt x="325" y="1"/>
                    <a:pt x="273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1"/>
            <p:cNvSpPr/>
            <p:nvPr/>
          </p:nvSpPr>
          <p:spPr>
            <a:xfrm>
              <a:off x="4714208" y="2131441"/>
              <a:ext cx="23251" cy="20770"/>
            </a:xfrm>
            <a:custGeom>
              <a:rect b="b" l="l" r="r" t="t"/>
              <a:pathLst>
                <a:path extrusionOk="0" h="427" w="478">
                  <a:moveTo>
                    <a:pt x="247" y="1"/>
                  </a:moveTo>
                  <a:cubicBezTo>
                    <a:pt x="176" y="1"/>
                    <a:pt x="109" y="34"/>
                    <a:pt x="76" y="101"/>
                  </a:cubicBezTo>
                  <a:cubicBezTo>
                    <a:pt x="1" y="201"/>
                    <a:pt x="26" y="327"/>
                    <a:pt x="126" y="402"/>
                  </a:cubicBezTo>
                  <a:cubicBezTo>
                    <a:pt x="160" y="419"/>
                    <a:pt x="196" y="427"/>
                    <a:pt x="232" y="427"/>
                  </a:cubicBezTo>
                  <a:cubicBezTo>
                    <a:pt x="304" y="427"/>
                    <a:pt x="377" y="393"/>
                    <a:pt x="427" y="327"/>
                  </a:cubicBezTo>
                  <a:cubicBezTo>
                    <a:pt x="477" y="226"/>
                    <a:pt x="452" y="101"/>
                    <a:pt x="352" y="26"/>
                  </a:cubicBezTo>
                  <a:cubicBezTo>
                    <a:pt x="318" y="9"/>
                    <a:pt x="282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1"/>
            <p:cNvSpPr/>
            <p:nvPr/>
          </p:nvSpPr>
          <p:spPr>
            <a:xfrm>
              <a:off x="4764212" y="2175316"/>
              <a:ext cx="18338" cy="15955"/>
            </a:xfrm>
            <a:custGeom>
              <a:rect b="b" l="l" r="r" t="t"/>
              <a:pathLst>
                <a:path extrusionOk="0" h="328" w="377">
                  <a:moveTo>
                    <a:pt x="190" y="0"/>
                  </a:moveTo>
                  <a:cubicBezTo>
                    <a:pt x="136" y="0"/>
                    <a:pt x="83" y="28"/>
                    <a:pt x="51" y="76"/>
                  </a:cubicBezTo>
                  <a:cubicBezTo>
                    <a:pt x="0" y="151"/>
                    <a:pt x="25" y="252"/>
                    <a:pt x="101" y="302"/>
                  </a:cubicBezTo>
                  <a:cubicBezTo>
                    <a:pt x="127" y="320"/>
                    <a:pt x="157" y="328"/>
                    <a:pt x="187" y="328"/>
                  </a:cubicBezTo>
                  <a:cubicBezTo>
                    <a:pt x="241" y="328"/>
                    <a:pt x="294" y="300"/>
                    <a:pt x="326" y="252"/>
                  </a:cubicBezTo>
                  <a:cubicBezTo>
                    <a:pt x="376" y="177"/>
                    <a:pt x="351" y="76"/>
                    <a:pt x="276" y="26"/>
                  </a:cubicBezTo>
                  <a:cubicBezTo>
                    <a:pt x="249" y="8"/>
                    <a:pt x="220" y="0"/>
                    <a:pt x="19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1"/>
            <p:cNvSpPr/>
            <p:nvPr/>
          </p:nvSpPr>
          <p:spPr>
            <a:xfrm>
              <a:off x="3762094" y="1959540"/>
              <a:ext cx="31764" cy="9826"/>
            </a:xfrm>
            <a:custGeom>
              <a:rect b="b" l="l" r="r" t="t"/>
              <a:pathLst>
                <a:path extrusionOk="0" h="202" w="653">
                  <a:moveTo>
                    <a:pt x="577" y="1"/>
                  </a:moveTo>
                  <a:cubicBezTo>
                    <a:pt x="402" y="51"/>
                    <a:pt x="226" y="76"/>
                    <a:pt x="51" y="76"/>
                  </a:cubicBezTo>
                  <a:cubicBezTo>
                    <a:pt x="26" y="76"/>
                    <a:pt x="1" y="101"/>
                    <a:pt x="1" y="126"/>
                  </a:cubicBezTo>
                  <a:cubicBezTo>
                    <a:pt x="1" y="176"/>
                    <a:pt x="26" y="201"/>
                    <a:pt x="51" y="201"/>
                  </a:cubicBezTo>
                  <a:lnTo>
                    <a:pt x="76" y="201"/>
                  </a:lnTo>
                  <a:cubicBezTo>
                    <a:pt x="251" y="201"/>
                    <a:pt x="427" y="151"/>
                    <a:pt x="602" y="101"/>
                  </a:cubicBezTo>
                  <a:cubicBezTo>
                    <a:pt x="627" y="101"/>
                    <a:pt x="652" y="76"/>
                    <a:pt x="652" y="26"/>
                  </a:cubicBezTo>
                  <a:cubicBezTo>
                    <a:pt x="627" y="1"/>
                    <a:pt x="602" y="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1"/>
            <p:cNvSpPr/>
            <p:nvPr/>
          </p:nvSpPr>
          <p:spPr>
            <a:xfrm>
              <a:off x="3781599" y="2024477"/>
              <a:ext cx="31764" cy="16830"/>
            </a:xfrm>
            <a:custGeom>
              <a:rect b="b" l="l" r="r" t="t"/>
              <a:pathLst>
                <a:path extrusionOk="0" h="346" w="653">
                  <a:moveTo>
                    <a:pt x="599" y="1"/>
                  </a:moveTo>
                  <a:cubicBezTo>
                    <a:pt x="584" y="1"/>
                    <a:pt x="565" y="7"/>
                    <a:pt x="552" y="19"/>
                  </a:cubicBezTo>
                  <a:cubicBezTo>
                    <a:pt x="402" y="120"/>
                    <a:pt x="226" y="195"/>
                    <a:pt x="51" y="245"/>
                  </a:cubicBezTo>
                  <a:cubicBezTo>
                    <a:pt x="26" y="245"/>
                    <a:pt x="1" y="270"/>
                    <a:pt x="26" y="320"/>
                  </a:cubicBezTo>
                  <a:cubicBezTo>
                    <a:pt x="26" y="345"/>
                    <a:pt x="51" y="345"/>
                    <a:pt x="76" y="345"/>
                  </a:cubicBezTo>
                  <a:cubicBezTo>
                    <a:pt x="276" y="295"/>
                    <a:pt x="452" y="220"/>
                    <a:pt x="627" y="95"/>
                  </a:cubicBezTo>
                  <a:cubicBezTo>
                    <a:pt x="652" y="95"/>
                    <a:pt x="652" y="44"/>
                    <a:pt x="627" y="19"/>
                  </a:cubicBezTo>
                  <a:cubicBezTo>
                    <a:pt x="627" y="7"/>
                    <a:pt x="615" y="1"/>
                    <a:pt x="59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1"/>
            <p:cNvSpPr/>
            <p:nvPr/>
          </p:nvSpPr>
          <p:spPr>
            <a:xfrm>
              <a:off x="3825523" y="2095203"/>
              <a:ext cx="29283" cy="19214"/>
            </a:xfrm>
            <a:custGeom>
              <a:rect b="b" l="l" r="r" t="t"/>
              <a:pathLst>
                <a:path extrusionOk="0" h="395" w="602">
                  <a:moveTo>
                    <a:pt x="539" y="0"/>
                  </a:moveTo>
                  <a:cubicBezTo>
                    <a:pt x="526" y="0"/>
                    <a:pt x="514" y="6"/>
                    <a:pt x="501" y="19"/>
                  </a:cubicBezTo>
                  <a:cubicBezTo>
                    <a:pt x="376" y="144"/>
                    <a:pt x="226" y="245"/>
                    <a:pt x="50" y="295"/>
                  </a:cubicBezTo>
                  <a:cubicBezTo>
                    <a:pt x="25" y="295"/>
                    <a:pt x="0" y="320"/>
                    <a:pt x="25" y="345"/>
                  </a:cubicBezTo>
                  <a:cubicBezTo>
                    <a:pt x="25" y="370"/>
                    <a:pt x="50" y="395"/>
                    <a:pt x="75" y="395"/>
                  </a:cubicBezTo>
                  <a:cubicBezTo>
                    <a:pt x="276" y="345"/>
                    <a:pt x="451" y="220"/>
                    <a:pt x="576" y="94"/>
                  </a:cubicBezTo>
                  <a:cubicBezTo>
                    <a:pt x="602" y="69"/>
                    <a:pt x="602" y="19"/>
                    <a:pt x="576" y="19"/>
                  </a:cubicBezTo>
                  <a:cubicBezTo>
                    <a:pt x="564" y="6"/>
                    <a:pt x="551" y="0"/>
                    <a:pt x="53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1"/>
            <p:cNvSpPr/>
            <p:nvPr/>
          </p:nvSpPr>
          <p:spPr>
            <a:xfrm>
              <a:off x="3873046" y="2145158"/>
              <a:ext cx="26851" cy="19262"/>
            </a:xfrm>
            <a:custGeom>
              <a:rect b="b" l="l" r="r" t="t"/>
              <a:pathLst>
                <a:path extrusionOk="0" h="396" w="552">
                  <a:moveTo>
                    <a:pt x="480" y="1"/>
                  </a:moveTo>
                  <a:cubicBezTo>
                    <a:pt x="464" y="1"/>
                    <a:pt x="452" y="7"/>
                    <a:pt x="452" y="20"/>
                  </a:cubicBezTo>
                  <a:cubicBezTo>
                    <a:pt x="326" y="145"/>
                    <a:pt x="201" y="245"/>
                    <a:pt x="26" y="295"/>
                  </a:cubicBezTo>
                  <a:cubicBezTo>
                    <a:pt x="1" y="295"/>
                    <a:pt x="1" y="345"/>
                    <a:pt x="1" y="370"/>
                  </a:cubicBezTo>
                  <a:cubicBezTo>
                    <a:pt x="1" y="396"/>
                    <a:pt x="26" y="396"/>
                    <a:pt x="51" y="396"/>
                  </a:cubicBezTo>
                  <a:lnTo>
                    <a:pt x="76" y="396"/>
                  </a:lnTo>
                  <a:cubicBezTo>
                    <a:pt x="251" y="345"/>
                    <a:pt x="402" y="220"/>
                    <a:pt x="527" y="95"/>
                  </a:cubicBezTo>
                  <a:cubicBezTo>
                    <a:pt x="552" y="70"/>
                    <a:pt x="552" y="20"/>
                    <a:pt x="527" y="20"/>
                  </a:cubicBezTo>
                  <a:cubicBezTo>
                    <a:pt x="514" y="7"/>
                    <a:pt x="495" y="1"/>
                    <a:pt x="480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1"/>
            <p:cNvSpPr/>
            <p:nvPr/>
          </p:nvSpPr>
          <p:spPr>
            <a:xfrm>
              <a:off x="3921834" y="2176580"/>
              <a:ext cx="21986" cy="20770"/>
            </a:xfrm>
            <a:custGeom>
              <a:rect b="b" l="l" r="r" t="t"/>
              <a:pathLst>
                <a:path extrusionOk="0" h="427" w="452">
                  <a:moveTo>
                    <a:pt x="401" y="0"/>
                  </a:moveTo>
                  <a:cubicBezTo>
                    <a:pt x="376" y="0"/>
                    <a:pt x="351" y="0"/>
                    <a:pt x="326" y="25"/>
                  </a:cubicBezTo>
                  <a:cubicBezTo>
                    <a:pt x="251" y="151"/>
                    <a:pt x="150" y="251"/>
                    <a:pt x="25" y="326"/>
                  </a:cubicBezTo>
                  <a:cubicBezTo>
                    <a:pt x="0" y="326"/>
                    <a:pt x="0" y="376"/>
                    <a:pt x="0" y="401"/>
                  </a:cubicBezTo>
                  <a:cubicBezTo>
                    <a:pt x="25" y="401"/>
                    <a:pt x="25" y="426"/>
                    <a:pt x="50" y="426"/>
                  </a:cubicBezTo>
                  <a:lnTo>
                    <a:pt x="75" y="426"/>
                  </a:lnTo>
                  <a:cubicBezTo>
                    <a:pt x="226" y="326"/>
                    <a:pt x="326" y="226"/>
                    <a:pt x="426" y="75"/>
                  </a:cubicBezTo>
                  <a:cubicBezTo>
                    <a:pt x="451" y="50"/>
                    <a:pt x="426" y="25"/>
                    <a:pt x="40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1"/>
            <p:cNvSpPr/>
            <p:nvPr/>
          </p:nvSpPr>
          <p:spPr>
            <a:xfrm>
              <a:off x="4848314" y="2266763"/>
              <a:ext cx="21986" cy="7394"/>
            </a:xfrm>
            <a:custGeom>
              <a:rect b="b" l="l" r="r" t="t"/>
              <a:pathLst>
                <a:path extrusionOk="0" h="152" w="452">
                  <a:moveTo>
                    <a:pt x="377" y="1"/>
                  </a:moveTo>
                  <a:cubicBezTo>
                    <a:pt x="276" y="26"/>
                    <a:pt x="176" y="26"/>
                    <a:pt x="76" y="26"/>
                  </a:cubicBezTo>
                  <a:cubicBezTo>
                    <a:pt x="26" y="26"/>
                    <a:pt x="1" y="26"/>
                    <a:pt x="1" y="76"/>
                  </a:cubicBezTo>
                  <a:cubicBezTo>
                    <a:pt x="1" y="101"/>
                    <a:pt x="26" y="126"/>
                    <a:pt x="51" y="126"/>
                  </a:cubicBezTo>
                  <a:cubicBezTo>
                    <a:pt x="101" y="126"/>
                    <a:pt x="151" y="151"/>
                    <a:pt x="176" y="151"/>
                  </a:cubicBezTo>
                  <a:cubicBezTo>
                    <a:pt x="251" y="151"/>
                    <a:pt x="327" y="126"/>
                    <a:pt x="402" y="101"/>
                  </a:cubicBezTo>
                  <a:cubicBezTo>
                    <a:pt x="452" y="101"/>
                    <a:pt x="452" y="76"/>
                    <a:pt x="452" y="51"/>
                  </a:cubicBezTo>
                  <a:cubicBezTo>
                    <a:pt x="452" y="1"/>
                    <a:pt x="402" y="1"/>
                    <a:pt x="377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1"/>
            <p:cNvSpPr/>
            <p:nvPr/>
          </p:nvSpPr>
          <p:spPr>
            <a:xfrm>
              <a:off x="4847098" y="2388173"/>
              <a:ext cx="28115" cy="10312"/>
            </a:xfrm>
            <a:custGeom>
              <a:rect b="b" l="l" r="r" t="t"/>
              <a:pathLst>
                <a:path extrusionOk="0" h="212" w="578">
                  <a:moveTo>
                    <a:pt x="74" y="1"/>
                  </a:moveTo>
                  <a:cubicBezTo>
                    <a:pt x="51" y="1"/>
                    <a:pt x="26" y="18"/>
                    <a:pt x="26" y="36"/>
                  </a:cubicBezTo>
                  <a:cubicBezTo>
                    <a:pt x="1" y="61"/>
                    <a:pt x="26" y="86"/>
                    <a:pt x="51" y="111"/>
                  </a:cubicBezTo>
                  <a:cubicBezTo>
                    <a:pt x="201" y="161"/>
                    <a:pt x="352" y="212"/>
                    <a:pt x="502" y="212"/>
                  </a:cubicBezTo>
                  <a:cubicBezTo>
                    <a:pt x="527" y="212"/>
                    <a:pt x="577" y="187"/>
                    <a:pt x="577" y="136"/>
                  </a:cubicBezTo>
                  <a:cubicBezTo>
                    <a:pt x="577" y="111"/>
                    <a:pt x="552" y="111"/>
                    <a:pt x="527" y="86"/>
                  </a:cubicBezTo>
                  <a:cubicBezTo>
                    <a:pt x="377" y="86"/>
                    <a:pt x="226" y="61"/>
                    <a:pt x="101" y="11"/>
                  </a:cubicBezTo>
                  <a:cubicBezTo>
                    <a:pt x="94" y="4"/>
                    <a:pt x="84" y="1"/>
                    <a:pt x="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1"/>
            <p:cNvSpPr/>
            <p:nvPr/>
          </p:nvSpPr>
          <p:spPr>
            <a:xfrm>
              <a:off x="4826376" y="2448732"/>
              <a:ext cx="29331" cy="16830"/>
            </a:xfrm>
            <a:custGeom>
              <a:rect b="b" l="l" r="r" t="t"/>
              <a:pathLst>
                <a:path extrusionOk="0" h="346" w="603">
                  <a:moveTo>
                    <a:pt x="38" y="0"/>
                  </a:moveTo>
                  <a:cubicBezTo>
                    <a:pt x="26" y="0"/>
                    <a:pt x="13" y="7"/>
                    <a:pt x="1" y="19"/>
                  </a:cubicBezTo>
                  <a:cubicBezTo>
                    <a:pt x="1" y="44"/>
                    <a:pt x="1" y="94"/>
                    <a:pt x="26" y="94"/>
                  </a:cubicBezTo>
                  <a:cubicBezTo>
                    <a:pt x="176" y="195"/>
                    <a:pt x="351" y="270"/>
                    <a:pt x="527" y="345"/>
                  </a:cubicBezTo>
                  <a:cubicBezTo>
                    <a:pt x="552" y="345"/>
                    <a:pt x="577" y="320"/>
                    <a:pt x="602" y="295"/>
                  </a:cubicBezTo>
                  <a:cubicBezTo>
                    <a:pt x="602" y="270"/>
                    <a:pt x="577" y="245"/>
                    <a:pt x="552" y="220"/>
                  </a:cubicBezTo>
                  <a:cubicBezTo>
                    <a:pt x="402" y="170"/>
                    <a:pt x="226" y="94"/>
                    <a:pt x="76" y="19"/>
                  </a:cubicBezTo>
                  <a:cubicBezTo>
                    <a:pt x="63" y="7"/>
                    <a:pt x="51" y="0"/>
                    <a:pt x="3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1"/>
            <p:cNvSpPr/>
            <p:nvPr/>
          </p:nvSpPr>
          <p:spPr>
            <a:xfrm>
              <a:off x="4691055" y="2585270"/>
              <a:ext cx="15906" cy="16830"/>
            </a:xfrm>
            <a:custGeom>
              <a:rect b="b" l="l" r="r" t="t"/>
              <a:pathLst>
                <a:path extrusionOk="0" h="346" w="327">
                  <a:moveTo>
                    <a:pt x="63" y="0"/>
                  </a:moveTo>
                  <a:cubicBezTo>
                    <a:pt x="51" y="0"/>
                    <a:pt x="38" y="7"/>
                    <a:pt x="26" y="19"/>
                  </a:cubicBezTo>
                  <a:cubicBezTo>
                    <a:pt x="1" y="44"/>
                    <a:pt x="1" y="69"/>
                    <a:pt x="26" y="94"/>
                  </a:cubicBezTo>
                  <a:lnTo>
                    <a:pt x="226" y="320"/>
                  </a:lnTo>
                  <a:cubicBezTo>
                    <a:pt x="226" y="345"/>
                    <a:pt x="251" y="345"/>
                    <a:pt x="251" y="345"/>
                  </a:cubicBezTo>
                  <a:cubicBezTo>
                    <a:pt x="276" y="345"/>
                    <a:pt x="276" y="345"/>
                    <a:pt x="301" y="320"/>
                  </a:cubicBezTo>
                  <a:cubicBezTo>
                    <a:pt x="326" y="295"/>
                    <a:pt x="326" y="270"/>
                    <a:pt x="301" y="245"/>
                  </a:cubicBezTo>
                  <a:lnTo>
                    <a:pt x="101" y="19"/>
                  </a:lnTo>
                  <a:cubicBezTo>
                    <a:pt x="88" y="7"/>
                    <a:pt x="76" y="0"/>
                    <a:pt x="6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1"/>
            <p:cNvSpPr/>
            <p:nvPr/>
          </p:nvSpPr>
          <p:spPr>
            <a:xfrm>
              <a:off x="3786512" y="1269555"/>
              <a:ext cx="98793" cy="50004"/>
            </a:xfrm>
            <a:custGeom>
              <a:rect b="b" l="l" r="r" t="t"/>
              <a:pathLst>
                <a:path extrusionOk="0" h="1028" w="2031">
                  <a:moveTo>
                    <a:pt x="75" y="0"/>
                  </a:moveTo>
                  <a:cubicBezTo>
                    <a:pt x="25" y="0"/>
                    <a:pt x="0" y="25"/>
                    <a:pt x="0" y="51"/>
                  </a:cubicBezTo>
                  <a:cubicBezTo>
                    <a:pt x="0" y="351"/>
                    <a:pt x="150" y="627"/>
                    <a:pt x="401" y="802"/>
                  </a:cubicBezTo>
                  <a:cubicBezTo>
                    <a:pt x="576" y="953"/>
                    <a:pt x="827" y="1028"/>
                    <a:pt x="1103" y="1028"/>
                  </a:cubicBezTo>
                  <a:lnTo>
                    <a:pt x="1203" y="1028"/>
                  </a:lnTo>
                  <a:cubicBezTo>
                    <a:pt x="1479" y="1003"/>
                    <a:pt x="1754" y="903"/>
                    <a:pt x="1980" y="727"/>
                  </a:cubicBezTo>
                  <a:cubicBezTo>
                    <a:pt x="2005" y="727"/>
                    <a:pt x="2030" y="677"/>
                    <a:pt x="2005" y="652"/>
                  </a:cubicBezTo>
                  <a:cubicBezTo>
                    <a:pt x="1993" y="640"/>
                    <a:pt x="1980" y="633"/>
                    <a:pt x="1967" y="633"/>
                  </a:cubicBezTo>
                  <a:cubicBezTo>
                    <a:pt x="1955" y="633"/>
                    <a:pt x="1942" y="640"/>
                    <a:pt x="1930" y="652"/>
                  </a:cubicBezTo>
                  <a:cubicBezTo>
                    <a:pt x="1704" y="802"/>
                    <a:pt x="1454" y="903"/>
                    <a:pt x="1203" y="928"/>
                  </a:cubicBezTo>
                  <a:cubicBezTo>
                    <a:pt x="1168" y="931"/>
                    <a:pt x="1133" y="933"/>
                    <a:pt x="1098" y="933"/>
                  </a:cubicBezTo>
                  <a:cubicBezTo>
                    <a:pt x="859" y="933"/>
                    <a:pt x="626" y="859"/>
                    <a:pt x="451" y="727"/>
                  </a:cubicBezTo>
                  <a:cubicBezTo>
                    <a:pt x="251" y="552"/>
                    <a:pt x="125" y="301"/>
                    <a:pt x="125" y="51"/>
                  </a:cubicBezTo>
                  <a:cubicBezTo>
                    <a:pt x="125" y="25"/>
                    <a:pt x="100" y="0"/>
                    <a:pt x="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1"/>
            <p:cNvSpPr/>
            <p:nvPr/>
          </p:nvSpPr>
          <p:spPr>
            <a:xfrm>
              <a:off x="3860837" y="1371265"/>
              <a:ext cx="70775" cy="92178"/>
            </a:xfrm>
            <a:custGeom>
              <a:rect b="b" l="l" r="r" t="t"/>
              <a:pathLst>
                <a:path extrusionOk="0" h="1895" w="1455">
                  <a:moveTo>
                    <a:pt x="421" y="1"/>
                  </a:moveTo>
                  <a:cubicBezTo>
                    <a:pt x="291" y="1"/>
                    <a:pt x="163" y="29"/>
                    <a:pt x="51" y="90"/>
                  </a:cubicBezTo>
                  <a:cubicBezTo>
                    <a:pt x="26" y="90"/>
                    <a:pt x="1" y="140"/>
                    <a:pt x="26" y="165"/>
                  </a:cubicBezTo>
                  <a:cubicBezTo>
                    <a:pt x="26" y="190"/>
                    <a:pt x="76" y="190"/>
                    <a:pt x="101" y="190"/>
                  </a:cubicBezTo>
                  <a:cubicBezTo>
                    <a:pt x="206" y="138"/>
                    <a:pt x="319" y="112"/>
                    <a:pt x="433" y="112"/>
                  </a:cubicBezTo>
                  <a:cubicBezTo>
                    <a:pt x="594" y="112"/>
                    <a:pt x="757" y="163"/>
                    <a:pt x="903" y="265"/>
                  </a:cubicBezTo>
                  <a:cubicBezTo>
                    <a:pt x="1129" y="416"/>
                    <a:pt x="1279" y="691"/>
                    <a:pt x="1304" y="992"/>
                  </a:cubicBezTo>
                  <a:cubicBezTo>
                    <a:pt x="1329" y="1268"/>
                    <a:pt x="1254" y="1569"/>
                    <a:pt x="1079" y="1819"/>
                  </a:cubicBezTo>
                  <a:cubicBezTo>
                    <a:pt x="1054" y="1844"/>
                    <a:pt x="1054" y="1869"/>
                    <a:pt x="1079" y="1894"/>
                  </a:cubicBezTo>
                  <a:lnTo>
                    <a:pt x="1129" y="1894"/>
                  </a:lnTo>
                  <a:cubicBezTo>
                    <a:pt x="1129" y="1894"/>
                    <a:pt x="1154" y="1894"/>
                    <a:pt x="1154" y="1869"/>
                  </a:cubicBezTo>
                  <a:cubicBezTo>
                    <a:pt x="1354" y="1619"/>
                    <a:pt x="1455" y="1293"/>
                    <a:pt x="1429" y="992"/>
                  </a:cubicBezTo>
                  <a:cubicBezTo>
                    <a:pt x="1404" y="641"/>
                    <a:pt x="1229" y="341"/>
                    <a:pt x="953" y="165"/>
                  </a:cubicBezTo>
                  <a:cubicBezTo>
                    <a:pt x="804" y="61"/>
                    <a:pt x="611" y="1"/>
                    <a:pt x="42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1"/>
            <p:cNvSpPr/>
            <p:nvPr/>
          </p:nvSpPr>
          <p:spPr>
            <a:xfrm>
              <a:off x="3849893" y="1703538"/>
              <a:ext cx="76855" cy="109786"/>
            </a:xfrm>
            <a:custGeom>
              <a:rect b="b" l="l" r="r" t="t"/>
              <a:pathLst>
                <a:path extrusionOk="0" h="2257" w="1580">
                  <a:moveTo>
                    <a:pt x="1529" y="1"/>
                  </a:moveTo>
                  <a:cubicBezTo>
                    <a:pt x="1003" y="1"/>
                    <a:pt x="477" y="302"/>
                    <a:pt x="251" y="753"/>
                  </a:cubicBezTo>
                  <a:cubicBezTo>
                    <a:pt x="0" y="1204"/>
                    <a:pt x="50" y="1805"/>
                    <a:pt x="351" y="2231"/>
                  </a:cubicBezTo>
                  <a:cubicBezTo>
                    <a:pt x="351" y="2231"/>
                    <a:pt x="376" y="2256"/>
                    <a:pt x="401" y="2256"/>
                  </a:cubicBezTo>
                  <a:cubicBezTo>
                    <a:pt x="401" y="2256"/>
                    <a:pt x="426" y="2256"/>
                    <a:pt x="426" y="2231"/>
                  </a:cubicBezTo>
                  <a:cubicBezTo>
                    <a:pt x="451" y="2231"/>
                    <a:pt x="451" y="2181"/>
                    <a:pt x="426" y="2156"/>
                  </a:cubicBezTo>
                  <a:cubicBezTo>
                    <a:pt x="151" y="1780"/>
                    <a:pt x="126" y="1229"/>
                    <a:pt x="351" y="803"/>
                  </a:cubicBezTo>
                  <a:cubicBezTo>
                    <a:pt x="567" y="395"/>
                    <a:pt x="990" y="125"/>
                    <a:pt x="1466" y="125"/>
                  </a:cubicBezTo>
                  <a:cubicBezTo>
                    <a:pt x="1487" y="125"/>
                    <a:pt x="1508" y="125"/>
                    <a:pt x="1529" y="126"/>
                  </a:cubicBezTo>
                  <a:cubicBezTo>
                    <a:pt x="1554" y="126"/>
                    <a:pt x="1579" y="101"/>
                    <a:pt x="1579" y="76"/>
                  </a:cubicBezTo>
                  <a:cubicBezTo>
                    <a:pt x="1579" y="26"/>
                    <a:pt x="1554" y="1"/>
                    <a:pt x="152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1"/>
            <p:cNvSpPr/>
            <p:nvPr/>
          </p:nvSpPr>
          <p:spPr>
            <a:xfrm>
              <a:off x="3788944" y="1947380"/>
              <a:ext cx="50004" cy="103657"/>
            </a:xfrm>
            <a:custGeom>
              <a:rect b="b" l="l" r="r" t="t"/>
              <a:pathLst>
                <a:path extrusionOk="0" h="2131" w="1028">
                  <a:moveTo>
                    <a:pt x="100" y="0"/>
                  </a:moveTo>
                  <a:cubicBezTo>
                    <a:pt x="75" y="0"/>
                    <a:pt x="25" y="0"/>
                    <a:pt x="25" y="25"/>
                  </a:cubicBezTo>
                  <a:cubicBezTo>
                    <a:pt x="0" y="76"/>
                    <a:pt x="25" y="101"/>
                    <a:pt x="50" y="101"/>
                  </a:cubicBezTo>
                  <a:cubicBezTo>
                    <a:pt x="401" y="251"/>
                    <a:pt x="677" y="552"/>
                    <a:pt x="802" y="928"/>
                  </a:cubicBezTo>
                  <a:cubicBezTo>
                    <a:pt x="902" y="1304"/>
                    <a:pt x="852" y="1705"/>
                    <a:pt x="652" y="2030"/>
                  </a:cubicBezTo>
                  <a:cubicBezTo>
                    <a:pt x="627" y="2055"/>
                    <a:pt x="652" y="2106"/>
                    <a:pt x="677" y="2106"/>
                  </a:cubicBezTo>
                  <a:cubicBezTo>
                    <a:pt x="677" y="2106"/>
                    <a:pt x="677" y="2131"/>
                    <a:pt x="702" y="2131"/>
                  </a:cubicBezTo>
                  <a:cubicBezTo>
                    <a:pt x="727" y="2131"/>
                    <a:pt x="727" y="2106"/>
                    <a:pt x="752" y="2106"/>
                  </a:cubicBezTo>
                  <a:cubicBezTo>
                    <a:pt x="978" y="1755"/>
                    <a:pt x="1028" y="1304"/>
                    <a:pt x="902" y="903"/>
                  </a:cubicBezTo>
                  <a:cubicBezTo>
                    <a:pt x="777" y="502"/>
                    <a:pt x="476" y="176"/>
                    <a:pt x="10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1"/>
            <p:cNvSpPr/>
            <p:nvPr/>
          </p:nvSpPr>
          <p:spPr>
            <a:xfrm>
              <a:off x="3926698" y="2096127"/>
              <a:ext cx="96361" cy="58566"/>
            </a:xfrm>
            <a:custGeom>
              <a:rect b="b" l="l" r="r" t="t"/>
              <a:pathLst>
                <a:path extrusionOk="0" h="1204" w="1981">
                  <a:moveTo>
                    <a:pt x="50" y="0"/>
                  </a:moveTo>
                  <a:cubicBezTo>
                    <a:pt x="25" y="0"/>
                    <a:pt x="0" y="25"/>
                    <a:pt x="0" y="75"/>
                  </a:cubicBezTo>
                  <a:cubicBezTo>
                    <a:pt x="25" y="501"/>
                    <a:pt x="326" y="927"/>
                    <a:pt x="727" y="1128"/>
                  </a:cubicBezTo>
                  <a:cubicBezTo>
                    <a:pt x="877" y="1178"/>
                    <a:pt x="1053" y="1203"/>
                    <a:pt x="1203" y="1203"/>
                  </a:cubicBezTo>
                  <a:cubicBezTo>
                    <a:pt x="1479" y="1203"/>
                    <a:pt x="1730" y="1128"/>
                    <a:pt x="1955" y="977"/>
                  </a:cubicBezTo>
                  <a:cubicBezTo>
                    <a:pt x="1980" y="952"/>
                    <a:pt x="1980" y="927"/>
                    <a:pt x="1955" y="902"/>
                  </a:cubicBezTo>
                  <a:cubicBezTo>
                    <a:pt x="1930" y="877"/>
                    <a:pt x="1905" y="877"/>
                    <a:pt x="1880" y="877"/>
                  </a:cubicBezTo>
                  <a:cubicBezTo>
                    <a:pt x="1684" y="1028"/>
                    <a:pt x="1451" y="1106"/>
                    <a:pt x="1220" y="1106"/>
                  </a:cubicBezTo>
                  <a:cubicBezTo>
                    <a:pt x="1068" y="1106"/>
                    <a:pt x="917" y="1072"/>
                    <a:pt x="777" y="1003"/>
                  </a:cubicBezTo>
                  <a:cubicBezTo>
                    <a:pt x="401" y="852"/>
                    <a:pt x="126" y="476"/>
                    <a:pt x="101" y="50"/>
                  </a:cubicBezTo>
                  <a:cubicBezTo>
                    <a:pt x="101" y="25"/>
                    <a:pt x="75" y="0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1"/>
            <p:cNvSpPr/>
            <p:nvPr/>
          </p:nvSpPr>
          <p:spPr>
            <a:xfrm>
              <a:off x="4113190" y="2187719"/>
              <a:ext cx="118299" cy="40081"/>
            </a:xfrm>
            <a:custGeom>
              <a:rect b="b" l="l" r="r" t="t"/>
              <a:pathLst>
                <a:path extrusionOk="0" h="824" w="2432">
                  <a:moveTo>
                    <a:pt x="1387" y="0"/>
                  </a:moveTo>
                  <a:cubicBezTo>
                    <a:pt x="1301" y="0"/>
                    <a:pt x="1214" y="8"/>
                    <a:pt x="1129" y="22"/>
                  </a:cubicBezTo>
                  <a:cubicBezTo>
                    <a:pt x="678" y="72"/>
                    <a:pt x="251" y="348"/>
                    <a:pt x="1" y="749"/>
                  </a:cubicBezTo>
                  <a:cubicBezTo>
                    <a:pt x="1" y="774"/>
                    <a:pt x="1" y="799"/>
                    <a:pt x="26" y="824"/>
                  </a:cubicBezTo>
                  <a:lnTo>
                    <a:pt x="51" y="824"/>
                  </a:lnTo>
                  <a:cubicBezTo>
                    <a:pt x="76" y="824"/>
                    <a:pt x="101" y="824"/>
                    <a:pt x="101" y="799"/>
                  </a:cubicBezTo>
                  <a:cubicBezTo>
                    <a:pt x="327" y="448"/>
                    <a:pt x="728" y="197"/>
                    <a:pt x="1154" y="122"/>
                  </a:cubicBezTo>
                  <a:cubicBezTo>
                    <a:pt x="1231" y="108"/>
                    <a:pt x="1310" y="101"/>
                    <a:pt x="1389" y="101"/>
                  </a:cubicBezTo>
                  <a:cubicBezTo>
                    <a:pt x="1723" y="101"/>
                    <a:pt x="2068" y="225"/>
                    <a:pt x="2332" y="448"/>
                  </a:cubicBezTo>
                  <a:cubicBezTo>
                    <a:pt x="2344" y="460"/>
                    <a:pt x="2363" y="467"/>
                    <a:pt x="2379" y="467"/>
                  </a:cubicBezTo>
                  <a:cubicBezTo>
                    <a:pt x="2394" y="467"/>
                    <a:pt x="2407" y="460"/>
                    <a:pt x="2407" y="448"/>
                  </a:cubicBezTo>
                  <a:cubicBezTo>
                    <a:pt x="2432" y="423"/>
                    <a:pt x="2432" y="373"/>
                    <a:pt x="2407" y="373"/>
                  </a:cubicBezTo>
                  <a:cubicBezTo>
                    <a:pt x="2123" y="129"/>
                    <a:pt x="1756" y="0"/>
                    <a:pt x="1387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1"/>
            <p:cNvSpPr/>
            <p:nvPr/>
          </p:nvSpPr>
          <p:spPr>
            <a:xfrm>
              <a:off x="4287523" y="2065628"/>
              <a:ext cx="126860" cy="57350"/>
            </a:xfrm>
            <a:custGeom>
              <a:rect b="b" l="l" r="r" t="t"/>
              <a:pathLst>
                <a:path extrusionOk="0" h="1179" w="2608">
                  <a:moveTo>
                    <a:pt x="2557" y="0"/>
                  </a:moveTo>
                  <a:cubicBezTo>
                    <a:pt x="2532" y="0"/>
                    <a:pt x="2507" y="25"/>
                    <a:pt x="2482" y="51"/>
                  </a:cubicBezTo>
                  <a:cubicBezTo>
                    <a:pt x="2332" y="502"/>
                    <a:pt x="1931" y="853"/>
                    <a:pt x="1480" y="1003"/>
                  </a:cubicBezTo>
                  <a:cubicBezTo>
                    <a:pt x="1345" y="1038"/>
                    <a:pt x="1207" y="1056"/>
                    <a:pt x="1069" y="1056"/>
                  </a:cubicBezTo>
                  <a:cubicBezTo>
                    <a:pt x="718" y="1056"/>
                    <a:pt x="371" y="943"/>
                    <a:pt x="101" y="727"/>
                  </a:cubicBezTo>
                  <a:cubicBezTo>
                    <a:pt x="76" y="727"/>
                    <a:pt x="51" y="727"/>
                    <a:pt x="26" y="752"/>
                  </a:cubicBezTo>
                  <a:cubicBezTo>
                    <a:pt x="1" y="777"/>
                    <a:pt x="1" y="802"/>
                    <a:pt x="26" y="828"/>
                  </a:cubicBezTo>
                  <a:cubicBezTo>
                    <a:pt x="327" y="1053"/>
                    <a:pt x="703" y="1178"/>
                    <a:pt x="1053" y="1178"/>
                  </a:cubicBezTo>
                  <a:cubicBezTo>
                    <a:pt x="1204" y="1178"/>
                    <a:pt x="1354" y="1153"/>
                    <a:pt x="1505" y="1103"/>
                  </a:cubicBezTo>
                  <a:cubicBezTo>
                    <a:pt x="2006" y="953"/>
                    <a:pt x="2432" y="577"/>
                    <a:pt x="2582" y="76"/>
                  </a:cubicBezTo>
                  <a:cubicBezTo>
                    <a:pt x="2607" y="51"/>
                    <a:pt x="2582" y="25"/>
                    <a:pt x="2557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1"/>
            <p:cNvSpPr/>
            <p:nvPr/>
          </p:nvSpPr>
          <p:spPr>
            <a:xfrm>
              <a:off x="4478928" y="2096127"/>
              <a:ext cx="128076" cy="42708"/>
            </a:xfrm>
            <a:custGeom>
              <a:rect b="b" l="l" r="r" t="t"/>
              <a:pathLst>
                <a:path extrusionOk="0" h="878" w="2633">
                  <a:moveTo>
                    <a:pt x="1304" y="0"/>
                  </a:moveTo>
                  <a:cubicBezTo>
                    <a:pt x="778" y="0"/>
                    <a:pt x="276" y="326"/>
                    <a:pt x="26" y="802"/>
                  </a:cubicBezTo>
                  <a:cubicBezTo>
                    <a:pt x="1" y="827"/>
                    <a:pt x="26" y="852"/>
                    <a:pt x="51" y="877"/>
                  </a:cubicBezTo>
                  <a:lnTo>
                    <a:pt x="76" y="877"/>
                  </a:lnTo>
                  <a:cubicBezTo>
                    <a:pt x="101" y="877"/>
                    <a:pt x="101" y="852"/>
                    <a:pt x="126" y="852"/>
                  </a:cubicBezTo>
                  <a:cubicBezTo>
                    <a:pt x="352" y="401"/>
                    <a:pt x="828" y="125"/>
                    <a:pt x="1304" y="100"/>
                  </a:cubicBezTo>
                  <a:lnTo>
                    <a:pt x="1329" y="100"/>
                  </a:lnTo>
                  <a:cubicBezTo>
                    <a:pt x="1805" y="100"/>
                    <a:pt x="2281" y="376"/>
                    <a:pt x="2532" y="802"/>
                  </a:cubicBezTo>
                  <a:cubicBezTo>
                    <a:pt x="2557" y="827"/>
                    <a:pt x="2582" y="827"/>
                    <a:pt x="2607" y="827"/>
                  </a:cubicBezTo>
                  <a:cubicBezTo>
                    <a:pt x="2632" y="802"/>
                    <a:pt x="2632" y="777"/>
                    <a:pt x="2632" y="752"/>
                  </a:cubicBezTo>
                  <a:cubicBezTo>
                    <a:pt x="2357" y="301"/>
                    <a:pt x="1855" y="0"/>
                    <a:pt x="132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1"/>
            <p:cNvSpPr/>
            <p:nvPr/>
          </p:nvSpPr>
          <p:spPr>
            <a:xfrm>
              <a:off x="4810519" y="2194870"/>
              <a:ext cx="47621" cy="119515"/>
            </a:xfrm>
            <a:custGeom>
              <a:rect b="b" l="l" r="r" t="t"/>
              <a:pathLst>
                <a:path extrusionOk="0" h="2457" w="979">
                  <a:moveTo>
                    <a:pt x="276" y="0"/>
                  </a:moveTo>
                  <a:cubicBezTo>
                    <a:pt x="251" y="0"/>
                    <a:pt x="201" y="0"/>
                    <a:pt x="201" y="25"/>
                  </a:cubicBezTo>
                  <a:cubicBezTo>
                    <a:pt x="26" y="451"/>
                    <a:pt x="1" y="902"/>
                    <a:pt x="101" y="1328"/>
                  </a:cubicBezTo>
                  <a:cubicBezTo>
                    <a:pt x="201" y="1704"/>
                    <a:pt x="502" y="2130"/>
                    <a:pt x="878" y="2456"/>
                  </a:cubicBezTo>
                  <a:lnTo>
                    <a:pt x="903" y="2456"/>
                  </a:lnTo>
                  <a:cubicBezTo>
                    <a:pt x="928" y="2456"/>
                    <a:pt x="928" y="2456"/>
                    <a:pt x="953" y="2431"/>
                  </a:cubicBezTo>
                  <a:cubicBezTo>
                    <a:pt x="978" y="2431"/>
                    <a:pt x="978" y="2381"/>
                    <a:pt x="953" y="2356"/>
                  </a:cubicBezTo>
                  <a:cubicBezTo>
                    <a:pt x="577" y="2055"/>
                    <a:pt x="302" y="1654"/>
                    <a:pt x="226" y="1303"/>
                  </a:cubicBezTo>
                  <a:cubicBezTo>
                    <a:pt x="126" y="902"/>
                    <a:pt x="151" y="451"/>
                    <a:pt x="302" y="75"/>
                  </a:cubicBezTo>
                  <a:cubicBezTo>
                    <a:pt x="302" y="50"/>
                    <a:pt x="302" y="0"/>
                    <a:pt x="27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1"/>
            <p:cNvSpPr/>
            <p:nvPr/>
          </p:nvSpPr>
          <p:spPr>
            <a:xfrm>
              <a:off x="4770292" y="2343909"/>
              <a:ext cx="58566" cy="122871"/>
            </a:xfrm>
            <a:custGeom>
              <a:rect b="b" l="l" r="r" t="t"/>
              <a:pathLst>
                <a:path extrusionOk="0" h="2526" w="1204">
                  <a:moveTo>
                    <a:pt x="740" y="0"/>
                  </a:moveTo>
                  <a:cubicBezTo>
                    <a:pt x="728" y="0"/>
                    <a:pt x="715" y="6"/>
                    <a:pt x="702" y="19"/>
                  </a:cubicBezTo>
                  <a:cubicBezTo>
                    <a:pt x="677" y="44"/>
                    <a:pt x="677" y="69"/>
                    <a:pt x="702" y="94"/>
                  </a:cubicBezTo>
                  <a:cubicBezTo>
                    <a:pt x="978" y="470"/>
                    <a:pt x="1078" y="971"/>
                    <a:pt x="953" y="1422"/>
                  </a:cubicBezTo>
                  <a:cubicBezTo>
                    <a:pt x="828" y="1873"/>
                    <a:pt x="477" y="2249"/>
                    <a:pt x="51" y="2400"/>
                  </a:cubicBezTo>
                  <a:cubicBezTo>
                    <a:pt x="26" y="2425"/>
                    <a:pt x="1" y="2450"/>
                    <a:pt x="1" y="2475"/>
                  </a:cubicBezTo>
                  <a:cubicBezTo>
                    <a:pt x="26" y="2500"/>
                    <a:pt x="51" y="2525"/>
                    <a:pt x="51" y="2525"/>
                  </a:cubicBezTo>
                  <a:cubicBezTo>
                    <a:pt x="76" y="2525"/>
                    <a:pt x="76" y="2525"/>
                    <a:pt x="76" y="2500"/>
                  </a:cubicBezTo>
                  <a:cubicBezTo>
                    <a:pt x="552" y="2325"/>
                    <a:pt x="928" y="1924"/>
                    <a:pt x="1053" y="1447"/>
                  </a:cubicBezTo>
                  <a:cubicBezTo>
                    <a:pt x="1204" y="971"/>
                    <a:pt x="1078" y="420"/>
                    <a:pt x="778" y="19"/>
                  </a:cubicBezTo>
                  <a:cubicBezTo>
                    <a:pt x="765" y="6"/>
                    <a:pt x="753" y="0"/>
                    <a:pt x="74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1"/>
            <p:cNvSpPr/>
            <p:nvPr/>
          </p:nvSpPr>
          <p:spPr>
            <a:xfrm>
              <a:off x="4586232" y="2558128"/>
              <a:ext cx="142668" cy="50053"/>
            </a:xfrm>
            <a:custGeom>
              <a:rect b="b" l="l" r="r" t="t"/>
              <a:pathLst>
                <a:path extrusionOk="0" h="1029" w="2933">
                  <a:moveTo>
                    <a:pt x="1952" y="1"/>
                  </a:moveTo>
                  <a:cubicBezTo>
                    <a:pt x="1744" y="1"/>
                    <a:pt x="1534" y="27"/>
                    <a:pt x="1329" y="76"/>
                  </a:cubicBezTo>
                  <a:cubicBezTo>
                    <a:pt x="802" y="201"/>
                    <a:pt x="351" y="527"/>
                    <a:pt x="25" y="928"/>
                  </a:cubicBezTo>
                  <a:cubicBezTo>
                    <a:pt x="0" y="953"/>
                    <a:pt x="0" y="1003"/>
                    <a:pt x="25" y="1028"/>
                  </a:cubicBezTo>
                  <a:lnTo>
                    <a:pt x="75" y="1028"/>
                  </a:lnTo>
                  <a:cubicBezTo>
                    <a:pt x="75" y="1028"/>
                    <a:pt x="100" y="1028"/>
                    <a:pt x="100" y="1003"/>
                  </a:cubicBezTo>
                  <a:cubicBezTo>
                    <a:pt x="426" y="602"/>
                    <a:pt x="852" y="302"/>
                    <a:pt x="1354" y="176"/>
                  </a:cubicBezTo>
                  <a:cubicBezTo>
                    <a:pt x="1537" y="130"/>
                    <a:pt x="1725" y="108"/>
                    <a:pt x="1912" y="108"/>
                  </a:cubicBezTo>
                  <a:cubicBezTo>
                    <a:pt x="2234" y="108"/>
                    <a:pt x="2556" y="175"/>
                    <a:pt x="2857" y="302"/>
                  </a:cubicBezTo>
                  <a:cubicBezTo>
                    <a:pt x="2882" y="302"/>
                    <a:pt x="2908" y="302"/>
                    <a:pt x="2908" y="276"/>
                  </a:cubicBezTo>
                  <a:cubicBezTo>
                    <a:pt x="2933" y="226"/>
                    <a:pt x="2908" y="201"/>
                    <a:pt x="2882" y="201"/>
                  </a:cubicBezTo>
                  <a:cubicBezTo>
                    <a:pt x="2593" y="64"/>
                    <a:pt x="2275" y="1"/>
                    <a:pt x="1952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1"/>
            <p:cNvSpPr/>
            <p:nvPr/>
          </p:nvSpPr>
          <p:spPr>
            <a:xfrm>
              <a:off x="4396042" y="2512112"/>
              <a:ext cx="120731" cy="39984"/>
            </a:xfrm>
            <a:custGeom>
              <a:rect b="b" l="l" r="r" t="t"/>
              <a:pathLst>
                <a:path extrusionOk="0" h="822" w="2482">
                  <a:moveTo>
                    <a:pt x="63" y="1"/>
                  </a:moveTo>
                  <a:cubicBezTo>
                    <a:pt x="51" y="1"/>
                    <a:pt x="38" y="7"/>
                    <a:pt x="26" y="19"/>
                  </a:cubicBezTo>
                  <a:cubicBezTo>
                    <a:pt x="0" y="19"/>
                    <a:pt x="0" y="70"/>
                    <a:pt x="0" y="95"/>
                  </a:cubicBezTo>
                  <a:cubicBezTo>
                    <a:pt x="276" y="471"/>
                    <a:pt x="702" y="721"/>
                    <a:pt x="1153" y="796"/>
                  </a:cubicBezTo>
                  <a:cubicBezTo>
                    <a:pt x="1254" y="821"/>
                    <a:pt x="1329" y="821"/>
                    <a:pt x="1429" y="821"/>
                  </a:cubicBezTo>
                  <a:cubicBezTo>
                    <a:pt x="1805" y="821"/>
                    <a:pt x="2156" y="696"/>
                    <a:pt x="2457" y="471"/>
                  </a:cubicBezTo>
                  <a:cubicBezTo>
                    <a:pt x="2482" y="446"/>
                    <a:pt x="2482" y="420"/>
                    <a:pt x="2482" y="395"/>
                  </a:cubicBezTo>
                  <a:cubicBezTo>
                    <a:pt x="2469" y="383"/>
                    <a:pt x="2457" y="377"/>
                    <a:pt x="2444" y="377"/>
                  </a:cubicBezTo>
                  <a:cubicBezTo>
                    <a:pt x="2432" y="377"/>
                    <a:pt x="2419" y="383"/>
                    <a:pt x="2406" y="395"/>
                  </a:cubicBezTo>
                  <a:cubicBezTo>
                    <a:pt x="2114" y="604"/>
                    <a:pt x="1752" y="709"/>
                    <a:pt x="1393" y="709"/>
                  </a:cubicBezTo>
                  <a:cubicBezTo>
                    <a:pt x="1321" y="709"/>
                    <a:pt x="1249" y="705"/>
                    <a:pt x="1178" y="696"/>
                  </a:cubicBezTo>
                  <a:cubicBezTo>
                    <a:pt x="752" y="621"/>
                    <a:pt x="351" y="370"/>
                    <a:pt x="101" y="19"/>
                  </a:cubicBezTo>
                  <a:cubicBezTo>
                    <a:pt x="88" y="7"/>
                    <a:pt x="76" y="1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1"/>
            <p:cNvSpPr/>
            <p:nvPr/>
          </p:nvSpPr>
          <p:spPr>
            <a:xfrm>
              <a:off x="4211933" y="2563721"/>
              <a:ext cx="106138" cy="65181"/>
            </a:xfrm>
            <a:custGeom>
              <a:rect b="b" l="l" r="r" t="t"/>
              <a:pathLst>
                <a:path extrusionOk="0" h="1340" w="2182">
                  <a:moveTo>
                    <a:pt x="1380" y="0"/>
                  </a:moveTo>
                  <a:cubicBezTo>
                    <a:pt x="1155" y="0"/>
                    <a:pt x="936" y="45"/>
                    <a:pt x="753" y="136"/>
                  </a:cubicBezTo>
                  <a:cubicBezTo>
                    <a:pt x="327" y="362"/>
                    <a:pt x="51" y="813"/>
                    <a:pt x="1" y="1264"/>
                  </a:cubicBezTo>
                  <a:cubicBezTo>
                    <a:pt x="1" y="1314"/>
                    <a:pt x="26" y="1339"/>
                    <a:pt x="51" y="1339"/>
                  </a:cubicBezTo>
                  <a:cubicBezTo>
                    <a:pt x="101" y="1339"/>
                    <a:pt x="126" y="1314"/>
                    <a:pt x="126" y="1289"/>
                  </a:cubicBezTo>
                  <a:cubicBezTo>
                    <a:pt x="151" y="838"/>
                    <a:pt x="427" y="437"/>
                    <a:pt x="803" y="237"/>
                  </a:cubicBezTo>
                  <a:cubicBezTo>
                    <a:pt x="974" y="145"/>
                    <a:pt x="1177" y="101"/>
                    <a:pt x="1383" y="101"/>
                  </a:cubicBezTo>
                  <a:cubicBezTo>
                    <a:pt x="1628" y="101"/>
                    <a:pt x="1877" y="164"/>
                    <a:pt x="2081" y="287"/>
                  </a:cubicBezTo>
                  <a:cubicBezTo>
                    <a:pt x="2102" y="297"/>
                    <a:pt x="2118" y="303"/>
                    <a:pt x="2131" y="303"/>
                  </a:cubicBezTo>
                  <a:cubicBezTo>
                    <a:pt x="2148" y="303"/>
                    <a:pt x="2156" y="291"/>
                    <a:pt x="2156" y="262"/>
                  </a:cubicBezTo>
                  <a:cubicBezTo>
                    <a:pt x="2181" y="237"/>
                    <a:pt x="2181" y="212"/>
                    <a:pt x="2156" y="187"/>
                  </a:cubicBezTo>
                  <a:cubicBezTo>
                    <a:pt x="1925" y="64"/>
                    <a:pt x="1648" y="0"/>
                    <a:pt x="138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1"/>
            <p:cNvSpPr/>
            <p:nvPr/>
          </p:nvSpPr>
          <p:spPr>
            <a:xfrm>
              <a:off x="4122967" y="2657600"/>
              <a:ext cx="17122" cy="10312"/>
            </a:xfrm>
            <a:custGeom>
              <a:rect b="b" l="l" r="r" t="t"/>
              <a:pathLst>
                <a:path extrusionOk="0" h="212" w="352">
                  <a:moveTo>
                    <a:pt x="74" y="1"/>
                  </a:moveTo>
                  <a:cubicBezTo>
                    <a:pt x="50" y="1"/>
                    <a:pt x="25" y="18"/>
                    <a:pt x="25" y="36"/>
                  </a:cubicBezTo>
                  <a:cubicBezTo>
                    <a:pt x="0" y="61"/>
                    <a:pt x="0" y="86"/>
                    <a:pt x="25" y="111"/>
                  </a:cubicBezTo>
                  <a:cubicBezTo>
                    <a:pt x="101" y="136"/>
                    <a:pt x="176" y="186"/>
                    <a:pt x="276" y="211"/>
                  </a:cubicBezTo>
                  <a:cubicBezTo>
                    <a:pt x="301" y="211"/>
                    <a:pt x="326" y="186"/>
                    <a:pt x="326" y="161"/>
                  </a:cubicBezTo>
                  <a:cubicBezTo>
                    <a:pt x="351" y="136"/>
                    <a:pt x="326" y="111"/>
                    <a:pt x="301" y="111"/>
                  </a:cubicBezTo>
                  <a:cubicBezTo>
                    <a:pt x="226" y="86"/>
                    <a:pt x="151" y="61"/>
                    <a:pt x="101" y="11"/>
                  </a:cubicBezTo>
                  <a:cubicBezTo>
                    <a:pt x="93" y="4"/>
                    <a:pt x="84" y="1"/>
                    <a:pt x="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1"/>
            <p:cNvSpPr/>
            <p:nvPr/>
          </p:nvSpPr>
          <p:spPr>
            <a:xfrm>
              <a:off x="4103462" y="2720300"/>
              <a:ext cx="19554" cy="9777"/>
            </a:xfrm>
            <a:custGeom>
              <a:rect b="b" l="l" r="r" t="t"/>
              <a:pathLst>
                <a:path extrusionOk="0" h="201" w="402">
                  <a:moveTo>
                    <a:pt x="76" y="0"/>
                  </a:moveTo>
                  <a:cubicBezTo>
                    <a:pt x="50" y="0"/>
                    <a:pt x="25" y="0"/>
                    <a:pt x="0" y="25"/>
                  </a:cubicBezTo>
                  <a:cubicBezTo>
                    <a:pt x="0" y="50"/>
                    <a:pt x="0" y="75"/>
                    <a:pt x="25" y="100"/>
                  </a:cubicBezTo>
                  <a:cubicBezTo>
                    <a:pt x="126" y="151"/>
                    <a:pt x="226" y="176"/>
                    <a:pt x="326" y="201"/>
                  </a:cubicBezTo>
                  <a:lnTo>
                    <a:pt x="351" y="201"/>
                  </a:lnTo>
                  <a:cubicBezTo>
                    <a:pt x="376" y="201"/>
                    <a:pt x="401" y="176"/>
                    <a:pt x="401" y="151"/>
                  </a:cubicBezTo>
                  <a:cubicBezTo>
                    <a:pt x="401" y="100"/>
                    <a:pt x="376" y="75"/>
                    <a:pt x="351" y="75"/>
                  </a:cubicBezTo>
                  <a:cubicBezTo>
                    <a:pt x="251" y="75"/>
                    <a:pt x="176" y="50"/>
                    <a:pt x="7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1"/>
            <p:cNvSpPr/>
            <p:nvPr/>
          </p:nvSpPr>
          <p:spPr>
            <a:xfrm>
              <a:off x="4098598" y="2788058"/>
              <a:ext cx="19554" cy="5399"/>
            </a:xfrm>
            <a:custGeom>
              <a:rect b="b" l="l" r="r" t="t"/>
              <a:pathLst>
                <a:path extrusionOk="0" h="111" w="402">
                  <a:moveTo>
                    <a:pt x="29" y="0"/>
                  </a:moveTo>
                  <a:cubicBezTo>
                    <a:pt x="13" y="0"/>
                    <a:pt x="0" y="18"/>
                    <a:pt x="0" y="36"/>
                  </a:cubicBezTo>
                  <a:cubicBezTo>
                    <a:pt x="0" y="86"/>
                    <a:pt x="25" y="111"/>
                    <a:pt x="50" y="111"/>
                  </a:cubicBezTo>
                  <a:lnTo>
                    <a:pt x="351" y="111"/>
                  </a:lnTo>
                  <a:cubicBezTo>
                    <a:pt x="401" y="111"/>
                    <a:pt x="401" y="86"/>
                    <a:pt x="401" y="36"/>
                  </a:cubicBezTo>
                  <a:cubicBezTo>
                    <a:pt x="401" y="18"/>
                    <a:pt x="389" y="0"/>
                    <a:pt x="372" y="0"/>
                  </a:cubicBezTo>
                  <a:cubicBezTo>
                    <a:pt x="366" y="0"/>
                    <a:pt x="358" y="3"/>
                    <a:pt x="351" y="11"/>
                  </a:cubicBezTo>
                  <a:lnTo>
                    <a:pt x="50" y="11"/>
                  </a:lnTo>
                  <a:cubicBezTo>
                    <a:pt x="43" y="3"/>
                    <a:pt x="36" y="0"/>
                    <a:pt x="2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1"/>
            <p:cNvSpPr/>
            <p:nvPr/>
          </p:nvSpPr>
          <p:spPr>
            <a:xfrm>
              <a:off x="4108326" y="2848277"/>
              <a:ext cx="15906" cy="7394"/>
            </a:xfrm>
            <a:custGeom>
              <a:rect b="b" l="l" r="r" t="t"/>
              <a:pathLst>
                <a:path extrusionOk="0" h="152" w="327">
                  <a:moveTo>
                    <a:pt x="226" y="1"/>
                  </a:moveTo>
                  <a:cubicBezTo>
                    <a:pt x="176" y="26"/>
                    <a:pt x="126" y="51"/>
                    <a:pt x="51" y="51"/>
                  </a:cubicBezTo>
                  <a:cubicBezTo>
                    <a:pt x="26" y="51"/>
                    <a:pt x="1" y="76"/>
                    <a:pt x="1" y="101"/>
                  </a:cubicBezTo>
                  <a:cubicBezTo>
                    <a:pt x="1" y="151"/>
                    <a:pt x="26" y="151"/>
                    <a:pt x="51" y="151"/>
                  </a:cubicBezTo>
                  <a:lnTo>
                    <a:pt x="76" y="151"/>
                  </a:lnTo>
                  <a:cubicBezTo>
                    <a:pt x="151" y="151"/>
                    <a:pt x="201" y="126"/>
                    <a:pt x="276" y="101"/>
                  </a:cubicBezTo>
                  <a:cubicBezTo>
                    <a:pt x="301" y="101"/>
                    <a:pt x="326" y="76"/>
                    <a:pt x="301" y="26"/>
                  </a:cubicBezTo>
                  <a:cubicBezTo>
                    <a:pt x="301" y="1"/>
                    <a:pt x="276" y="1"/>
                    <a:pt x="226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1"/>
            <p:cNvSpPr/>
            <p:nvPr/>
          </p:nvSpPr>
          <p:spPr>
            <a:xfrm>
              <a:off x="4125400" y="2899497"/>
              <a:ext cx="12258" cy="8561"/>
            </a:xfrm>
            <a:custGeom>
              <a:rect b="b" l="l" r="r" t="t"/>
              <a:pathLst>
                <a:path extrusionOk="0" h="176" w="252">
                  <a:moveTo>
                    <a:pt x="151" y="0"/>
                  </a:moveTo>
                  <a:lnTo>
                    <a:pt x="51" y="51"/>
                  </a:lnTo>
                  <a:cubicBezTo>
                    <a:pt x="0" y="76"/>
                    <a:pt x="0" y="101"/>
                    <a:pt x="0" y="126"/>
                  </a:cubicBezTo>
                  <a:cubicBezTo>
                    <a:pt x="26" y="151"/>
                    <a:pt x="26" y="176"/>
                    <a:pt x="51" y="176"/>
                  </a:cubicBezTo>
                  <a:cubicBezTo>
                    <a:pt x="76" y="176"/>
                    <a:pt x="76" y="151"/>
                    <a:pt x="76" y="151"/>
                  </a:cubicBezTo>
                  <a:lnTo>
                    <a:pt x="201" y="101"/>
                  </a:lnTo>
                  <a:cubicBezTo>
                    <a:pt x="226" y="101"/>
                    <a:pt x="251" y="76"/>
                    <a:pt x="226" y="51"/>
                  </a:cubicBezTo>
                  <a:cubicBezTo>
                    <a:pt x="226" y="0"/>
                    <a:pt x="201" y="0"/>
                    <a:pt x="15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1"/>
            <p:cNvSpPr/>
            <p:nvPr/>
          </p:nvSpPr>
          <p:spPr>
            <a:xfrm>
              <a:off x="4115623" y="2681581"/>
              <a:ext cx="31764" cy="91156"/>
            </a:xfrm>
            <a:custGeom>
              <a:rect b="b" l="l" r="r" t="t"/>
              <a:pathLst>
                <a:path extrusionOk="0" h="1874" w="653">
                  <a:moveTo>
                    <a:pt x="389" y="0"/>
                  </a:moveTo>
                  <a:cubicBezTo>
                    <a:pt x="377" y="0"/>
                    <a:pt x="364" y="7"/>
                    <a:pt x="352" y="19"/>
                  </a:cubicBezTo>
                  <a:cubicBezTo>
                    <a:pt x="327" y="19"/>
                    <a:pt x="327" y="69"/>
                    <a:pt x="327" y="94"/>
                  </a:cubicBezTo>
                  <a:cubicBezTo>
                    <a:pt x="477" y="345"/>
                    <a:pt x="552" y="671"/>
                    <a:pt x="477" y="972"/>
                  </a:cubicBezTo>
                  <a:cubicBezTo>
                    <a:pt x="427" y="1297"/>
                    <a:pt x="252" y="1573"/>
                    <a:pt x="26" y="1774"/>
                  </a:cubicBezTo>
                  <a:cubicBezTo>
                    <a:pt x="1" y="1774"/>
                    <a:pt x="1" y="1824"/>
                    <a:pt x="26" y="1849"/>
                  </a:cubicBezTo>
                  <a:cubicBezTo>
                    <a:pt x="26" y="1849"/>
                    <a:pt x="51" y="1874"/>
                    <a:pt x="51" y="1874"/>
                  </a:cubicBezTo>
                  <a:cubicBezTo>
                    <a:pt x="76" y="1874"/>
                    <a:pt x="76" y="1849"/>
                    <a:pt x="101" y="1849"/>
                  </a:cubicBezTo>
                  <a:cubicBezTo>
                    <a:pt x="352" y="1648"/>
                    <a:pt x="527" y="1322"/>
                    <a:pt x="603" y="997"/>
                  </a:cubicBezTo>
                  <a:cubicBezTo>
                    <a:pt x="653" y="671"/>
                    <a:pt x="603" y="320"/>
                    <a:pt x="427" y="19"/>
                  </a:cubicBezTo>
                  <a:cubicBezTo>
                    <a:pt x="415" y="7"/>
                    <a:pt x="40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1"/>
            <p:cNvSpPr/>
            <p:nvPr/>
          </p:nvSpPr>
          <p:spPr>
            <a:xfrm>
              <a:off x="4142473" y="2820259"/>
              <a:ext cx="46356" cy="102441"/>
            </a:xfrm>
            <a:custGeom>
              <a:rect b="b" l="l" r="r" t="t"/>
              <a:pathLst>
                <a:path extrusionOk="0" h="2106" w="953">
                  <a:moveTo>
                    <a:pt x="251" y="0"/>
                  </a:moveTo>
                  <a:cubicBezTo>
                    <a:pt x="226" y="0"/>
                    <a:pt x="201" y="0"/>
                    <a:pt x="176" y="25"/>
                  </a:cubicBezTo>
                  <a:cubicBezTo>
                    <a:pt x="25" y="401"/>
                    <a:pt x="0" y="827"/>
                    <a:pt x="126" y="1203"/>
                  </a:cubicBezTo>
                  <a:cubicBezTo>
                    <a:pt x="226" y="1579"/>
                    <a:pt x="502" y="1905"/>
                    <a:pt x="853" y="2106"/>
                  </a:cubicBezTo>
                  <a:lnTo>
                    <a:pt x="878" y="2106"/>
                  </a:lnTo>
                  <a:cubicBezTo>
                    <a:pt x="903" y="2106"/>
                    <a:pt x="928" y="2106"/>
                    <a:pt x="928" y="2081"/>
                  </a:cubicBezTo>
                  <a:cubicBezTo>
                    <a:pt x="953" y="2055"/>
                    <a:pt x="928" y="2005"/>
                    <a:pt x="903" y="2005"/>
                  </a:cubicBezTo>
                  <a:cubicBezTo>
                    <a:pt x="577" y="1830"/>
                    <a:pt x="326" y="1504"/>
                    <a:pt x="226" y="1153"/>
                  </a:cubicBezTo>
                  <a:cubicBezTo>
                    <a:pt x="101" y="802"/>
                    <a:pt x="126" y="426"/>
                    <a:pt x="276" y="75"/>
                  </a:cubicBezTo>
                  <a:cubicBezTo>
                    <a:pt x="301" y="50"/>
                    <a:pt x="276" y="25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1"/>
            <p:cNvSpPr/>
            <p:nvPr/>
          </p:nvSpPr>
          <p:spPr>
            <a:xfrm>
              <a:off x="4171707" y="2979950"/>
              <a:ext cx="61046" cy="71991"/>
            </a:xfrm>
            <a:custGeom>
              <a:rect b="b" l="l" r="r" t="t"/>
              <a:pathLst>
                <a:path extrusionOk="0" h="1480" w="1255">
                  <a:moveTo>
                    <a:pt x="76" y="1"/>
                  </a:moveTo>
                  <a:cubicBezTo>
                    <a:pt x="51" y="1"/>
                    <a:pt x="26" y="26"/>
                    <a:pt x="1" y="51"/>
                  </a:cubicBezTo>
                  <a:cubicBezTo>
                    <a:pt x="1" y="76"/>
                    <a:pt x="1" y="101"/>
                    <a:pt x="51" y="101"/>
                  </a:cubicBezTo>
                  <a:cubicBezTo>
                    <a:pt x="602" y="301"/>
                    <a:pt x="1054" y="828"/>
                    <a:pt x="1129" y="1429"/>
                  </a:cubicBezTo>
                  <a:cubicBezTo>
                    <a:pt x="1129" y="1454"/>
                    <a:pt x="1154" y="1479"/>
                    <a:pt x="1179" y="1479"/>
                  </a:cubicBezTo>
                  <a:lnTo>
                    <a:pt x="1204" y="1479"/>
                  </a:lnTo>
                  <a:cubicBezTo>
                    <a:pt x="1229" y="1479"/>
                    <a:pt x="1254" y="1429"/>
                    <a:pt x="1229" y="1404"/>
                  </a:cubicBezTo>
                  <a:cubicBezTo>
                    <a:pt x="1154" y="777"/>
                    <a:pt x="678" y="226"/>
                    <a:pt x="76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1"/>
            <p:cNvSpPr/>
            <p:nvPr/>
          </p:nvSpPr>
          <p:spPr>
            <a:xfrm>
              <a:off x="4291219" y="3048244"/>
              <a:ext cx="71942" cy="52437"/>
            </a:xfrm>
            <a:custGeom>
              <a:rect b="b" l="l" r="r" t="t"/>
              <a:pathLst>
                <a:path extrusionOk="0" h="1078" w="1479">
                  <a:moveTo>
                    <a:pt x="50" y="0"/>
                  </a:moveTo>
                  <a:cubicBezTo>
                    <a:pt x="0" y="25"/>
                    <a:pt x="0" y="50"/>
                    <a:pt x="0" y="75"/>
                  </a:cubicBezTo>
                  <a:cubicBezTo>
                    <a:pt x="75" y="376"/>
                    <a:pt x="276" y="652"/>
                    <a:pt x="526" y="827"/>
                  </a:cubicBezTo>
                  <a:cubicBezTo>
                    <a:pt x="752" y="977"/>
                    <a:pt x="1028" y="1078"/>
                    <a:pt x="1278" y="1078"/>
                  </a:cubicBezTo>
                  <a:cubicBezTo>
                    <a:pt x="1328" y="1078"/>
                    <a:pt x="1378" y="1053"/>
                    <a:pt x="1429" y="1053"/>
                  </a:cubicBezTo>
                  <a:cubicBezTo>
                    <a:pt x="1454" y="1053"/>
                    <a:pt x="1479" y="1028"/>
                    <a:pt x="1479" y="1003"/>
                  </a:cubicBezTo>
                  <a:cubicBezTo>
                    <a:pt x="1479" y="977"/>
                    <a:pt x="1454" y="952"/>
                    <a:pt x="1429" y="952"/>
                  </a:cubicBezTo>
                  <a:cubicBezTo>
                    <a:pt x="1390" y="956"/>
                    <a:pt x="1352" y="957"/>
                    <a:pt x="1314" y="957"/>
                  </a:cubicBezTo>
                  <a:cubicBezTo>
                    <a:pt x="1053" y="957"/>
                    <a:pt x="798" y="883"/>
                    <a:pt x="602" y="752"/>
                  </a:cubicBezTo>
                  <a:cubicBezTo>
                    <a:pt x="351" y="576"/>
                    <a:pt x="175" y="326"/>
                    <a:pt x="100" y="50"/>
                  </a:cubicBezTo>
                  <a:cubicBezTo>
                    <a:pt x="100" y="25"/>
                    <a:pt x="75" y="0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3" name="Google Shape;1113;p21"/>
          <p:cNvGrpSpPr/>
          <p:nvPr/>
        </p:nvGrpSpPr>
        <p:grpSpPr>
          <a:xfrm flipH="1" rot="1317456">
            <a:off x="54978" y="-75636"/>
            <a:ext cx="808704" cy="1614021"/>
            <a:chOff x="1497625" y="1924075"/>
            <a:chExt cx="465575" cy="929200"/>
          </a:xfrm>
        </p:grpSpPr>
        <p:sp>
          <p:nvSpPr>
            <p:cNvPr id="1114" name="Google Shape;1114;p21"/>
            <p:cNvSpPr/>
            <p:nvPr/>
          </p:nvSpPr>
          <p:spPr>
            <a:xfrm>
              <a:off x="1497625" y="1924075"/>
              <a:ext cx="465575" cy="929200"/>
            </a:xfrm>
            <a:custGeom>
              <a:rect b="b" l="l" r="r" t="t"/>
              <a:pathLst>
                <a:path extrusionOk="0" h="37168" w="18623">
                  <a:moveTo>
                    <a:pt x="3886" y="3214"/>
                  </a:moveTo>
                  <a:cubicBezTo>
                    <a:pt x="4161" y="3490"/>
                    <a:pt x="4412" y="3690"/>
                    <a:pt x="4763" y="3765"/>
                  </a:cubicBezTo>
                  <a:cubicBezTo>
                    <a:pt x="4662" y="4191"/>
                    <a:pt x="4412" y="4542"/>
                    <a:pt x="4437" y="5019"/>
                  </a:cubicBezTo>
                  <a:cubicBezTo>
                    <a:pt x="4136" y="4618"/>
                    <a:pt x="3760" y="4392"/>
                    <a:pt x="3459" y="4041"/>
                  </a:cubicBezTo>
                  <a:cubicBezTo>
                    <a:pt x="3735" y="3841"/>
                    <a:pt x="3810" y="3565"/>
                    <a:pt x="3886" y="3214"/>
                  </a:cubicBezTo>
                  <a:close/>
                  <a:moveTo>
                    <a:pt x="4093" y="426"/>
                  </a:moveTo>
                  <a:cubicBezTo>
                    <a:pt x="4260" y="426"/>
                    <a:pt x="4433" y="444"/>
                    <a:pt x="4612" y="482"/>
                  </a:cubicBezTo>
                  <a:cubicBezTo>
                    <a:pt x="5490" y="683"/>
                    <a:pt x="6292" y="983"/>
                    <a:pt x="6993" y="1560"/>
                  </a:cubicBezTo>
                  <a:cubicBezTo>
                    <a:pt x="7119" y="1685"/>
                    <a:pt x="7219" y="1785"/>
                    <a:pt x="7194" y="1961"/>
                  </a:cubicBezTo>
                  <a:cubicBezTo>
                    <a:pt x="6993" y="3214"/>
                    <a:pt x="6868" y="4467"/>
                    <a:pt x="6367" y="5645"/>
                  </a:cubicBezTo>
                  <a:cubicBezTo>
                    <a:pt x="6141" y="6146"/>
                    <a:pt x="5916" y="6623"/>
                    <a:pt x="5540" y="7049"/>
                  </a:cubicBezTo>
                  <a:cubicBezTo>
                    <a:pt x="5464" y="7124"/>
                    <a:pt x="5364" y="7224"/>
                    <a:pt x="5289" y="7299"/>
                  </a:cubicBezTo>
                  <a:cubicBezTo>
                    <a:pt x="5114" y="7074"/>
                    <a:pt x="5114" y="6798"/>
                    <a:pt x="5013" y="6547"/>
                  </a:cubicBezTo>
                  <a:cubicBezTo>
                    <a:pt x="4863" y="6146"/>
                    <a:pt x="4763" y="5720"/>
                    <a:pt x="4713" y="5294"/>
                  </a:cubicBezTo>
                  <a:cubicBezTo>
                    <a:pt x="4637" y="4843"/>
                    <a:pt x="4788" y="4417"/>
                    <a:pt x="4988" y="3991"/>
                  </a:cubicBezTo>
                  <a:cubicBezTo>
                    <a:pt x="5139" y="3640"/>
                    <a:pt x="5114" y="3590"/>
                    <a:pt x="4738" y="3490"/>
                  </a:cubicBezTo>
                  <a:cubicBezTo>
                    <a:pt x="4312" y="3339"/>
                    <a:pt x="4061" y="3014"/>
                    <a:pt x="3835" y="2638"/>
                  </a:cubicBezTo>
                  <a:cubicBezTo>
                    <a:pt x="3810" y="2587"/>
                    <a:pt x="3785" y="2512"/>
                    <a:pt x="3760" y="2462"/>
                  </a:cubicBezTo>
                  <a:cubicBezTo>
                    <a:pt x="3724" y="2390"/>
                    <a:pt x="3675" y="2331"/>
                    <a:pt x="3605" y="2331"/>
                  </a:cubicBezTo>
                  <a:cubicBezTo>
                    <a:pt x="3577" y="2331"/>
                    <a:pt x="3545" y="2341"/>
                    <a:pt x="3510" y="2362"/>
                  </a:cubicBezTo>
                  <a:cubicBezTo>
                    <a:pt x="3409" y="2412"/>
                    <a:pt x="3434" y="2512"/>
                    <a:pt x="3484" y="2587"/>
                  </a:cubicBezTo>
                  <a:cubicBezTo>
                    <a:pt x="3685" y="3089"/>
                    <a:pt x="3610" y="3540"/>
                    <a:pt x="3159" y="3891"/>
                  </a:cubicBezTo>
                  <a:cubicBezTo>
                    <a:pt x="2983" y="4016"/>
                    <a:pt x="3058" y="4166"/>
                    <a:pt x="3184" y="4292"/>
                  </a:cubicBezTo>
                  <a:cubicBezTo>
                    <a:pt x="3434" y="4492"/>
                    <a:pt x="3685" y="4693"/>
                    <a:pt x="3911" y="4893"/>
                  </a:cubicBezTo>
                  <a:cubicBezTo>
                    <a:pt x="4186" y="5144"/>
                    <a:pt x="4387" y="5420"/>
                    <a:pt x="4487" y="5795"/>
                  </a:cubicBezTo>
                  <a:cubicBezTo>
                    <a:pt x="4637" y="6347"/>
                    <a:pt x="4838" y="6873"/>
                    <a:pt x="5013" y="7450"/>
                  </a:cubicBezTo>
                  <a:cubicBezTo>
                    <a:pt x="4412" y="7450"/>
                    <a:pt x="3886" y="7324"/>
                    <a:pt x="3384" y="7024"/>
                  </a:cubicBezTo>
                  <a:cubicBezTo>
                    <a:pt x="2783" y="6673"/>
                    <a:pt x="2231" y="6222"/>
                    <a:pt x="1680" y="5795"/>
                  </a:cubicBezTo>
                  <a:cubicBezTo>
                    <a:pt x="1619" y="5755"/>
                    <a:pt x="1558" y="5682"/>
                    <a:pt x="1471" y="5682"/>
                  </a:cubicBezTo>
                  <a:cubicBezTo>
                    <a:pt x="1450" y="5682"/>
                    <a:pt x="1428" y="5686"/>
                    <a:pt x="1404" y="5695"/>
                  </a:cubicBezTo>
                  <a:cubicBezTo>
                    <a:pt x="1354" y="5821"/>
                    <a:pt x="1454" y="5871"/>
                    <a:pt x="1505" y="5921"/>
                  </a:cubicBezTo>
                  <a:cubicBezTo>
                    <a:pt x="2156" y="6472"/>
                    <a:pt x="2808" y="6973"/>
                    <a:pt x="3560" y="7324"/>
                  </a:cubicBezTo>
                  <a:cubicBezTo>
                    <a:pt x="3978" y="7533"/>
                    <a:pt x="4396" y="7678"/>
                    <a:pt x="4834" y="7678"/>
                  </a:cubicBezTo>
                  <a:cubicBezTo>
                    <a:pt x="4869" y="7678"/>
                    <a:pt x="4903" y="7677"/>
                    <a:pt x="4938" y="7675"/>
                  </a:cubicBezTo>
                  <a:cubicBezTo>
                    <a:pt x="5063" y="7675"/>
                    <a:pt x="5114" y="7700"/>
                    <a:pt x="5139" y="7826"/>
                  </a:cubicBezTo>
                  <a:cubicBezTo>
                    <a:pt x="5239" y="8101"/>
                    <a:pt x="5339" y="8377"/>
                    <a:pt x="5439" y="8628"/>
                  </a:cubicBezTo>
                  <a:cubicBezTo>
                    <a:pt x="5483" y="8692"/>
                    <a:pt x="5489" y="8813"/>
                    <a:pt x="5570" y="8813"/>
                  </a:cubicBezTo>
                  <a:cubicBezTo>
                    <a:pt x="5583" y="8813"/>
                    <a:pt x="5598" y="8810"/>
                    <a:pt x="5615" y="8803"/>
                  </a:cubicBezTo>
                  <a:cubicBezTo>
                    <a:pt x="5740" y="8753"/>
                    <a:pt x="5665" y="8628"/>
                    <a:pt x="5640" y="8552"/>
                  </a:cubicBezTo>
                  <a:cubicBezTo>
                    <a:pt x="5540" y="8252"/>
                    <a:pt x="5439" y="7951"/>
                    <a:pt x="5339" y="7650"/>
                  </a:cubicBezTo>
                  <a:cubicBezTo>
                    <a:pt x="6417" y="6723"/>
                    <a:pt x="6818" y="5470"/>
                    <a:pt x="7094" y="4141"/>
                  </a:cubicBezTo>
                  <a:cubicBezTo>
                    <a:pt x="7244" y="3440"/>
                    <a:pt x="7319" y="2763"/>
                    <a:pt x="7444" y="2011"/>
                  </a:cubicBezTo>
                  <a:cubicBezTo>
                    <a:pt x="7870" y="2587"/>
                    <a:pt x="8246" y="3089"/>
                    <a:pt x="8572" y="3640"/>
                  </a:cubicBezTo>
                  <a:cubicBezTo>
                    <a:pt x="8973" y="4317"/>
                    <a:pt x="9324" y="4993"/>
                    <a:pt x="9750" y="5645"/>
                  </a:cubicBezTo>
                  <a:cubicBezTo>
                    <a:pt x="10026" y="6096"/>
                    <a:pt x="10051" y="6522"/>
                    <a:pt x="9876" y="6998"/>
                  </a:cubicBezTo>
                  <a:cubicBezTo>
                    <a:pt x="9700" y="7475"/>
                    <a:pt x="9525" y="7951"/>
                    <a:pt x="9299" y="8427"/>
                  </a:cubicBezTo>
                  <a:cubicBezTo>
                    <a:pt x="9274" y="8502"/>
                    <a:pt x="9199" y="8577"/>
                    <a:pt x="9299" y="8653"/>
                  </a:cubicBezTo>
                  <a:cubicBezTo>
                    <a:pt x="9326" y="8666"/>
                    <a:pt x="9351" y="8672"/>
                    <a:pt x="9375" y="8672"/>
                  </a:cubicBezTo>
                  <a:cubicBezTo>
                    <a:pt x="9440" y="8672"/>
                    <a:pt x="9495" y="8626"/>
                    <a:pt x="9550" y="8552"/>
                  </a:cubicBezTo>
                  <a:cubicBezTo>
                    <a:pt x="9600" y="8477"/>
                    <a:pt x="9650" y="8377"/>
                    <a:pt x="9675" y="8302"/>
                  </a:cubicBezTo>
                  <a:cubicBezTo>
                    <a:pt x="9926" y="7801"/>
                    <a:pt x="10076" y="7274"/>
                    <a:pt x="10277" y="6723"/>
                  </a:cubicBezTo>
                  <a:cubicBezTo>
                    <a:pt x="10577" y="7274"/>
                    <a:pt x="10828" y="7775"/>
                    <a:pt x="11104" y="8277"/>
                  </a:cubicBezTo>
                  <a:cubicBezTo>
                    <a:pt x="11329" y="8728"/>
                    <a:pt x="11555" y="9204"/>
                    <a:pt x="11805" y="9655"/>
                  </a:cubicBezTo>
                  <a:cubicBezTo>
                    <a:pt x="11855" y="9806"/>
                    <a:pt x="11881" y="9906"/>
                    <a:pt x="11830" y="10031"/>
                  </a:cubicBezTo>
                  <a:cubicBezTo>
                    <a:pt x="11404" y="11184"/>
                    <a:pt x="10878" y="12287"/>
                    <a:pt x="10176" y="13289"/>
                  </a:cubicBezTo>
                  <a:cubicBezTo>
                    <a:pt x="9625" y="14091"/>
                    <a:pt x="8898" y="14743"/>
                    <a:pt x="7896" y="15094"/>
                  </a:cubicBezTo>
                  <a:cubicBezTo>
                    <a:pt x="7520" y="14041"/>
                    <a:pt x="7169" y="13014"/>
                    <a:pt x="6793" y="11961"/>
                  </a:cubicBezTo>
                  <a:cubicBezTo>
                    <a:pt x="6968" y="11785"/>
                    <a:pt x="7144" y="11635"/>
                    <a:pt x="7344" y="11460"/>
                  </a:cubicBezTo>
                  <a:cubicBezTo>
                    <a:pt x="7946" y="10858"/>
                    <a:pt x="8447" y="10131"/>
                    <a:pt x="8948" y="9455"/>
                  </a:cubicBezTo>
                  <a:cubicBezTo>
                    <a:pt x="9023" y="9379"/>
                    <a:pt x="9099" y="9254"/>
                    <a:pt x="8998" y="9179"/>
                  </a:cubicBezTo>
                  <a:cubicBezTo>
                    <a:pt x="8969" y="9155"/>
                    <a:pt x="8942" y="9146"/>
                    <a:pt x="8918" y="9146"/>
                  </a:cubicBezTo>
                  <a:cubicBezTo>
                    <a:pt x="8839" y="9146"/>
                    <a:pt x="8786" y="9247"/>
                    <a:pt x="8748" y="9304"/>
                  </a:cubicBezTo>
                  <a:cubicBezTo>
                    <a:pt x="8472" y="9630"/>
                    <a:pt x="8221" y="9981"/>
                    <a:pt x="7971" y="10332"/>
                  </a:cubicBezTo>
                  <a:cubicBezTo>
                    <a:pt x="7595" y="10783"/>
                    <a:pt x="7194" y="11234"/>
                    <a:pt x="6718" y="11610"/>
                  </a:cubicBezTo>
                  <a:cubicBezTo>
                    <a:pt x="6567" y="11234"/>
                    <a:pt x="6392" y="10858"/>
                    <a:pt x="6266" y="10457"/>
                  </a:cubicBezTo>
                  <a:cubicBezTo>
                    <a:pt x="6166" y="10232"/>
                    <a:pt x="6091" y="9981"/>
                    <a:pt x="5991" y="9755"/>
                  </a:cubicBezTo>
                  <a:cubicBezTo>
                    <a:pt x="5970" y="9692"/>
                    <a:pt x="5949" y="9594"/>
                    <a:pt x="5883" y="9594"/>
                  </a:cubicBezTo>
                  <a:cubicBezTo>
                    <a:pt x="5870" y="9594"/>
                    <a:pt x="5856" y="9597"/>
                    <a:pt x="5840" y="9605"/>
                  </a:cubicBezTo>
                  <a:cubicBezTo>
                    <a:pt x="5740" y="9655"/>
                    <a:pt x="5790" y="9730"/>
                    <a:pt x="5815" y="9831"/>
                  </a:cubicBezTo>
                  <a:cubicBezTo>
                    <a:pt x="5966" y="10432"/>
                    <a:pt x="6241" y="11034"/>
                    <a:pt x="6417" y="11635"/>
                  </a:cubicBezTo>
                  <a:cubicBezTo>
                    <a:pt x="6442" y="11685"/>
                    <a:pt x="6467" y="11760"/>
                    <a:pt x="6467" y="11811"/>
                  </a:cubicBezTo>
                  <a:cubicBezTo>
                    <a:pt x="6300" y="11851"/>
                    <a:pt x="6135" y="11868"/>
                    <a:pt x="5971" y="11868"/>
                  </a:cubicBezTo>
                  <a:cubicBezTo>
                    <a:pt x="5520" y="11868"/>
                    <a:pt x="5079" y="11739"/>
                    <a:pt x="4637" y="11610"/>
                  </a:cubicBezTo>
                  <a:cubicBezTo>
                    <a:pt x="3936" y="11435"/>
                    <a:pt x="3359" y="11034"/>
                    <a:pt x="2783" y="10633"/>
                  </a:cubicBezTo>
                  <a:cubicBezTo>
                    <a:pt x="2081" y="10131"/>
                    <a:pt x="1404" y="9580"/>
                    <a:pt x="803" y="8953"/>
                  </a:cubicBezTo>
                  <a:cubicBezTo>
                    <a:pt x="703" y="8878"/>
                    <a:pt x="652" y="8778"/>
                    <a:pt x="627" y="8653"/>
                  </a:cubicBezTo>
                  <a:cubicBezTo>
                    <a:pt x="427" y="6948"/>
                    <a:pt x="527" y="5294"/>
                    <a:pt x="1053" y="3665"/>
                  </a:cubicBezTo>
                  <a:cubicBezTo>
                    <a:pt x="1304" y="2813"/>
                    <a:pt x="1730" y="2036"/>
                    <a:pt x="2281" y="1334"/>
                  </a:cubicBezTo>
                  <a:cubicBezTo>
                    <a:pt x="2770" y="765"/>
                    <a:pt x="3374" y="426"/>
                    <a:pt x="4093" y="426"/>
                  </a:cubicBezTo>
                  <a:close/>
                  <a:moveTo>
                    <a:pt x="677" y="9204"/>
                  </a:moveTo>
                  <a:cubicBezTo>
                    <a:pt x="828" y="9254"/>
                    <a:pt x="903" y="9379"/>
                    <a:pt x="1003" y="9480"/>
                  </a:cubicBezTo>
                  <a:cubicBezTo>
                    <a:pt x="1780" y="10257"/>
                    <a:pt x="2632" y="10983"/>
                    <a:pt x="3610" y="11485"/>
                  </a:cubicBezTo>
                  <a:cubicBezTo>
                    <a:pt x="4353" y="11877"/>
                    <a:pt x="5130" y="12150"/>
                    <a:pt x="5970" y="12150"/>
                  </a:cubicBezTo>
                  <a:cubicBezTo>
                    <a:pt x="6149" y="12150"/>
                    <a:pt x="6332" y="12138"/>
                    <a:pt x="6517" y="12111"/>
                  </a:cubicBezTo>
                  <a:cubicBezTo>
                    <a:pt x="6542" y="12111"/>
                    <a:pt x="6567" y="12136"/>
                    <a:pt x="6592" y="12136"/>
                  </a:cubicBezTo>
                  <a:cubicBezTo>
                    <a:pt x="6968" y="13189"/>
                    <a:pt x="7344" y="14242"/>
                    <a:pt x="7720" y="15319"/>
                  </a:cubicBezTo>
                  <a:cubicBezTo>
                    <a:pt x="7359" y="15461"/>
                    <a:pt x="6998" y="15517"/>
                    <a:pt x="6640" y="15517"/>
                  </a:cubicBezTo>
                  <a:cubicBezTo>
                    <a:pt x="6302" y="15517"/>
                    <a:pt x="5968" y="15467"/>
                    <a:pt x="5640" y="15395"/>
                  </a:cubicBezTo>
                  <a:cubicBezTo>
                    <a:pt x="4462" y="15169"/>
                    <a:pt x="3510" y="14542"/>
                    <a:pt x="2582" y="13841"/>
                  </a:cubicBezTo>
                  <a:cubicBezTo>
                    <a:pt x="2156" y="13515"/>
                    <a:pt x="1730" y="13189"/>
                    <a:pt x="1354" y="12788"/>
                  </a:cubicBezTo>
                  <a:cubicBezTo>
                    <a:pt x="1204" y="12638"/>
                    <a:pt x="1129" y="12487"/>
                    <a:pt x="1104" y="12262"/>
                  </a:cubicBezTo>
                  <a:cubicBezTo>
                    <a:pt x="953" y="11259"/>
                    <a:pt x="778" y="10232"/>
                    <a:pt x="677" y="9204"/>
                  </a:cubicBezTo>
                  <a:close/>
                  <a:moveTo>
                    <a:pt x="12031" y="10181"/>
                  </a:moveTo>
                  <a:cubicBezTo>
                    <a:pt x="12181" y="10557"/>
                    <a:pt x="12357" y="10908"/>
                    <a:pt x="12532" y="11284"/>
                  </a:cubicBezTo>
                  <a:cubicBezTo>
                    <a:pt x="12833" y="11986"/>
                    <a:pt x="13109" y="12713"/>
                    <a:pt x="13459" y="13390"/>
                  </a:cubicBezTo>
                  <a:cubicBezTo>
                    <a:pt x="13635" y="13791"/>
                    <a:pt x="13535" y="14166"/>
                    <a:pt x="13384" y="14517"/>
                  </a:cubicBezTo>
                  <a:cubicBezTo>
                    <a:pt x="12883" y="15595"/>
                    <a:pt x="12056" y="16397"/>
                    <a:pt x="11104" y="17149"/>
                  </a:cubicBezTo>
                  <a:cubicBezTo>
                    <a:pt x="10602" y="17550"/>
                    <a:pt x="10001" y="17675"/>
                    <a:pt x="9399" y="17801"/>
                  </a:cubicBezTo>
                  <a:cubicBezTo>
                    <a:pt x="9274" y="17826"/>
                    <a:pt x="9149" y="17876"/>
                    <a:pt x="8998" y="17901"/>
                  </a:cubicBezTo>
                  <a:cubicBezTo>
                    <a:pt x="8647" y="17024"/>
                    <a:pt x="8246" y="16197"/>
                    <a:pt x="7996" y="15269"/>
                  </a:cubicBezTo>
                  <a:cubicBezTo>
                    <a:pt x="8322" y="15144"/>
                    <a:pt x="8622" y="15019"/>
                    <a:pt x="8898" y="14843"/>
                  </a:cubicBezTo>
                  <a:cubicBezTo>
                    <a:pt x="9550" y="14417"/>
                    <a:pt x="10051" y="13866"/>
                    <a:pt x="10452" y="13214"/>
                  </a:cubicBezTo>
                  <a:cubicBezTo>
                    <a:pt x="11028" y="12337"/>
                    <a:pt x="11505" y="11410"/>
                    <a:pt x="11881" y="10432"/>
                  </a:cubicBezTo>
                  <a:cubicBezTo>
                    <a:pt x="11906" y="10357"/>
                    <a:pt x="11931" y="10257"/>
                    <a:pt x="11931" y="10181"/>
                  </a:cubicBezTo>
                  <a:close/>
                  <a:moveTo>
                    <a:pt x="1229" y="13114"/>
                  </a:moveTo>
                  <a:cubicBezTo>
                    <a:pt x="1630" y="13440"/>
                    <a:pt x="1981" y="13740"/>
                    <a:pt x="2357" y="14016"/>
                  </a:cubicBezTo>
                  <a:cubicBezTo>
                    <a:pt x="3309" y="14718"/>
                    <a:pt x="4261" y="15369"/>
                    <a:pt x="5414" y="15645"/>
                  </a:cubicBezTo>
                  <a:cubicBezTo>
                    <a:pt x="5844" y="15734"/>
                    <a:pt x="6266" y="15797"/>
                    <a:pt x="6688" y="15797"/>
                  </a:cubicBezTo>
                  <a:cubicBezTo>
                    <a:pt x="6980" y="15797"/>
                    <a:pt x="7273" y="15767"/>
                    <a:pt x="7570" y="15695"/>
                  </a:cubicBezTo>
                  <a:cubicBezTo>
                    <a:pt x="7645" y="15670"/>
                    <a:pt x="7745" y="15620"/>
                    <a:pt x="7845" y="15595"/>
                  </a:cubicBezTo>
                  <a:cubicBezTo>
                    <a:pt x="8071" y="16422"/>
                    <a:pt x="8422" y="17199"/>
                    <a:pt x="8748" y="18001"/>
                  </a:cubicBezTo>
                  <a:cubicBezTo>
                    <a:pt x="8347" y="18202"/>
                    <a:pt x="7946" y="18352"/>
                    <a:pt x="7620" y="18653"/>
                  </a:cubicBezTo>
                  <a:cubicBezTo>
                    <a:pt x="7194" y="19029"/>
                    <a:pt x="6667" y="19129"/>
                    <a:pt x="6116" y="19129"/>
                  </a:cubicBezTo>
                  <a:cubicBezTo>
                    <a:pt x="6021" y="19133"/>
                    <a:pt x="5925" y="19135"/>
                    <a:pt x="5831" y="19135"/>
                  </a:cubicBezTo>
                  <a:cubicBezTo>
                    <a:pt x="4659" y="19135"/>
                    <a:pt x="3558" y="18840"/>
                    <a:pt x="2607" y="18051"/>
                  </a:cubicBezTo>
                  <a:cubicBezTo>
                    <a:pt x="2482" y="17951"/>
                    <a:pt x="2382" y="17801"/>
                    <a:pt x="2357" y="17650"/>
                  </a:cubicBezTo>
                  <a:cubicBezTo>
                    <a:pt x="2131" y="16798"/>
                    <a:pt x="1855" y="15971"/>
                    <a:pt x="1680" y="15119"/>
                  </a:cubicBezTo>
                  <a:cubicBezTo>
                    <a:pt x="1530" y="14442"/>
                    <a:pt x="1379" y="13791"/>
                    <a:pt x="1229" y="13114"/>
                  </a:cubicBezTo>
                  <a:close/>
                  <a:moveTo>
                    <a:pt x="13785" y="14242"/>
                  </a:moveTo>
                  <a:cubicBezTo>
                    <a:pt x="14562" y="16146"/>
                    <a:pt x="15264" y="18051"/>
                    <a:pt x="15765" y="20131"/>
                  </a:cubicBezTo>
                  <a:cubicBezTo>
                    <a:pt x="14537" y="18552"/>
                    <a:pt x="13008" y="17650"/>
                    <a:pt x="10978" y="17575"/>
                  </a:cubicBezTo>
                  <a:cubicBezTo>
                    <a:pt x="12256" y="16698"/>
                    <a:pt x="13209" y="15695"/>
                    <a:pt x="13785" y="14242"/>
                  </a:cubicBezTo>
                  <a:close/>
                  <a:moveTo>
                    <a:pt x="2582" y="18377"/>
                  </a:moveTo>
                  <a:lnTo>
                    <a:pt x="2582" y="18377"/>
                  </a:lnTo>
                  <a:cubicBezTo>
                    <a:pt x="4065" y="19169"/>
                    <a:pt x="4593" y="19385"/>
                    <a:pt x="5808" y="19385"/>
                  </a:cubicBezTo>
                  <a:cubicBezTo>
                    <a:pt x="6092" y="19385"/>
                    <a:pt x="6413" y="19373"/>
                    <a:pt x="6793" y="19354"/>
                  </a:cubicBezTo>
                  <a:lnTo>
                    <a:pt x="6793" y="19354"/>
                  </a:lnTo>
                  <a:cubicBezTo>
                    <a:pt x="5289" y="20958"/>
                    <a:pt x="4763" y="22838"/>
                    <a:pt x="4963" y="24969"/>
                  </a:cubicBezTo>
                  <a:cubicBezTo>
                    <a:pt x="4111" y="22813"/>
                    <a:pt x="3259" y="20633"/>
                    <a:pt x="2582" y="18377"/>
                  </a:cubicBezTo>
                  <a:close/>
                  <a:moveTo>
                    <a:pt x="10878" y="18064"/>
                  </a:moveTo>
                  <a:cubicBezTo>
                    <a:pt x="11724" y="18064"/>
                    <a:pt x="12570" y="18289"/>
                    <a:pt x="13409" y="18728"/>
                  </a:cubicBezTo>
                  <a:cubicBezTo>
                    <a:pt x="14587" y="19304"/>
                    <a:pt x="15439" y="20207"/>
                    <a:pt x="16041" y="21359"/>
                  </a:cubicBezTo>
                  <a:cubicBezTo>
                    <a:pt x="16191" y="21660"/>
                    <a:pt x="16216" y="22011"/>
                    <a:pt x="16267" y="22337"/>
                  </a:cubicBezTo>
                  <a:cubicBezTo>
                    <a:pt x="16442" y="23114"/>
                    <a:pt x="16592" y="23891"/>
                    <a:pt x="16592" y="24693"/>
                  </a:cubicBezTo>
                  <a:cubicBezTo>
                    <a:pt x="16617" y="25720"/>
                    <a:pt x="16342" y="26623"/>
                    <a:pt x="15690" y="27450"/>
                  </a:cubicBezTo>
                  <a:cubicBezTo>
                    <a:pt x="15089" y="28227"/>
                    <a:pt x="14387" y="28878"/>
                    <a:pt x="13585" y="29480"/>
                  </a:cubicBezTo>
                  <a:cubicBezTo>
                    <a:pt x="13459" y="29555"/>
                    <a:pt x="13334" y="29605"/>
                    <a:pt x="13209" y="29655"/>
                  </a:cubicBezTo>
                  <a:cubicBezTo>
                    <a:pt x="12504" y="29935"/>
                    <a:pt x="11800" y="30079"/>
                    <a:pt x="11101" y="30079"/>
                  </a:cubicBezTo>
                  <a:cubicBezTo>
                    <a:pt x="10358" y="30079"/>
                    <a:pt x="9621" y="29916"/>
                    <a:pt x="8898" y="29580"/>
                  </a:cubicBezTo>
                  <a:cubicBezTo>
                    <a:pt x="7870" y="29104"/>
                    <a:pt x="7068" y="28327"/>
                    <a:pt x="6367" y="27425"/>
                  </a:cubicBezTo>
                  <a:cubicBezTo>
                    <a:pt x="5164" y="25871"/>
                    <a:pt x="5164" y="24116"/>
                    <a:pt x="5640" y="22312"/>
                  </a:cubicBezTo>
                  <a:cubicBezTo>
                    <a:pt x="6041" y="20783"/>
                    <a:pt x="6968" y="19555"/>
                    <a:pt x="8347" y="18753"/>
                  </a:cubicBezTo>
                  <a:cubicBezTo>
                    <a:pt x="9186" y="18289"/>
                    <a:pt x="10032" y="18064"/>
                    <a:pt x="10878" y="18064"/>
                  </a:cubicBezTo>
                  <a:close/>
                  <a:moveTo>
                    <a:pt x="17627" y="28900"/>
                  </a:moveTo>
                  <a:cubicBezTo>
                    <a:pt x="17785" y="28900"/>
                    <a:pt x="17843" y="28996"/>
                    <a:pt x="17820" y="29154"/>
                  </a:cubicBezTo>
                  <a:cubicBezTo>
                    <a:pt x="17820" y="29355"/>
                    <a:pt x="17720" y="29530"/>
                    <a:pt x="17595" y="29680"/>
                  </a:cubicBezTo>
                  <a:cubicBezTo>
                    <a:pt x="16918" y="30558"/>
                    <a:pt x="16116" y="31184"/>
                    <a:pt x="14913" y="31385"/>
                  </a:cubicBezTo>
                  <a:cubicBezTo>
                    <a:pt x="15640" y="30633"/>
                    <a:pt x="16292" y="29931"/>
                    <a:pt x="16993" y="29254"/>
                  </a:cubicBezTo>
                  <a:cubicBezTo>
                    <a:pt x="17144" y="29079"/>
                    <a:pt x="17344" y="28954"/>
                    <a:pt x="17570" y="28903"/>
                  </a:cubicBezTo>
                  <a:cubicBezTo>
                    <a:pt x="17590" y="28901"/>
                    <a:pt x="17609" y="28900"/>
                    <a:pt x="17627" y="28900"/>
                  </a:cubicBezTo>
                  <a:close/>
                  <a:moveTo>
                    <a:pt x="13364" y="32076"/>
                  </a:moveTo>
                  <a:cubicBezTo>
                    <a:pt x="13419" y="32076"/>
                    <a:pt x="13476" y="32079"/>
                    <a:pt x="13535" y="32086"/>
                  </a:cubicBezTo>
                  <a:cubicBezTo>
                    <a:pt x="12808" y="32788"/>
                    <a:pt x="11931" y="33139"/>
                    <a:pt x="11003" y="33365"/>
                  </a:cubicBezTo>
                  <a:cubicBezTo>
                    <a:pt x="10888" y="33400"/>
                    <a:pt x="10769" y="33417"/>
                    <a:pt x="10650" y="33417"/>
                  </a:cubicBezTo>
                  <a:cubicBezTo>
                    <a:pt x="10432" y="33417"/>
                    <a:pt x="10211" y="33361"/>
                    <a:pt x="10001" y="33264"/>
                  </a:cubicBezTo>
                  <a:cubicBezTo>
                    <a:pt x="9901" y="33239"/>
                    <a:pt x="9775" y="33164"/>
                    <a:pt x="9775" y="33039"/>
                  </a:cubicBezTo>
                  <a:cubicBezTo>
                    <a:pt x="9775" y="32913"/>
                    <a:pt x="9876" y="32863"/>
                    <a:pt x="10001" y="32813"/>
                  </a:cubicBezTo>
                  <a:cubicBezTo>
                    <a:pt x="10953" y="32362"/>
                    <a:pt x="11956" y="32212"/>
                    <a:pt x="12983" y="32111"/>
                  </a:cubicBezTo>
                  <a:cubicBezTo>
                    <a:pt x="13107" y="32094"/>
                    <a:pt x="13231" y="32076"/>
                    <a:pt x="13364" y="32076"/>
                  </a:cubicBezTo>
                  <a:close/>
                  <a:moveTo>
                    <a:pt x="16216" y="35720"/>
                  </a:moveTo>
                  <a:lnTo>
                    <a:pt x="16216" y="35720"/>
                  </a:lnTo>
                  <a:cubicBezTo>
                    <a:pt x="16417" y="36021"/>
                    <a:pt x="16642" y="36322"/>
                    <a:pt x="16843" y="36623"/>
                  </a:cubicBezTo>
                  <a:cubicBezTo>
                    <a:pt x="16517" y="36397"/>
                    <a:pt x="16342" y="36071"/>
                    <a:pt x="16216" y="35720"/>
                  </a:cubicBezTo>
                  <a:close/>
                  <a:moveTo>
                    <a:pt x="4201" y="1"/>
                  </a:moveTo>
                  <a:cubicBezTo>
                    <a:pt x="3313" y="1"/>
                    <a:pt x="2576" y="430"/>
                    <a:pt x="1931" y="1134"/>
                  </a:cubicBezTo>
                  <a:cubicBezTo>
                    <a:pt x="1630" y="1460"/>
                    <a:pt x="1404" y="1861"/>
                    <a:pt x="1204" y="2237"/>
                  </a:cubicBezTo>
                  <a:cubicBezTo>
                    <a:pt x="502" y="3515"/>
                    <a:pt x="176" y="4918"/>
                    <a:pt x="101" y="6372"/>
                  </a:cubicBezTo>
                  <a:cubicBezTo>
                    <a:pt x="1" y="8753"/>
                    <a:pt x="402" y="11084"/>
                    <a:pt x="828" y="13415"/>
                  </a:cubicBezTo>
                  <a:cubicBezTo>
                    <a:pt x="1129" y="14968"/>
                    <a:pt x="1555" y="16472"/>
                    <a:pt x="2006" y="18001"/>
                  </a:cubicBezTo>
                  <a:cubicBezTo>
                    <a:pt x="2382" y="19254"/>
                    <a:pt x="2783" y="20482"/>
                    <a:pt x="3234" y="21685"/>
                  </a:cubicBezTo>
                  <a:cubicBezTo>
                    <a:pt x="3810" y="23189"/>
                    <a:pt x="4261" y="24743"/>
                    <a:pt x="5063" y="26146"/>
                  </a:cubicBezTo>
                  <a:cubicBezTo>
                    <a:pt x="5665" y="27199"/>
                    <a:pt x="6317" y="28177"/>
                    <a:pt x="7194" y="29004"/>
                  </a:cubicBezTo>
                  <a:cubicBezTo>
                    <a:pt x="8299" y="30005"/>
                    <a:pt x="9527" y="30520"/>
                    <a:pt x="10933" y="30520"/>
                  </a:cubicBezTo>
                  <a:cubicBezTo>
                    <a:pt x="11217" y="30520"/>
                    <a:pt x="11507" y="30499"/>
                    <a:pt x="11805" y="30457"/>
                  </a:cubicBezTo>
                  <a:cubicBezTo>
                    <a:pt x="12231" y="30382"/>
                    <a:pt x="12632" y="30232"/>
                    <a:pt x="13033" y="30182"/>
                  </a:cubicBezTo>
                  <a:cubicBezTo>
                    <a:pt x="13259" y="30633"/>
                    <a:pt x="13485" y="31059"/>
                    <a:pt x="13635" y="31510"/>
                  </a:cubicBezTo>
                  <a:cubicBezTo>
                    <a:pt x="13575" y="31555"/>
                    <a:pt x="13515" y="31564"/>
                    <a:pt x="13460" y="31564"/>
                  </a:cubicBezTo>
                  <a:cubicBezTo>
                    <a:pt x="13423" y="31564"/>
                    <a:pt x="13389" y="31560"/>
                    <a:pt x="13359" y="31560"/>
                  </a:cubicBezTo>
                  <a:cubicBezTo>
                    <a:pt x="12106" y="31585"/>
                    <a:pt x="10903" y="31786"/>
                    <a:pt x="9775" y="32337"/>
                  </a:cubicBezTo>
                  <a:cubicBezTo>
                    <a:pt x="9500" y="32487"/>
                    <a:pt x="9299" y="32688"/>
                    <a:pt x="9299" y="33039"/>
                  </a:cubicBezTo>
                  <a:cubicBezTo>
                    <a:pt x="9324" y="33365"/>
                    <a:pt x="9525" y="33565"/>
                    <a:pt x="9825" y="33690"/>
                  </a:cubicBezTo>
                  <a:cubicBezTo>
                    <a:pt x="10026" y="33791"/>
                    <a:pt x="10226" y="33816"/>
                    <a:pt x="10452" y="33841"/>
                  </a:cubicBezTo>
                  <a:cubicBezTo>
                    <a:pt x="10504" y="33844"/>
                    <a:pt x="10555" y="33845"/>
                    <a:pt x="10606" y="33845"/>
                  </a:cubicBezTo>
                  <a:cubicBezTo>
                    <a:pt x="11443" y="33845"/>
                    <a:pt x="12176" y="33467"/>
                    <a:pt x="12908" y="33089"/>
                  </a:cubicBezTo>
                  <a:cubicBezTo>
                    <a:pt x="13284" y="32888"/>
                    <a:pt x="13585" y="32563"/>
                    <a:pt x="13936" y="32262"/>
                  </a:cubicBezTo>
                  <a:cubicBezTo>
                    <a:pt x="13936" y="32387"/>
                    <a:pt x="13936" y="32487"/>
                    <a:pt x="13936" y="32563"/>
                  </a:cubicBezTo>
                  <a:cubicBezTo>
                    <a:pt x="13911" y="33565"/>
                    <a:pt x="13911" y="34568"/>
                    <a:pt x="13886" y="35570"/>
                  </a:cubicBezTo>
                  <a:cubicBezTo>
                    <a:pt x="13886" y="35720"/>
                    <a:pt x="13886" y="35971"/>
                    <a:pt x="14086" y="35971"/>
                  </a:cubicBezTo>
                  <a:cubicBezTo>
                    <a:pt x="14094" y="35972"/>
                    <a:pt x="14102" y="35973"/>
                    <a:pt x="14110" y="35973"/>
                  </a:cubicBezTo>
                  <a:cubicBezTo>
                    <a:pt x="14264" y="35973"/>
                    <a:pt x="14287" y="35738"/>
                    <a:pt x="14287" y="35595"/>
                  </a:cubicBezTo>
                  <a:cubicBezTo>
                    <a:pt x="14337" y="35069"/>
                    <a:pt x="14337" y="34543"/>
                    <a:pt x="14362" y="34041"/>
                  </a:cubicBezTo>
                  <a:cubicBezTo>
                    <a:pt x="14387" y="33715"/>
                    <a:pt x="14387" y="33415"/>
                    <a:pt x="14387" y="33114"/>
                  </a:cubicBezTo>
                  <a:cubicBezTo>
                    <a:pt x="14713" y="33665"/>
                    <a:pt x="14963" y="34217"/>
                    <a:pt x="15239" y="34793"/>
                  </a:cubicBezTo>
                  <a:cubicBezTo>
                    <a:pt x="15540" y="35420"/>
                    <a:pt x="15840" y="36071"/>
                    <a:pt x="16267" y="36648"/>
                  </a:cubicBezTo>
                  <a:cubicBezTo>
                    <a:pt x="16442" y="36873"/>
                    <a:pt x="16642" y="37074"/>
                    <a:pt x="16918" y="37149"/>
                  </a:cubicBezTo>
                  <a:cubicBezTo>
                    <a:pt x="16975" y="37159"/>
                    <a:pt x="17032" y="37168"/>
                    <a:pt x="17086" y="37168"/>
                  </a:cubicBezTo>
                  <a:cubicBezTo>
                    <a:pt x="17175" y="37168"/>
                    <a:pt x="17257" y="37142"/>
                    <a:pt x="17319" y="37049"/>
                  </a:cubicBezTo>
                  <a:cubicBezTo>
                    <a:pt x="17394" y="36923"/>
                    <a:pt x="17344" y="36798"/>
                    <a:pt x="17269" y="36673"/>
                  </a:cubicBezTo>
                  <a:cubicBezTo>
                    <a:pt x="16993" y="36272"/>
                    <a:pt x="16718" y="35871"/>
                    <a:pt x="16467" y="35470"/>
                  </a:cubicBezTo>
                  <a:cubicBezTo>
                    <a:pt x="16066" y="34768"/>
                    <a:pt x="15640" y="34091"/>
                    <a:pt x="15239" y="33390"/>
                  </a:cubicBezTo>
                  <a:cubicBezTo>
                    <a:pt x="14988" y="32938"/>
                    <a:pt x="14738" y="32512"/>
                    <a:pt x="14537" y="32011"/>
                  </a:cubicBezTo>
                  <a:lnTo>
                    <a:pt x="14537" y="32011"/>
                  </a:lnTo>
                  <a:cubicBezTo>
                    <a:pt x="15615" y="32512"/>
                    <a:pt x="16668" y="32989"/>
                    <a:pt x="17695" y="33465"/>
                  </a:cubicBezTo>
                  <a:cubicBezTo>
                    <a:pt x="17896" y="33565"/>
                    <a:pt x="18096" y="33640"/>
                    <a:pt x="18297" y="33715"/>
                  </a:cubicBezTo>
                  <a:cubicBezTo>
                    <a:pt x="18328" y="33723"/>
                    <a:pt x="18359" y="33729"/>
                    <a:pt x="18389" y="33729"/>
                  </a:cubicBezTo>
                  <a:cubicBezTo>
                    <a:pt x="18456" y="33729"/>
                    <a:pt x="18520" y="33702"/>
                    <a:pt x="18572" y="33615"/>
                  </a:cubicBezTo>
                  <a:cubicBezTo>
                    <a:pt x="18622" y="33490"/>
                    <a:pt x="18547" y="33415"/>
                    <a:pt x="18447" y="33365"/>
                  </a:cubicBezTo>
                  <a:cubicBezTo>
                    <a:pt x="18372" y="33314"/>
                    <a:pt x="18272" y="33264"/>
                    <a:pt x="18171" y="33214"/>
                  </a:cubicBezTo>
                  <a:cubicBezTo>
                    <a:pt x="17294" y="32763"/>
                    <a:pt x="16392" y="32337"/>
                    <a:pt x="15465" y="31961"/>
                  </a:cubicBezTo>
                  <a:cubicBezTo>
                    <a:pt x="15389" y="31911"/>
                    <a:pt x="15289" y="31911"/>
                    <a:pt x="15239" y="31811"/>
                  </a:cubicBezTo>
                  <a:cubicBezTo>
                    <a:pt x="16467" y="31560"/>
                    <a:pt x="17344" y="30858"/>
                    <a:pt x="18046" y="29856"/>
                  </a:cubicBezTo>
                  <a:cubicBezTo>
                    <a:pt x="18146" y="29705"/>
                    <a:pt x="18221" y="29530"/>
                    <a:pt x="18246" y="29355"/>
                  </a:cubicBezTo>
                  <a:cubicBezTo>
                    <a:pt x="18322" y="29054"/>
                    <a:pt x="18272" y="28778"/>
                    <a:pt x="18021" y="28603"/>
                  </a:cubicBezTo>
                  <a:cubicBezTo>
                    <a:pt x="17904" y="28509"/>
                    <a:pt x="17783" y="28470"/>
                    <a:pt x="17658" y="28470"/>
                  </a:cubicBezTo>
                  <a:cubicBezTo>
                    <a:pt x="17514" y="28470"/>
                    <a:pt x="17366" y="28522"/>
                    <a:pt x="17219" y="28603"/>
                  </a:cubicBezTo>
                  <a:cubicBezTo>
                    <a:pt x="16843" y="28778"/>
                    <a:pt x="16517" y="29079"/>
                    <a:pt x="16241" y="29405"/>
                  </a:cubicBezTo>
                  <a:cubicBezTo>
                    <a:pt x="15690" y="30031"/>
                    <a:pt x="15139" y="30658"/>
                    <a:pt x="14537" y="31234"/>
                  </a:cubicBezTo>
                  <a:cubicBezTo>
                    <a:pt x="14462" y="31309"/>
                    <a:pt x="14412" y="31435"/>
                    <a:pt x="14262" y="31435"/>
                  </a:cubicBezTo>
                  <a:cubicBezTo>
                    <a:pt x="14061" y="31134"/>
                    <a:pt x="13710" y="30357"/>
                    <a:pt x="13635" y="30006"/>
                  </a:cubicBezTo>
                  <a:cubicBezTo>
                    <a:pt x="14211" y="29705"/>
                    <a:pt x="14688" y="29279"/>
                    <a:pt x="15139" y="28828"/>
                  </a:cubicBezTo>
                  <a:cubicBezTo>
                    <a:pt x="15790" y="28202"/>
                    <a:pt x="16392" y="27500"/>
                    <a:pt x="16743" y="26648"/>
                  </a:cubicBezTo>
                  <a:cubicBezTo>
                    <a:pt x="17144" y="25620"/>
                    <a:pt x="17144" y="24593"/>
                    <a:pt x="16993" y="23540"/>
                  </a:cubicBezTo>
                  <a:cubicBezTo>
                    <a:pt x="16818" y="22362"/>
                    <a:pt x="16517" y="21209"/>
                    <a:pt x="16216" y="20056"/>
                  </a:cubicBezTo>
                  <a:cubicBezTo>
                    <a:pt x="15966" y="18979"/>
                    <a:pt x="15640" y="17926"/>
                    <a:pt x="15289" y="16898"/>
                  </a:cubicBezTo>
                  <a:cubicBezTo>
                    <a:pt x="14562" y="14768"/>
                    <a:pt x="13660" y="12713"/>
                    <a:pt x="12733" y="10683"/>
                  </a:cubicBezTo>
                  <a:cubicBezTo>
                    <a:pt x="12557" y="10257"/>
                    <a:pt x="12357" y="9831"/>
                    <a:pt x="12156" y="9405"/>
                  </a:cubicBezTo>
                  <a:cubicBezTo>
                    <a:pt x="11730" y="8527"/>
                    <a:pt x="11279" y="7675"/>
                    <a:pt x="10853" y="6798"/>
                  </a:cubicBezTo>
                  <a:cubicBezTo>
                    <a:pt x="10201" y="5369"/>
                    <a:pt x="9399" y="4041"/>
                    <a:pt x="8547" y="2738"/>
                  </a:cubicBezTo>
                  <a:cubicBezTo>
                    <a:pt x="8146" y="2136"/>
                    <a:pt x="7745" y="1585"/>
                    <a:pt x="7169" y="1134"/>
                  </a:cubicBezTo>
                  <a:cubicBezTo>
                    <a:pt x="6517" y="633"/>
                    <a:pt x="5790" y="307"/>
                    <a:pt x="4988" y="106"/>
                  </a:cubicBezTo>
                  <a:cubicBezTo>
                    <a:pt x="4713" y="35"/>
                    <a:pt x="4451" y="1"/>
                    <a:pt x="4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1"/>
            <p:cNvSpPr/>
            <p:nvPr/>
          </p:nvSpPr>
          <p:spPr>
            <a:xfrm>
              <a:off x="1662425" y="2418875"/>
              <a:ext cx="223075" cy="210100"/>
            </a:xfrm>
            <a:custGeom>
              <a:rect b="b" l="l" r="r" t="t"/>
              <a:pathLst>
                <a:path extrusionOk="0" h="8404" w="8923">
                  <a:moveTo>
                    <a:pt x="4505" y="501"/>
                  </a:moveTo>
                  <a:cubicBezTo>
                    <a:pt x="5611" y="501"/>
                    <a:pt x="6708" y="1044"/>
                    <a:pt x="7369" y="2044"/>
                  </a:cubicBezTo>
                  <a:cubicBezTo>
                    <a:pt x="8271" y="3372"/>
                    <a:pt x="8296" y="4750"/>
                    <a:pt x="7569" y="6154"/>
                  </a:cubicBezTo>
                  <a:cubicBezTo>
                    <a:pt x="7544" y="6179"/>
                    <a:pt x="7544" y="6204"/>
                    <a:pt x="7519" y="6229"/>
                  </a:cubicBezTo>
                  <a:cubicBezTo>
                    <a:pt x="7519" y="6238"/>
                    <a:pt x="7516" y="6240"/>
                    <a:pt x="7513" y="6240"/>
                  </a:cubicBezTo>
                  <a:cubicBezTo>
                    <a:pt x="7505" y="6240"/>
                    <a:pt x="7494" y="6229"/>
                    <a:pt x="7494" y="6229"/>
                  </a:cubicBezTo>
                  <a:cubicBezTo>
                    <a:pt x="7444" y="4700"/>
                    <a:pt x="6918" y="3798"/>
                    <a:pt x="5815" y="3472"/>
                  </a:cubicBezTo>
                  <a:cubicBezTo>
                    <a:pt x="5587" y="3405"/>
                    <a:pt x="5356" y="3373"/>
                    <a:pt x="5128" y="3373"/>
                  </a:cubicBezTo>
                  <a:cubicBezTo>
                    <a:pt x="4332" y="3373"/>
                    <a:pt x="3576" y="3767"/>
                    <a:pt x="3108" y="4450"/>
                  </a:cubicBezTo>
                  <a:cubicBezTo>
                    <a:pt x="2607" y="5202"/>
                    <a:pt x="2356" y="6530"/>
                    <a:pt x="3409" y="7733"/>
                  </a:cubicBezTo>
                  <a:cubicBezTo>
                    <a:pt x="3133" y="7608"/>
                    <a:pt x="2908" y="7532"/>
                    <a:pt x="2707" y="7382"/>
                  </a:cubicBezTo>
                  <a:cubicBezTo>
                    <a:pt x="351" y="5903"/>
                    <a:pt x="376" y="2470"/>
                    <a:pt x="2732" y="1016"/>
                  </a:cubicBezTo>
                  <a:cubicBezTo>
                    <a:pt x="3277" y="668"/>
                    <a:pt x="3893" y="501"/>
                    <a:pt x="4505" y="501"/>
                  </a:cubicBezTo>
                  <a:close/>
                  <a:moveTo>
                    <a:pt x="4485" y="0"/>
                  </a:moveTo>
                  <a:cubicBezTo>
                    <a:pt x="3848" y="0"/>
                    <a:pt x="3198" y="164"/>
                    <a:pt x="2582" y="515"/>
                  </a:cubicBezTo>
                  <a:cubicBezTo>
                    <a:pt x="727" y="1593"/>
                    <a:pt x="0" y="3823"/>
                    <a:pt x="827" y="5853"/>
                  </a:cubicBezTo>
                  <a:cubicBezTo>
                    <a:pt x="903" y="6029"/>
                    <a:pt x="1003" y="6254"/>
                    <a:pt x="1128" y="6455"/>
                  </a:cubicBezTo>
                  <a:cubicBezTo>
                    <a:pt x="1890" y="7739"/>
                    <a:pt x="3184" y="8403"/>
                    <a:pt x="4492" y="8403"/>
                  </a:cubicBezTo>
                  <a:cubicBezTo>
                    <a:pt x="5507" y="8403"/>
                    <a:pt x="6530" y="8003"/>
                    <a:pt x="7319" y="7182"/>
                  </a:cubicBezTo>
                  <a:cubicBezTo>
                    <a:pt x="8772" y="5678"/>
                    <a:pt x="8923" y="3347"/>
                    <a:pt x="7670" y="1668"/>
                  </a:cubicBezTo>
                  <a:cubicBezTo>
                    <a:pt x="6894" y="611"/>
                    <a:pt x="5715" y="0"/>
                    <a:pt x="44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1"/>
            <p:cNvSpPr/>
            <p:nvPr/>
          </p:nvSpPr>
          <p:spPr>
            <a:xfrm>
              <a:off x="1790250" y="2242900"/>
              <a:ext cx="15050" cy="16600"/>
            </a:xfrm>
            <a:custGeom>
              <a:rect b="b" l="l" r="r" t="t"/>
              <a:pathLst>
                <a:path extrusionOk="0" h="664" w="602">
                  <a:moveTo>
                    <a:pt x="446" y="0"/>
                  </a:moveTo>
                  <a:cubicBezTo>
                    <a:pt x="399" y="0"/>
                    <a:pt x="363" y="23"/>
                    <a:pt x="326" y="60"/>
                  </a:cubicBezTo>
                  <a:cubicBezTo>
                    <a:pt x="201" y="185"/>
                    <a:pt x="100" y="311"/>
                    <a:pt x="50" y="461"/>
                  </a:cubicBezTo>
                  <a:cubicBezTo>
                    <a:pt x="25" y="511"/>
                    <a:pt x="0" y="586"/>
                    <a:pt x="50" y="637"/>
                  </a:cubicBezTo>
                  <a:cubicBezTo>
                    <a:pt x="79" y="656"/>
                    <a:pt x="104" y="664"/>
                    <a:pt x="130" y="664"/>
                  </a:cubicBezTo>
                  <a:cubicBezTo>
                    <a:pt x="171" y="664"/>
                    <a:pt x="214" y="642"/>
                    <a:pt x="276" y="611"/>
                  </a:cubicBezTo>
                  <a:cubicBezTo>
                    <a:pt x="401" y="536"/>
                    <a:pt x="501" y="386"/>
                    <a:pt x="577" y="210"/>
                  </a:cubicBezTo>
                  <a:cubicBezTo>
                    <a:pt x="602" y="135"/>
                    <a:pt x="577" y="60"/>
                    <a:pt x="501" y="10"/>
                  </a:cubicBezTo>
                  <a:cubicBezTo>
                    <a:pt x="481" y="3"/>
                    <a:pt x="463" y="0"/>
                    <a:pt x="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1"/>
            <p:cNvSpPr/>
            <p:nvPr/>
          </p:nvSpPr>
          <p:spPr>
            <a:xfrm>
              <a:off x="1792750" y="2269175"/>
              <a:ext cx="15050" cy="16000"/>
            </a:xfrm>
            <a:custGeom>
              <a:rect b="b" l="l" r="r" t="t"/>
              <a:pathLst>
                <a:path extrusionOk="0" h="640" w="602">
                  <a:moveTo>
                    <a:pt x="425" y="0"/>
                  </a:moveTo>
                  <a:cubicBezTo>
                    <a:pt x="393" y="0"/>
                    <a:pt x="360" y="12"/>
                    <a:pt x="326" y="37"/>
                  </a:cubicBezTo>
                  <a:cubicBezTo>
                    <a:pt x="201" y="137"/>
                    <a:pt x="101" y="262"/>
                    <a:pt x="50" y="413"/>
                  </a:cubicBezTo>
                  <a:cubicBezTo>
                    <a:pt x="25" y="488"/>
                    <a:pt x="0" y="563"/>
                    <a:pt x="101" y="613"/>
                  </a:cubicBezTo>
                  <a:cubicBezTo>
                    <a:pt x="127" y="631"/>
                    <a:pt x="154" y="639"/>
                    <a:pt x="179" y="639"/>
                  </a:cubicBezTo>
                  <a:cubicBezTo>
                    <a:pt x="226" y="639"/>
                    <a:pt x="269" y="612"/>
                    <a:pt x="301" y="563"/>
                  </a:cubicBezTo>
                  <a:cubicBezTo>
                    <a:pt x="376" y="463"/>
                    <a:pt x="451" y="362"/>
                    <a:pt x="552" y="287"/>
                  </a:cubicBezTo>
                  <a:cubicBezTo>
                    <a:pt x="577" y="237"/>
                    <a:pt x="602" y="187"/>
                    <a:pt x="577" y="112"/>
                  </a:cubicBezTo>
                  <a:cubicBezTo>
                    <a:pt x="543" y="45"/>
                    <a:pt x="488" y="0"/>
                    <a:pt x="4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1"/>
            <p:cNvSpPr/>
            <p:nvPr/>
          </p:nvSpPr>
          <p:spPr>
            <a:xfrm>
              <a:off x="1768300" y="2270075"/>
              <a:ext cx="12575" cy="11675"/>
            </a:xfrm>
            <a:custGeom>
              <a:rect b="b" l="l" r="r" t="t"/>
              <a:pathLst>
                <a:path extrusionOk="0" h="467" w="503">
                  <a:moveTo>
                    <a:pt x="331" y="1"/>
                  </a:moveTo>
                  <a:cubicBezTo>
                    <a:pt x="304" y="1"/>
                    <a:pt x="277" y="9"/>
                    <a:pt x="252" y="26"/>
                  </a:cubicBezTo>
                  <a:cubicBezTo>
                    <a:pt x="126" y="101"/>
                    <a:pt x="1" y="201"/>
                    <a:pt x="26" y="402"/>
                  </a:cubicBezTo>
                  <a:cubicBezTo>
                    <a:pt x="26" y="449"/>
                    <a:pt x="66" y="467"/>
                    <a:pt x="121" y="467"/>
                  </a:cubicBezTo>
                  <a:cubicBezTo>
                    <a:pt x="153" y="467"/>
                    <a:pt x="190" y="461"/>
                    <a:pt x="226" y="452"/>
                  </a:cubicBezTo>
                  <a:cubicBezTo>
                    <a:pt x="327" y="352"/>
                    <a:pt x="502" y="301"/>
                    <a:pt x="452" y="101"/>
                  </a:cubicBezTo>
                  <a:cubicBezTo>
                    <a:pt x="435" y="34"/>
                    <a:pt x="385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9" name="Google Shape;1119;p21"/>
          <p:cNvGrpSpPr/>
          <p:nvPr/>
        </p:nvGrpSpPr>
        <p:grpSpPr>
          <a:xfrm>
            <a:off x="8516676" y="4083260"/>
            <a:ext cx="501450" cy="758929"/>
            <a:chOff x="149501" y="296073"/>
            <a:chExt cx="501450" cy="758929"/>
          </a:xfrm>
        </p:grpSpPr>
        <p:grpSp>
          <p:nvGrpSpPr>
            <p:cNvPr id="1120" name="Google Shape;1120;p21"/>
            <p:cNvGrpSpPr/>
            <p:nvPr/>
          </p:nvGrpSpPr>
          <p:grpSpPr>
            <a:xfrm flipH="1">
              <a:off x="342300" y="296073"/>
              <a:ext cx="161349" cy="207428"/>
              <a:chOff x="3340915" y="2702363"/>
              <a:chExt cx="85980" cy="110522"/>
            </a:xfrm>
          </p:grpSpPr>
          <p:sp>
            <p:nvSpPr>
              <p:cNvPr id="1121" name="Google Shape;1121;p21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21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3" name="Google Shape;1123;p21"/>
            <p:cNvGrpSpPr/>
            <p:nvPr/>
          </p:nvGrpSpPr>
          <p:grpSpPr>
            <a:xfrm flipH="1">
              <a:off x="149501" y="640719"/>
              <a:ext cx="110475" cy="142021"/>
              <a:chOff x="3340915" y="2702363"/>
              <a:chExt cx="85980" cy="110522"/>
            </a:xfrm>
          </p:grpSpPr>
          <p:sp>
            <p:nvSpPr>
              <p:cNvPr id="1124" name="Google Shape;1124;p21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1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6" name="Google Shape;1126;p21"/>
            <p:cNvGrpSpPr/>
            <p:nvPr/>
          </p:nvGrpSpPr>
          <p:grpSpPr>
            <a:xfrm flipH="1">
              <a:off x="540476" y="912982"/>
              <a:ext cx="110475" cy="142021"/>
              <a:chOff x="3340915" y="2702363"/>
              <a:chExt cx="85980" cy="110522"/>
            </a:xfrm>
          </p:grpSpPr>
          <p:sp>
            <p:nvSpPr>
              <p:cNvPr id="1127" name="Google Shape;1127;p21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21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29" name="Google Shape;1129;p21"/>
          <p:cNvGrpSpPr/>
          <p:nvPr/>
        </p:nvGrpSpPr>
        <p:grpSpPr>
          <a:xfrm>
            <a:off x="124836" y="4068218"/>
            <a:ext cx="510147" cy="788996"/>
            <a:chOff x="424386" y="4138068"/>
            <a:chExt cx="510147" cy="788996"/>
          </a:xfrm>
        </p:grpSpPr>
        <p:grpSp>
          <p:nvGrpSpPr>
            <p:cNvPr id="1130" name="Google Shape;1130;p21"/>
            <p:cNvGrpSpPr/>
            <p:nvPr/>
          </p:nvGrpSpPr>
          <p:grpSpPr>
            <a:xfrm>
              <a:off x="572279" y="4785039"/>
              <a:ext cx="161348" cy="142025"/>
              <a:chOff x="4635225" y="2316383"/>
              <a:chExt cx="79123" cy="69654"/>
            </a:xfrm>
          </p:grpSpPr>
          <p:sp>
            <p:nvSpPr>
              <p:cNvPr id="1131" name="Google Shape;1131;p21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21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3" name="Google Shape;1133;p21"/>
            <p:cNvGrpSpPr/>
            <p:nvPr/>
          </p:nvGrpSpPr>
          <p:grpSpPr>
            <a:xfrm rot="10800000">
              <a:off x="824061" y="4433468"/>
              <a:ext cx="110472" cy="97245"/>
              <a:chOff x="4635225" y="2316383"/>
              <a:chExt cx="79123" cy="69654"/>
            </a:xfrm>
          </p:grpSpPr>
          <p:sp>
            <p:nvSpPr>
              <p:cNvPr id="1134" name="Google Shape;1134;p21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21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6" name="Google Shape;1136;p21"/>
            <p:cNvGrpSpPr/>
            <p:nvPr/>
          </p:nvGrpSpPr>
          <p:grpSpPr>
            <a:xfrm rot="10800000">
              <a:off x="424386" y="4138068"/>
              <a:ext cx="110472" cy="97245"/>
              <a:chOff x="4635225" y="2316383"/>
              <a:chExt cx="79123" cy="69654"/>
            </a:xfrm>
          </p:grpSpPr>
          <p:sp>
            <p:nvSpPr>
              <p:cNvPr id="1137" name="Google Shape;1137;p21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21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39" name="Google Shape;1139;p21"/>
          <p:cNvSpPr txBox="1"/>
          <p:nvPr>
            <p:ph hasCustomPrompt="1" type="title"/>
          </p:nvPr>
        </p:nvSpPr>
        <p:spPr>
          <a:xfrm>
            <a:off x="845025" y="2270200"/>
            <a:ext cx="19941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0" name="Google Shape;1140;p21"/>
          <p:cNvSpPr txBox="1"/>
          <p:nvPr>
            <p:ph idx="1" type="subTitle"/>
          </p:nvPr>
        </p:nvSpPr>
        <p:spPr>
          <a:xfrm>
            <a:off x="845025" y="3039101"/>
            <a:ext cx="1994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41" name="Google Shape;1141;p21"/>
          <p:cNvSpPr txBox="1"/>
          <p:nvPr>
            <p:ph hasCustomPrompt="1" idx="2" type="title"/>
          </p:nvPr>
        </p:nvSpPr>
        <p:spPr>
          <a:xfrm>
            <a:off x="3575000" y="2270200"/>
            <a:ext cx="19941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2" name="Google Shape;1142;p21"/>
          <p:cNvSpPr txBox="1"/>
          <p:nvPr>
            <p:ph idx="3" type="subTitle"/>
          </p:nvPr>
        </p:nvSpPr>
        <p:spPr>
          <a:xfrm>
            <a:off x="3575000" y="3039080"/>
            <a:ext cx="1994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43" name="Google Shape;1143;p21"/>
          <p:cNvSpPr txBox="1"/>
          <p:nvPr>
            <p:ph hasCustomPrompt="1" idx="4" type="title"/>
          </p:nvPr>
        </p:nvSpPr>
        <p:spPr>
          <a:xfrm>
            <a:off x="6304975" y="2270200"/>
            <a:ext cx="19941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4" name="Google Shape;1144;p21"/>
          <p:cNvSpPr txBox="1"/>
          <p:nvPr>
            <p:ph idx="5" type="subTitle"/>
          </p:nvPr>
        </p:nvSpPr>
        <p:spPr>
          <a:xfrm>
            <a:off x="6304975" y="3039076"/>
            <a:ext cx="1994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45" name="Google Shape;1145;p21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_1"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7" name="Google Shape;114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8" name="Google Shape;114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49" name="Google Shape;1149;p22"/>
          <p:cNvGrpSpPr/>
          <p:nvPr/>
        </p:nvGrpSpPr>
        <p:grpSpPr>
          <a:xfrm rot="-9754757">
            <a:off x="-37799" y="-180609"/>
            <a:ext cx="902814" cy="1526943"/>
            <a:chOff x="4395191" y="1070394"/>
            <a:chExt cx="624658" cy="1056516"/>
          </a:xfrm>
        </p:grpSpPr>
        <p:sp>
          <p:nvSpPr>
            <p:cNvPr id="1150" name="Google Shape;1150;p22"/>
            <p:cNvSpPr/>
            <p:nvPr/>
          </p:nvSpPr>
          <p:spPr>
            <a:xfrm>
              <a:off x="4421094" y="1070394"/>
              <a:ext cx="598756" cy="967870"/>
            </a:xfrm>
            <a:custGeom>
              <a:rect b="b" l="l" r="r" t="t"/>
              <a:pathLst>
                <a:path extrusionOk="0" h="17786" w="11003">
                  <a:moveTo>
                    <a:pt x="9588" y="119"/>
                  </a:moveTo>
                  <a:cubicBezTo>
                    <a:pt x="9821" y="119"/>
                    <a:pt x="10040" y="177"/>
                    <a:pt x="10226" y="291"/>
                  </a:cubicBezTo>
                  <a:cubicBezTo>
                    <a:pt x="10552" y="467"/>
                    <a:pt x="10777" y="868"/>
                    <a:pt x="10853" y="1319"/>
                  </a:cubicBezTo>
                  <a:cubicBezTo>
                    <a:pt x="10903" y="1745"/>
                    <a:pt x="10827" y="2196"/>
                    <a:pt x="10727" y="2572"/>
                  </a:cubicBezTo>
                  <a:cubicBezTo>
                    <a:pt x="10351" y="4226"/>
                    <a:pt x="9599" y="5755"/>
                    <a:pt x="8923" y="7058"/>
                  </a:cubicBezTo>
                  <a:cubicBezTo>
                    <a:pt x="8597" y="7108"/>
                    <a:pt x="8246" y="7183"/>
                    <a:pt x="7970" y="7384"/>
                  </a:cubicBezTo>
                  <a:cubicBezTo>
                    <a:pt x="7945" y="7384"/>
                    <a:pt x="7945" y="7409"/>
                    <a:pt x="7945" y="7434"/>
                  </a:cubicBezTo>
                  <a:cubicBezTo>
                    <a:pt x="7945" y="7434"/>
                    <a:pt x="7945" y="7459"/>
                    <a:pt x="7970" y="7459"/>
                  </a:cubicBezTo>
                  <a:cubicBezTo>
                    <a:pt x="8171" y="7584"/>
                    <a:pt x="8346" y="7660"/>
                    <a:pt x="8522" y="7760"/>
                  </a:cubicBezTo>
                  <a:cubicBezTo>
                    <a:pt x="8396" y="7985"/>
                    <a:pt x="8271" y="8236"/>
                    <a:pt x="8146" y="8462"/>
                  </a:cubicBezTo>
                  <a:cubicBezTo>
                    <a:pt x="6842" y="10767"/>
                    <a:pt x="5514" y="13148"/>
                    <a:pt x="4061" y="15404"/>
                  </a:cubicBezTo>
                  <a:lnTo>
                    <a:pt x="3960" y="15554"/>
                  </a:lnTo>
                  <a:cubicBezTo>
                    <a:pt x="3710" y="15554"/>
                    <a:pt x="3409" y="15605"/>
                    <a:pt x="3108" y="15780"/>
                  </a:cubicBezTo>
                  <a:cubicBezTo>
                    <a:pt x="3083" y="15805"/>
                    <a:pt x="3058" y="15830"/>
                    <a:pt x="3058" y="15830"/>
                  </a:cubicBezTo>
                  <a:cubicBezTo>
                    <a:pt x="3058" y="15855"/>
                    <a:pt x="3083" y="15880"/>
                    <a:pt x="3108" y="15880"/>
                  </a:cubicBezTo>
                  <a:cubicBezTo>
                    <a:pt x="3233" y="15955"/>
                    <a:pt x="3409" y="16056"/>
                    <a:pt x="3559" y="16131"/>
                  </a:cubicBezTo>
                  <a:cubicBezTo>
                    <a:pt x="3284" y="16507"/>
                    <a:pt x="3033" y="16783"/>
                    <a:pt x="2782" y="17008"/>
                  </a:cubicBezTo>
                  <a:cubicBezTo>
                    <a:pt x="2460" y="17266"/>
                    <a:pt x="1825" y="17671"/>
                    <a:pt x="1287" y="17671"/>
                  </a:cubicBezTo>
                  <a:cubicBezTo>
                    <a:pt x="1197" y="17671"/>
                    <a:pt x="1110" y="17660"/>
                    <a:pt x="1028" y="17635"/>
                  </a:cubicBezTo>
                  <a:cubicBezTo>
                    <a:pt x="477" y="17484"/>
                    <a:pt x="201" y="16707"/>
                    <a:pt x="151" y="16231"/>
                  </a:cubicBezTo>
                  <a:cubicBezTo>
                    <a:pt x="101" y="15730"/>
                    <a:pt x="201" y="15204"/>
                    <a:pt x="326" y="14727"/>
                  </a:cubicBezTo>
                  <a:cubicBezTo>
                    <a:pt x="652" y="13299"/>
                    <a:pt x="1203" y="11845"/>
                    <a:pt x="2005" y="10141"/>
                  </a:cubicBezTo>
                  <a:cubicBezTo>
                    <a:pt x="2256" y="10166"/>
                    <a:pt x="2457" y="10166"/>
                    <a:pt x="2682" y="10291"/>
                  </a:cubicBezTo>
                  <a:cubicBezTo>
                    <a:pt x="2682" y="10291"/>
                    <a:pt x="2732" y="10291"/>
                    <a:pt x="2732" y="10266"/>
                  </a:cubicBezTo>
                  <a:cubicBezTo>
                    <a:pt x="2757" y="10266"/>
                    <a:pt x="2757" y="10216"/>
                    <a:pt x="2732" y="10216"/>
                  </a:cubicBezTo>
                  <a:cubicBezTo>
                    <a:pt x="2632" y="10041"/>
                    <a:pt x="2557" y="9865"/>
                    <a:pt x="2482" y="9690"/>
                  </a:cubicBezTo>
                  <a:cubicBezTo>
                    <a:pt x="2457" y="9589"/>
                    <a:pt x="2431" y="9514"/>
                    <a:pt x="2381" y="9414"/>
                  </a:cubicBezTo>
                  <a:cubicBezTo>
                    <a:pt x="2933" y="8311"/>
                    <a:pt x="3534" y="7259"/>
                    <a:pt x="4236" y="6006"/>
                  </a:cubicBezTo>
                  <a:cubicBezTo>
                    <a:pt x="5063" y="4577"/>
                    <a:pt x="5990" y="2923"/>
                    <a:pt x="7218" y="1620"/>
                  </a:cubicBezTo>
                  <a:cubicBezTo>
                    <a:pt x="7444" y="1770"/>
                    <a:pt x="7645" y="1895"/>
                    <a:pt x="7845" y="2021"/>
                  </a:cubicBezTo>
                  <a:cubicBezTo>
                    <a:pt x="7858" y="2033"/>
                    <a:pt x="7870" y="2039"/>
                    <a:pt x="7879" y="2039"/>
                  </a:cubicBezTo>
                  <a:cubicBezTo>
                    <a:pt x="7889" y="2039"/>
                    <a:pt x="7895" y="2033"/>
                    <a:pt x="7895" y="2021"/>
                  </a:cubicBezTo>
                  <a:cubicBezTo>
                    <a:pt x="7920" y="2021"/>
                    <a:pt x="7945" y="1995"/>
                    <a:pt x="7920" y="1970"/>
                  </a:cubicBezTo>
                  <a:cubicBezTo>
                    <a:pt x="7895" y="1820"/>
                    <a:pt x="7820" y="1695"/>
                    <a:pt x="7770" y="1569"/>
                  </a:cubicBezTo>
                  <a:cubicBezTo>
                    <a:pt x="7720" y="1444"/>
                    <a:pt x="7670" y="1319"/>
                    <a:pt x="7645" y="1193"/>
                  </a:cubicBezTo>
                  <a:cubicBezTo>
                    <a:pt x="7770" y="1068"/>
                    <a:pt x="7895" y="968"/>
                    <a:pt x="7995" y="868"/>
                  </a:cubicBezTo>
                  <a:cubicBezTo>
                    <a:pt x="8296" y="617"/>
                    <a:pt x="8622" y="341"/>
                    <a:pt x="9048" y="216"/>
                  </a:cubicBezTo>
                  <a:cubicBezTo>
                    <a:pt x="9231" y="152"/>
                    <a:pt x="9413" y="119"/>
                    <a:pt x="9588" y="119"/>
                  </a:cubicBezTo>
                  <a:close/>
                  <a:moveTo>
                    <a:pt x="9602" y="1"/>
                  </a:moveTo>
                  <a:cubicBezTo>
                    <a:pt x="9410" y="1"/>
                    <a:pt x="9206" y="39"/>
                    <a:pt x="8998" y="116"/>
                  </a:cubicBezTo>
                  <a:cubicBezTo>
                    <a:pt x="8572" y="241"/>
                    <a:pt x="8221" y="542"/>
                    <a:pt x="7920" y="792"/>
                  </a:cubicBezTo>
                  <a:cubicBezTo>
                    <a:pt x="7820" y="893"/>
                    <a:pt x="7695" y="993"/>
                    <a:pt x="7544" y="1143"/>
                  </a:cubicBezTo>
                  <a:cubicBezTo>
                    <a:pt x="7519" y="1168"/>
                    <a:pt x="7519" y="1168"/>
                    <a:pt x="7519" y="1193"/>
                  </a:cubicBezTo>
                  <a:cubicBezTo>
                    <a:pt x="7569" y="1344"/>
                    <a:pt x="7619" y="1469"/>
                    <a:pt x="7670" y="1620"/>
                  </a:cubicBezTo>
                  <a:cubicBezTo>
                    <a:pt x="7695" y="1695"/>
                    <a:pt x="7745" y="1770"/>
                    <a:pt x="7770" y="1845"/>
                  </a:cubicBezTo>
                  <a:cubicBezTo>
                    <a:pt x="7619" y="1720"/>
                    <a:pt x="7444" y="1620"/>
                    <a:pt x="7243" y="1494"/>
                  </a:cubicBezTo>
                  <a:cubicBezTo>
                    <a:pt x="7218" y="1494"/>
                    <a:pt x="7193" y="1494"/>
                    <a:pt x="7168" y="1519"/>
                  </a:cubicBezTo>
                  <a:cubicBezTo>
                    <a:pt x="5915" y="2823"/>
                    <a:pt x="4988" y="4502"/>
                    <a:pt x="4136" y="5955"/>
                  </a:cubicBezTo>
                  <a:cubicBezTo>
                    <a:pt x="3434" y="7234"/>
                    <a:pt x="2832" y="8286"/>
                    <a:pt x="2281" y="9389"/>
                  </a:cubicBezTo>
                  <a:cubicBezTo>
                    <a:pt x="2256" y="9414"/>
                    <a:pt x="2256" y="9414"/>
                    <a:pt x="2281" y="9439"/>
                  </a:cubicBezTo>
                  <a:cubicBezTo>
                    <a:pt x="2306" y="9539"/>
                    <a:pt x="2356" y="9615"/>
                    <a:pt x="2381" y="9715"/>
                  </a:cubicBezTo>
                  <a:cubicBezTo>
                    <a:pt x="2431" y="9865"/>
                    <a:pt x="2482" y="9990"/>
                    <a:pt x="2557" y="10116"/>
                  </a:cubicBezTo>
                  <a:cubicBezTo>
                    <a:pt x="2381" y="10066"/>
                    <a:pt x="2181" y="10041"/>
                    <a:pt x="1980" y="10041"/>
                  </a:cubicBezTo>
                  <a:cubicBezTo>
                    <a:pt x="1955" y="10041"/>
                    <a:pt x="1930" y="10041"/>
                    <a:pt x="1930" y="10066"/>
                  </a:cubicBezTo>
                  <a:cubicBezTo>
                    <a:pt x="1103" y="11770"/>
                    <a:pt x="552" y="13249"/>
                    <a:pt x="226" y="14702"/>
                  </a:cubicBezTo>
                  <a:cubicBezTo>
                    <a:pt x="101" y="15204"/>
                    <a:pt x="0" y="15705"/>
                    <a:pt x="50" y="16231"/>
                  </a:cubicBezTo>
                  <a:cubicBezTo>
                    <a:pt x="101" y="16682"/>
                    <a:pt x="351" y="17559"/>
                    <a:pt x="978" y="17760"/>
                  </a:cubicBezTo>
                  <a:cubicBezTo>
                    <a:pt x="1078" y="17785"/>
                    <a:pt x="1178" y="17785"/>
                    <a:pt x="1279" y="17785"/>
                  </a:cubicBezTo>
                  <a:cubicBezTo>
                    <a:pt x="1805" y="17785"/>
                    <a:pt x="2431" y="17434"/>
                    <a:pt x="2832" y="17083"/>
                  </a:cubicBezTo>
                  <a:cubicBezTo>
                    <a:pt x="3133" y="16858"/>
                    <a:pt x="3384" y="16557"/>
                    <a:pt x="3685" y="16156"/>
                  </a:cubicBezTo>
                  <a:cubicBezTo>
                    <a:pt x="3685" y="16156"/>
                    <a:pt x="3685" y="16131"/>
                    <a:pt x="3685" y="16106"/>
                  </a:cubicBezTo>
                  <a:cubicBezTo>
                    <a:pt x="3685" y="16106"/>
                    <a:pt x="3685" y="16081"/>
                    <a:pt x="3660" y="16081"/>
                  </a:cubicBezTo>
                  <a:cubicBezTo>
                    <a:pt x="3534" y="15980"/>
                    <a:pt x="3359" y="15905"/>
                    <a:pt x="3233" y="15830"/>
                  </a:cubicBezTo>
                  <a:cubicBezTo>
                    <a:pt x="3509" y="15705"/>
                    <a:pt x="3760" y="15680"/>
                    <a:pt x="4010" y="15655"/>
                  </a:cubicBezTo>
                  <a:cubicBezTo>
                    <a:pt x="4010" y="15655"/>
                    <a:pt x="4035" y="15630"/>
                    <a:pt x="4035" y="15630"/>
                  </a:cubicBezTo>
                  <a:lnTo>
                    <a:pt x="4161" y="15454"/>
                  </a:lnTo>
                  <a:cubicBezTo>
                    <a:pt x="5614" y="13199"/>
                    <a:pt x="6943" y="10818"/>
                    <a:pt x="8246" y="8512"/>
                  </a:cubicBezTo>
                  <a:cubicBezTo>
                    <a:pt x="8371" y="8261"/>
                    <a:pt x="8522" y="8011"/>
                    <a:pt x="8647" y="7760"/>
                  </a:cubicBezTo>
                  <a:cubicBezTo>
                    <a:pt x="8647" y="7760"/>
                    <a:pt x="8647" y="7735"/>
                    <a:pt x="8647" y="7710"/>
                  </a:cubicBezTo>
                  <a:cubicBezTo>
                    <a:pt x="8647" y="7710"/>
                    <a:pt x="8647" y="7685"/>
                    <a:pt x="8622" y="7685"/>
                  </a:cubicBezTo>
                  <a:cubicBezTo>
                    <a:pt x="8447" y="7610"/>
                    <a:pt x="8296" y="7509"/>
                    <a:pt x="8096" y="7409"/>
                  </a:cubicBezTo>
                  <a:cubicBezTo>
                    <a:pt x="8346" y="7259"/>
                    <a:pt x="8647" y="7209"/>
                    <a:pt x="8923" y="7158"/>
                  </a:cubicBezTo>
                  <a:lnTo>
                    <a:pt x="8973" y="7158"/>
                  </a:lnTo>
                  <a:cubicBezTo>
                    <a:pt x="8973" y="7158"/>
                    <a:pt x="8998" y="7133"/>
                    <a:pt x="8998" y="7133"/>
                  </a:cubicBezTo>
                  <a:cubicBezTo>
                    <a:pt x="9700" y="5830"/>
                    <a:pt x="10452" y="4276"/>
                    <a:pt x="10853" y="2597"/>
                  </a:cubicBezTo>
                  <a:cubicBezTo>
                    <a:pt x="10928" y="2196"/>
                    <a:pt x="11003" y="1745"/>
                    <a:pt x="10953" y="1294"/>
                  </a:cubicBezTo>
                  <a:cubicBezTo>
                    <a:pt x="10878" y="818"/>
                    <a:pt x="10627" y="391"/>
                    <a:pt x="10276" y="191"/>
                  </a:cubicBezTo>
                  <a:cubicBezTo>
                    <a:pt x="10079" y="64"/>
                    <a:pt x="9850" y="1"/>
                    <a:pt x="9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2"/>
            <p:cNvSpPr/>
            <p:nvPr/>
          </p:nvSpPr>
          <p:spPr>
            <a:xfrm>
              <a:off x="4395191" y="1082475"/>
              <a:ext cx="585151" cy="1044435"/>
            </a:xfrm>
            <a:custGeom>
              <a:rect b="b" l="l" r="r" t="t"/>
              <a:pathLst>
                <a:path extrusionOk="0" h="19193" w="10753">
                  <a:moveTo>
                    <a:pt x="10664" y="0"/>
                  </a:moveTo>
                  <a:cubicBezTo>
                    <a:pt x="10652" y="0"/>
                    <a:pt x="10639" y="7"/>
                    <a:pt x="10627" y="19"/>
                  </a:cubicBezTo>
                  <a:lnTo>
                    <a:pt x="0" y="19117"/>
                  </a:lnTo>
                  <a:cubicBezTo>
                    <a:pt x="0" y="19142"/>
                    <a:pt x="0" y="19167"/>
                    <a:pt x="25" y="19167"/>
                  </a:cubicBezTo>
                  <a:cubicBezTo>
                    <a:pt x="50" y="19192"/>
                    <a:pt x="50" y="19192"/>
                    <a:pt x="50" y="19192"/>
                  </a:cubicBezTo>
                  <a:cubicBezTo>
                    <a:pt x="75" y="19192"/>
                    <a:pt x="100" y="19167"/>
                    <a:pt x="100" y="19167"/>
                  </a:cubicBezTo>
                  <a:lnTo>
                    <a:pt x="10727" y="94"/>
                  </a:lnTo>
                  <a:cubicBezTo>
                    <a:pt x="10752" y="44"/>
                    <a:pt x="10727" y="19"/>
                    <a:pt x="10702" y="19"/>
                  </a:cubicBezTo>
                  <a:cubicBezTo>
                    <a:pt x="10689" y="7"/>
                    <a:pt x="10677" y="0"/>
                    <a:pt x="106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2"/>
            <p:cNvSpPr/>
            <p:nvPr/>
          </p:nvSpPr>
          <p:spPr>
            <a:xfrm>
              <a:off x="4940722" y="1083509"/>
              <a:ext cx="73681" cy="66879"/>
            </a:xfrm>
            <a:custGeom>
              <a:rect b="b" l="l" r="r" t="t"/>
              <a:pathLst>
                <a:path extrusionOk="0" h="1229" w="1354">
                  <a:moveTo>
                    <a:pt x="702" y="0"/>
                  </a:moveTo>
                  <a:cubicBezTo>
                    <a:pt x="476" y="401"/>
                    <a:pt x="251" y="827"/>
                    <a:pt x="0" y="1228"/>
                  </a:cubicBezTo>
                  <a:cubicBezTo>
                    <a:pt x="451" y="1228"/>
                    <a:pt x="903" y="1228"/>
                    <a:pt x="1354" y="1203"/>
                  </a:cubicBezTo>
                  <a:cubicBezTo>
                    <a:pt x="1354" y="1153"/>
                    <a:pt x="1354" y="1103"/>
                    <a:pt x="1354" y="1053"/>
                  </a:cubicBezTo>
                  <a:cubicBezTo>
                    <a:pt x="1278" y="627"/>
                    <a:pt x="1078" y="226"/>
                    <a:pt x="7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2"/>
            <p:cNvSpPr/>
            <p:nvPr/>
          </p:nvSpPr>
          <p:spPr>
            <a:xfrm>
              <a:off x="4711572" y="1195336"/>
              <a:ext cx="152804" cy="207331"/>
            </a:xfrm>
            <a:custGeom>
              <a:rect b="b" l="l" r="r" t="t"/>
              <a:pathLst>
                <a:path extrusionOk="0" h="3810" w="2808">
                  <a:moveTo>
                    <a:pt x="1229" y="0"/>
                  </a:moveTo>
                  <a:cubicBezTo>
                    <a:pt x="778" y="552"/>
                    <a:pt x="377" y="1128"/>
                    <a:pt x="1" y="1730"/>
                  </a:cubicBezTo>
                  <a:cubicBezTo>
                    <a:pt x="527" y="2456"/>
                    <a:pt x="1053" y="3133"/>
                    <a:pt x="1630" y="3810"/>
                  </a:cubicBezTo>
                  <a:cubicBezTo>
                    <a:pt x="2031" y="3108"/>
                    <a:pt x="2432" y="2406"/>
                    <a:pt x="2808" y="1704"/>
                  </a:cubicBezTo>
                  <a:cubicBezTo>
                    <a:pt x="2231" y="1178"/>
                    <a:pt x="1705" y="602"/>
                    <a:pt x="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2"/>
            <p:cNvSpPr/>
            <p:nvPr/>
          </p:nvSpPr>
          <p:spPr>
            <a:xfrm>
              <a:off x="4665208" y="1540395"/>
              <a:ext cx="196447" cy="105026"/>
            </a:xfrm>
            <a:custGeom>
              <a:rect b="b" l="l" r="r" t="t"/>
              <a:pathLst>
                <a:path extrusionOk="0" h="1930" w="3610">
                  <a:moveTo>
                    <a:pt x="3610" y="0"/>
                  </a:moveTo>
                  <a:lnTo>
                    <a:pt x="3610" y="0"/>
                  </a:lnTo>
                  <a:cubicBezTo>
                    <a:pt x="2757" y="25"/>
                    <a:pt x="1905" y="25"/>
                    <a:pt x="1053" y="50"/>
                  </a:cubicBezTo>
                  <a:cubicBezTo>
                    <a:pt x="702" y="677"/>
                    <a:pt x="351" y="1303"/>
                    <a:pt x="1" y="1930"/>
                  </a:cubicBezTo>
                  <a:cubicBezTo>
                    <a:pt x="853" y="1905"/>
                    <a:pt x="1730" y="1855"/>
                    <a:pt x="2607" y="1805"/>
                  </a:cubicBezTo>
                  <a:cubicBezTo>
                    <a:pt x="2933" y="1203"/>
                    <a:pt x="3284" y="602"/>
                    <a:pt x="3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2"/>
            <p:cNvSpPr/>
            <p:nvPr/>
          </p:nvSpPr>
          <p:spPr>
            <a:xfrm>
              <a:off x="4462015" y="1672683"/>
              <a:ext cx="125487" cy="195087"/>
            </a:xfrm>
            <a:custGeom>
              <a:rect b="b" l="l" r="r" t="t"/>
              <a:pathLst>
                <a:path extrusionOk="0" h="3585" w="2306">
                  <a:moveTo>
                    <a:pt x="777" y="0"/>
                  </a:moveTo>
                  <a:cubicBezTo>
                    <a:pt x="476" y="652"/>
                    <a:pt x="226" y="1329"/>
                    <a:pt x="0" y="2005"/>
                  </a:cubicBezTo>
                  <a:cubicBezTo>
                    <a:pt x="476" y="2532"/>
                    <a:pt x="978" y="3058"/>
                    <a:pt x="1454" y="3584"/>
                  </a:cubicBezTo>
                  <a:cubicBezTo>
                    <a:pt x="1730" y="3083"/>
                    <a:pt x="2030" y="2557"/>
                    <a:pt x="2306" y="2055"/>
                  </a:cubicBezTo>
                  <a:cubicBezTo>
                    <a:pt x="1805" y="1379"/>
                    <a:pt x="1278" y="702"/>
                    <a:pt x="7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2"/>
            <p:cNvSpPr/>
            <p:nvPr/>
          </p:nvSpPr>
          <p:spPr>
            <a:xfrm>
              <a:off x="4455159" y="1972739"/>
              <a:ext cx="136479" cy="62145"/>
            </a:xfrm>
            <a:custGeom>
              <a:rect b="b" l="l" r="r" t="t"/>
              <a:pathLst>
                <a:path extrusionOk="0" h="1142" w="2508">
                  <a:moveTo>
                    <a:pt x="502" y="0"/>
                  </a:moveTo>
                  <a:cubicBezTo>
                    <a:pt x="327" y="301"/>
                    <a:pt x="176" y="602"/>
                    <a:pt x="1" y="877"/>
                  </a:cubicBezTo>
                  <a:cubicBezTo>
                    <a:pt x="101" y="1003"/>
                    <a:pt x="226" y="1078"/>
                    <a:pt x="377" y="1103"/>
                  </a:cubicBezTo>
                  <a:cubicBezTo>
                    <a:pt x="465" y="1130"/>
                    <a:pt x="559" y="1142"/>
                    <a:pt x="655" y="1142"/>
                  </a:cubicBezTo>
                  <a:cubicBezTo>
                    <a:pt x="1190" y="1142"/>
                    <a:pt x="1821" y="770"/>
                    <a:pt x="2181" y="451"/>
                  </a:cubicBezTo>
                  <a:cubicBezTo>
                    <a:pt x="2282" y="376"/>
                    <a:pt x="2407" y="276"/>
                    <a:pt x="2507" y="175"/>
                  </a:cubicBezTo>
                  <a:cubicBezTo>
                    <a:pt x="1831" y="150"/>
                    <a:pt x="1154" y="75"/>
                    <a:pt x="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2"/>
            <p:cNvSpPr/>
            <p:nvPr/>
          </p:nvSpPr>
          <p:spPr>
            <a:xfrm>
              <a:off x="4890223" y="1083835"/>
              <a:ext cx="54635" cy="66553"/>
            </a:xfrm>
            <a:custGeom>
              <a:rect b="b" l="l" r="r" t="t"/>
              <a:pathLst>
                <a:path extrusionOk="0" h="1223" w="1004">
                  <a:moveTo>
                    <a:pt x="89" y="0"/>
                  </a:moveTo>
                  <a:cubicBezTo>
                    <a:pt x="76" y="0"/>
                    <a:pt x="64" y="7"/>
                    <a:pt x="51" y="19"/>
                  </a:cubicBezTo>
                  <a:cubicBezTo>
                    <a:pt x="26" y="19"/>
                    <a:pt x="1" y="69"/>
                    <a:pt x="26" y="94"/>
                  </a:cubicBezTo>
                  <a:cubicBezTo>
                    <a:pt x="277" y="495"/>
                    <a:pt x="552" y="846"/>
                    <a:pt x="903" y="1197"/>
                  </a:cubicBezTo>
                  <a:cubicBezTo>
                    <a:pt x="928" y="1197"/>
                    <a:pt x="928" y="1222"/>
                    <a:pt x="953" y="1222"/>
                  </a:cubicBezTo>
                  <a:cubicBezTo>
                    <a:pt x="978" y="1222"/>
                    <a:pt x="978" y="1197"/>
                    <a:pt x="1003" y="1197"/>
                  </a:cubicBezTo>
                  <a:cubicBezTo>
                    <a:pt x="1003" y="1172"/>
                    <a:pt x="1003" y="1147"/>
                    <a:pt x="978" y="1122"/>
                  </a:cubicBezTo>
                  <a:cubicBezTo>
                    <a:pt x="628" y="771"/>
                    <a:pt x="377" y="420"/>
                    <a:pt x="126" y="19"/>
                  </a:cubicBezTo>
                  <a:cubicBezTo>
                    <a:pt x="114" y="7"/>
                    <a:pt x="101" y="0"/>
                    <a:pt x="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2"/>
            <p:cNvSpPr/>
            <p:nvPr/>
          </p:nvSpPr>
          <p:spPr>
            <a:xfrm>
              <a:off x="4857518" y="1288062"/>
              <a:ext cx="125541" cy="16434"/>
            </a:xfrm>
            <a:custGeom>
              <a:rect b="b" l="l" r="r" t="t"/>
              <a:pathLst>
                <a:path extrusionOk="0" h="302" w="2307">
                  <a:moveTo>
                    <a:pt x="76" y="0"/>
                  </a:moveTo>
                  <a:cubicBezTo>
                    <a:pt x="51" y="0"/>
                    <a:pt x="26" y="0"/>
                    <a:pt x="0" y="51"/>
                  </a:cubicBezTo>
                  <a:cubicBezTo>
                    <a:pt x="0" y="76"/>
                    <a:pt x="26" y="101"/>
                    <a:pt x="51" y="101"/>
                  </a:cubicBezTo>
                  <a:cubicBezTo>
                    <a:pt x="777" y="226"/>
                    <a:pt x="1504" y="276"/>
                    <a:pt x="2256" y="301"/>
                  </a:cubicBezTo>
                  <a:cubicBezTo>
                    <a:pt x="2281" y="301"/>
                    <a:pt x="2306" y="276"/>
                    <a:pt x="2306" y="226"/>
                  </a:cubicBezTo>
                  <a:cubicBezTo>
                    <a:pt x="2306" y="201"/>
                    <a:pt x="2281" y="176"/>
                    <a:pt x="2256" y="176"/>
                  </a:cubicBezTo>
                  <a:cubicBezTo>
                    <a:pt x="1529" y="176"/>
                    <a:pt x="777" y="101"/>
                    <a:pt x="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2"/>
            <p:cNvSpPr/>
            <p:nvPr/>
          </p:nvSpPr>
          <p:spPr>
            <a:xfrm>
              <a:off x="4797496" y="1397169"/>
              <a:ext cx="140560" cy="10992"/>
            </a:xfrm>
            <a:custGeom>
              <a:rect b="b" l="l" r="r" t="t"/>
              <a:pathLst>
                <a:path extrusionOk="0" h="202" w="2583">
                  <a:moveTo>
                    <a:pt x="51" y="1"/>
                  </a:moveTo>
                  <a:cubicBezTo>
                    <a:pt x="26" y="1"/>
                    <a:pt x="1" y="26"/>
                    <a:pt x="1" y="51"/>
                  </a:cubicBezTo>
                  <a:cubicBezTo>
                    <a:pt x="1" y="101"/>
                    <a:pt x="1" y="126"/>
                    <a:pt x="51" y="126"/>
                  </a:cubicBezTo>
                  <a:cubicBezTo>
                    <a:pt x="803" y="176"/>
                    <a:pt x="1555" y="201"/>
                    <a:pt x="2306" y="201"/>
                  </a:cubicBezTo>
                  <a:lnTo>
                    <a:pt x="2532" y="201"/>
                  </a:lnTo>
                  <a:cubicBezTo>
                    <a:pt x="2557" y="201"/>
                    <a:pt x="2582" y="176"/>
                    <a:pt x="2582" y="151"/>
                  </a:cubicBezTo>
                  <a:cubicBezTo>
                    <a:pt x="2582" y="126"/>
                    <a:pt x="2557" y="101"/>
                    <a:pt x="2532" y="101"/>
                  </a:cubicBezTo>
                  <a:cubicBezTo>
                    <a:pt x="1705" y="101"/>
                    <a:pt x="878" y="76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2"/>
            <p:cNvSpPr/>
            <p:nvPr/>
          </p:nvSpPr>
          <p:spPr>
            <a:xfrm>
              <a:off x="4622926" y="1434009"/>
              <a:ext cx="99638" cy="111882"/>
            </a:xfrm>
            <a:custGeom>
              <a:rect b="b" l="l" r="r" t="t"/>
              <a:pathLst>
                <a:path extrusionOk="0" h="2056" w="1831">
                  <a:moveTo>
                    <a:pt x="26" y="0"/>
                  </a:moveTo>
                  <a:cubicBezTo>
                    <a:pt x="1" y="25"/>
                    <a:pt x="1" y="50"/>
                    <a:pt x="26" y="75"/>
                  </a:cubicBezTo>
                  <a:cubicBezTo>
                    <a:pt x="477" y="827"/>
                    <a:pt x="1053" y="1504"/>
                    <a:pt x="1730" y="2055"/>
                  </a:cubicBezTo>
                  <a:lnTo>
                    <a:pt x="1830" y="2055"/>
                  </a:lnTo>
                  <a:cubicBezTo>
                    <a:pt x="1830" y="2030"/>
                    <a:pt x="1830" y="1980"/>
                    <a:pt x="1805" y="1955"/>
                  </a:cubicBezTo>
                  <a:cubicBezTo>
                    <a:pt x="1128" y="1404"/>
                    <a:pt x="577" y="752"/>
                    <a:pt x="101" y="25"/>
                  </a:cubicBezTo>
                  <a:cubicBezTo>
                    <a:pt x="101" y="0"/>
                    <a:pt x="51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2"/>
            <p:cNvSpPr/>
            <p:nvPr/>
          </p:nvSpPr>
          <p:spPr>
            <a:xfrm>
              <a:off x="4571121" y="1526192"/>
              <a:ext cx="99584" cy="119229"/>
            </a:xfrm>
            <a:custGeom>
              <a:rect b="b" l="l" r="r" t="t"/>
              <a:pathLst>
                <a:path extrusionOk="0" h="2191" w="1830">
                  <a:moveTo>
                    <a:pt x="61" y="0"/>
                  </a:moveTo>
                  <a:cubicBezTo>
                    <a:pt x="55" y="0"/>
                    <a:pt x="50" y="3"/>
                    <a:pt x="50" y="10"/>
                  </a:cubicBezTo>
                  <a:cubicBezTo>
                    <a:pt x="25" y="36"/>
                    <a:pt x="0" y="61"/>
                    <a:pt x="25" y="86"/>
                  </a:cubicBezTo>
                  <a:cubicBezTo>
                    <a:pt x="577" y="812"/>
                    <a:pt x="1128" y="1489"/>
                    <a:pt x="1730" y="2166"/>
                  </a:cubicBezTo>
                  <a:cubicBezTo>
                    <a:pt x="1755" y="2191"/>
                    <a:pt x="1755" y="2191"/>
                    <a:pt x="1780" y="2191"/>
                  </a:cubicBezTo>
                  <a:cubicBezTo>
                    <a:pt x="1780" y="2191"/>
                    <a:pt x="1805" y="2191"/>
                    <a:pt x="1805" y="2166"/>
                  </a:cubicBezTo>
                  <a:cubicBezTo>
                    <a:pt x="1830" y="2166"/>
                    <a:pt x="1830" y="2116"/>
                    <a:pt x="1805" y="2091"/>
                  </a:cubicBezTo>
                  <a:cubicBezTo>
                    <a:pt x="1228" y="1414"/>
                    <a:pt x="652" y="737"/>
                    <a:pt x="126" y="36"/>
                  </a:cubicBezTo>
                  <a:cubicBezTo>
                    <a:pt x="108" y="18"/>
                    <a:pt x="78" y="0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2"/>
            <p:cNvSpPr/>
            <p:nvPr/>
          </p:nvSpPr>
          <p:spPr>
            <a:xfrm>
              <a:off x="4582005" y="1783149"/>
              <a:ext cx="132343" cy="23236"/>
            </a:xfrm>
            <a:custGeom>
              <a:rect b="b" l="l" r="r" t="t"/>
              <a:pathLst>
                <a:path extrusionOk="0" h="427" w="2432">
                  <a:moveTo>
                    <a:pt x="76" y="0"/>
                  </a:moveTo>
                  <a:cubicBezTo>
                    <a:pt x="51" y="0"/>
                    <a:pt x="26" y="25"/>
                    <a:pt x="1" y="50"/>
                  </a:cubicBezTo>
                  <a:cubicBezTo>
                    <a:pt x="1" y="75"/>
                    <a:pt x="26" y="101"/>
                    <a:pt x="51" y="126"/>
                  </a:cubicBezTo>
                  <a:cubicBezTo>
                    <a:pt x="803" y="326"/>
                    <a:pt x="1580" y="426"/>
                    <a:pt x="2357" y="426"/>
                  </a:cubicBezTo>
                  <a:cubicBezTo>
                    <a:pt x="2407" y="426"/>
                    <a:pt x="2432" y="401"/>
                    <a:pt x="2432" y="376"/>
                  </a:cubicBezTo>
                  <a:cubicBezTo>
                    <a:pt x="2432" y="351"/>
                    <a:pt x="2407" y="326"/>
                    <a:pt x="2357" y="326"/>
                  </a:cubicBezTo>
                  <a:cubicBezTo>
                    <a:pt x="1580" y="326"/>
                    <a:pt x="828" y="226"/>
                    <a:pt x="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2"/>
            <p:cNvSpPr/>
            <p:nvPr/>
          </p:nvSpPr>
          <p:spPr>
            <a:xfrm>
              <a:off x="4538362" y="1863578"/>
              <a:ext cx="129622" cy="17795"/>
            </a:xfrm>
            <a:custGeom>
              <a:rect b="b" l="l" r="r" t="t"/>
              <a:pathLst>
                <a:path extrusionOk="0" h="327" w="2382">
                  <a:moveTo>
                    <a:pt x="76" y="1"/>
                  </a:moveTo>
                  <a:cubicBezTo>
                    <a:pt x="51" y="1"/>
                    <a:pt x="26" y="26"/>
                    <a:pt x="26" y="51"/>
                  </a:cubicBezTo>
                  <a:cubicBezTo>
                    <a:pt x="1" y="76"/>
                    <a:pt x="26" y="101"/>
                    <a:pt x="51" y="126"/>
                  </a:cubicBezTo>
                  <a:cubicBezTo>
                    <a:pt x="828" y="227"/>
                    <a:pt x="1555" y="302"/>
                    <a:pt x="2307" y="327"/>
                  </a:cubicBezTo>
                  <a:cubicBezTo>
                    <a:pt x="2357" y="327"/>
                    <a:pt x="2382" y="302"/>
                    <a:pt x="2382" y="277"/>
                  </a:cubicBezTo>
                  <a:cubicBezTo>
                    <a:pt x="2382" y="252"/>
                    <a:pt x="2357" y="227"/>
                    <a:pt x="2332" y="227"/>
                  </a:cubicBezTo>
                  <a:cubicBezTo>
                    <a:pt x="1555" y="201"/>
                    <a:pt x="828" y="126"/>
                    <a:pt x="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2"/>
            <p:cNvSpPr/>
            <p:nvPr/>
          </p:nvSpPr>
          <p:spPr>
            <a:xfrm>
              <a:off x="4423814" y="1915437"/>
              <a:ext cx="60077" cy="62798"/>
            </a:xfrm>
            <a:custGeom>
              <a:rect b="b" l="l" r="r" t="t"/>
              <a:pathLst>
                <a:path extrusionOk="0" h="1154" w="1104">
                  <a:moveTo>
                    <a:pt x="51" y="0"/>
                  </a:moveTo>
                  <a:cubicBezTo>
                    <a:pt x="26" y="25"/>
                    <a:pt x="0" y="50"/>
                    <a:pt x="26" y="76"/>
                  </a:cubicBezTo>
                  <a:cubicBezTo>
                    <a:pt x="326" y="477"/>
                    <a:pt x="627" y="827"/>
                    <a:pt x="1028" y="1128"/>
                  </a:cubicBezTo>
                  <a:cubicBezTo>
                    <a:pt x="1028" y="1128"/>
                    <a:pt x="1028" y="1153"/>
                    <a:pt x="1053" y="1153"/>
                  </a:cubicBezTo>
                  <a:cubicBezTo>
                    <a:pt x="1078" y="1153"/>
                    <a:pt x="1078" y="1128"/>
                    <a:pt x="1103" y="1128"/>
                  </a:cubicBezTo>
                  <a:cubicBezTo>
                    <a:pt x="1103" y="1103"/>
                    <a:pt x="1103" y="1078"/>
                    <a:pt x="1078" y="1053"/>
                  </a:cubicBezTo>
                  <a:cubicBezTo>
                    <a:pt x="702" y="727"/>
                    <a:pt x="401" y="401"/>
                    <a:pt x="126" y="25"/>
                  </a:cubicBezTo>
                  <a:cubicBezTo>
                    <a:pt x="101" y="0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2"/>
            <p:cNvSpPr/>
            <p:nvPr/>
          </p:nvSpPr>
          <p:spPr>
            <a:xfrm>
              <a:off x="4842499" y="1315325"/>
              <a:ext cx="128262" cy="19155"/>
            </a:xfrm>
            <a:custGeom>
              <a:rect b="b" l="l" r="r" t="t"/>
              <a:pathLst>
                <a:path extrusionOk="0" h="352" w="2357">
                  <a:moveTo>
                    <a:pt x="76" y="1"/>
                  </a:moveTo>
                  <a:cubicBezTo>
                    <a:pt x="51" y="1"/>
                    <a:pt x="26" y="26"/>
                    <a:pt x="1" y="51"/>
                  </a:cubicBezTo>
                  <a:cubicBezTo>
                    <a:pt x="1" y="76"/>
                    <a:pt x="26" y="101"/>
                    <a:pt x="51" y="101"/>
                  </a:cubicBezTo>
                  <a:cubicBezTo>
                    <a:pt x="803" y="226"/>
                    <a:pt x="1555" y="301"/>
                    <a:pt x="2281" y="352"/>
                  </a:cubicBezTo>
                  <a:cubicBezTo>
                    <a:pt x="2332" y="352"/>
                    <a:pt x="2357" y="327"/>
                    <a:pt x="2357" y="276"/>
                  </a:cubicBezTo>
                  <a:cubicBezTo>
                    <a:pt x="2357" y="251"/>
                    <a:pt x="2332" y="226"/>
                    <a:pt x="2307" y="226"/>
                  </a:cubicBezTo>
                  <a:cubicBezTo>
                    <a:pt x="1555" y="201"/>
                    <a:pt x="803" y="126"/>
                    <a:pt x="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2"/>
            <p:cNvSpPr/>
            <p:nvPr/>
          </p:nvSpPr>
          <p:spPr>
            <a:xfrm>
              <a:off x="4824759" y="1344003"/>
              <a:ext cx="135119" cy="17740"/>
            </a:xfrm>
            <a:custGeom>
              <a:rect b="b" l="l" r="r" t="t"/>
              <a:pathLst>
                <a:path extrusionOk="0" h="326" w="2483">
                  <a:moveTo>
                    <a:pt x="51" y="0"/>
                  </a:moveTo>
                  <a:cubicBezTo>
                    <a:pt x="26" y="0"/>
                    <a:pt x="1" y="25"/>
                    <a:pt x="1" y="50"/>
                  </a:cubicBezTo>
                  <a:cubicBezTo>
                    <a:pt x="1" y="75"/>
                    <a:pt x="1" y="100"/>
                    <a:pt x="51" y="100"/>
                  </a:cubicBezTo>
                  <a:cubicBezTo>
                    <a:pt x="828" y="201"/>
                    <a:pt x="1630" y="276"/>
                    <a:pt x="2432" y="326"/>
                  </a:cubicBezTo>
                  <a:cubicBezTo>
                    <a:pt x="2457" y="326"/>
                    <a:pt x="2482" y="301"/>
                    <a:pt x="2482" y="276"/>
                  </a:cubicBezTo>
                  <a:cubicBezTo>
                    <a:pt x="2482" y="251"/>
                    <a:pt x="2457" y="226"/>
                    <a:pt x="2432" y="226"/>
                  </a:cubicBezTo>
                  <a:cubicBezTo>
                    <a:pt x="1630" y="175"/>
                    <a:pt x="853" y="10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2"/>
            <p:cNvSpPr/>
            <p:nvPr/>
          </p:nvSpPr>
          <p:spPr>
            <a:xfrm>
              <a:off x="4804298" y="1373987"/>
              <a:ext cx="143281" cy="13713"/>
            </a:xfrm>
            <a:custGeom>
              <a:rect b="b" l="l" r="r" t="t"/>
              <a:pathLst>
                <a:path extrusionOk="0" h="252" w="2633">
                  <a:moveTo>
                    <a:pt x="51" y="0"/>
                  </a:moveTo>
                  <a:cubicBezTo>
                    <a:pt x="26" y="0"/>
                    <a:pt x="1" y="26"/>
                    <a:pt x="1" y="51"/>
                  </a:cubicBezTo>
                  <a:cubicBezTo>
                    <a:pt x="1" y="76"/>
                    <a:pt x="26" y="101"/>
                    <a:pt x="51" y="101"/>
                  </a:cubicBezTo>
                  <a:cubicBezTo>
                    <a:pt x="878" y="151"/>
                    <a:pt x="1730" y="201"/>
                    <a:pt x="2557" y="251"/>
                  </a:cubicBezTo>
                  <a:cubicBezTo>
                    <a:pt x="2608" y="251"/>
                    <a:pt x="2633" y="226"/>
                    <a:pt x="2633" y="201"/>
                  </a:cubicBezTo>
                  <a:cubicBezTo>
                    <a:pt x="2633" y="176"/>
                    <a:pt x="2608" y="151"/>
                    <a:pt x="2582" y="151"/>
                  </a:cubicBezTo>
                  <a:cubicBezTo>
                    <a:pt x="1730" y="101"/>
                    <a:pt x="903" y="51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2"/>
            <p:cNvSpPr/>
            <p:nvPr/>
          </p:nvSpPr>
          <p:spPr>
            <a:xfrm>
              <a:off x="4907963" y="1077468"/>
              <a:ext cx="46418" cy="57900"/>
            </a:xfrm>
            <a:custGeom>
              <a:rect b="b" l="l" r="r" t="t"/>
              <a:pathLst>
                <a:path extrusionOk="0" h="1064" w="853">
                  <a:moveTo>
                    <a:pt x="52" y="0"/>
                  </a:moveTo>
                  <a:cubicBezTo>
                    <a:pt x="43" y="0"/>
                    <a:pt x="33" y="3"/>
                    <a:pt x="26" y="11"/>
                  </a:cubicBezTo>
                  <a:cubicBezTo>
                    <a:pt x="1" y="36"/>
                    <a:pt x="1" y="61"/>
                    <a:pt x="26" y="86"/>
                  </a:cubicBezTo>
                  <a:cubicBezTo>
                    <a:pt x="251" y="412"/>
                    <a:pt x="502" y="738"/>
                    <a:pt x="753" y="1063"/>
                  </a:cubicBezTo>
                  <a:lnTo>
                    <a:pt x="828" y="1063"/>
                  </a:lnTo>
                  <a:cubicBezTo>
                    <a:pt x="853" y="1038"/>
                    <a:pt x="853" y="1013"/>
                    <a:pt x="853" y="988"/>
                  </a:cubicBezTo>
                  <a:cubicBezTo>
                    <a:pt x="577" y="688"/>
                    <a:pt x="352" y="362"/>
                    <a:pt x="101" y="36"/>
                  </a:cubicBezTo>
                  <a:cubicBezTo>
                    <a:pt x="101" y="18"/>
                    <a:pt x="76" y="0"/>
                    <a:pt x="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2"/>
            <p:cNvSpPr/>
            <p:nvPr/>
          </p:nvSpPr>
          <p:spPr>
            <a:xfrm>
              <a:off x="4931145" y="1072571"/>
              <a:ext cx="36895" cy="45058"/>
            </a:xfrm>
            <a:custGeom>
              <a:rect b="b" l="l" r="r" t="t"/>
              <a:pathLst>
                <a:path extrusionOk="0" h="828" w="678">
                  <a:moveTo>
                    <a:pt x="51" y="1"/>
                  </a:moveTo>
                  <a:cubicBezTo>
                    <a:pt x="26" y="26"/>
                    <a:pt x="1" y="51"/>
                    <a:pt x="26" y="76"/>
                  </a:cubicBezTo>
                  <a:cubicBezTo>
                    <a:pt x="176" y="326"/>
                    <a:pt x="377" y="577"/>
                    <a:pt x="577" y="803"/>
                  </a:cubicBezTo>
                  <a:cubicBezTo>
                    <a:pt x="577" y="803"/>
                    <a:pt x="602" y="828"/>
                    <a:pt x="602" y="828"/>
                  </a:cubicBezTo>
                  <a:cubicBezTo>
                    <a:pt x="627" y="828"/>
                    <a:pt x="627" y="803"/>
                    <a:pt x="652" y="803"/>
                  </a:cubicBezTo>
                  <a:cubicBezTo>
                    <a:pt x="678" y="778"/>
                    <a:pt x="678" y="752"/>
                    <a:pt x="652" y="727"/>
                  </a:cubicBezTo>
                  <a:cubicBezTo>
                    <a:pt x="452" y="502"/>
                    <a:pt x="277" y="276"/>
                    <a:pt x="126" y="26"/>
                  </a:cubicBezTo>
                  <a:cubicBezTo>
                    <a:pt x="101" y="1"/>
                    <a:pt x="76" y="1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2"/>
            <p:cNvSpPr/>
            <p:nvPr/>
          </p:nvSpPr>
          <p:spPr>
            <a:xfrm>
              <a:off x="4603826" y="1467040"/>
              <a:ext cx="102359" cy="112916"/>
            </a:xfrm>
            <a:custGeom>
              <a:rect b="b" l="l" r="r" t="t"/>
              <a:pathLst>
                <a:path extrusionOk="0" h="2075" w="1881">
                  <a:moveTo>
                    <a:pt x="88" y="1"/>
                  </a:moveTo>
                  <a:cubicBezTo>
                    <a:pt x="76" y="1"/>
                    <a:pt x="63" y="7"/>
                    <a:pt x="51" y="20"/>
                  </a:cubicBezTo>
                  <a:cubicBezTo>
                    <a:pt x="26" y="20"/>
                    <a:pt x="1" y="70"/>
                    <a:pt x="26" y="95"/>
                  </a:cubicBezTo>
                  <a:cubicBezTo>
                    <a:pt x="527" y="797"/>
                    <a:pt x="1129" y="1473"/>
                    <a:pt x="1780" y="2050"/>
                  </a:cubicBezTo>
                  <a:cubicBezTo>
                    <a:pt x="1780" y="2075"/>
                    <a:pt x="1805" y="2075"/>
                    <a:pt x="1805" y="2075"/>
                  </a:cubicBezTo>
                  <a:cubicBezTo>
                    <a:pt x="1830" y="2075"/>
                    <a:pt x="1855" y="2075"/>
                    <a:pt x="1855" y="2050"/>
                  </a:cubicBezTo>
                  <a:cubicBezTo>
                    <a:pt x="1880" y="2025"/>
                    <a:pt x="1880" y="2000"/>
                    <a:pt x="1855" y="1975"/>
                  </a:cubicBezTo>
                  <a:cubicBezTo>
                    <a:pt x="1204" y="1398"/>
                    <a:pt x="627" y="747"/>
                    <a:pt x="126" y="20"/>
                  </a:cubicBezTo>
                  <a:cubicBezTo>
                    <a:pt x="114" y="7"/>
                    <a:pt x="101" y="1"/>
                    <a:pt x="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2"/>
            <p:cNvSpPr/>
            <p:nvPr/>
          </p:nvSpPr>
          <p:spPr>
            <a:xfrm>
              <a:off x="4587501" y="1498439"/>
              <a:ext cx="102305" cy="112916"/>
            </a:xfrm>
            <a:custGeom>
              <a:rect b="b" l="l" r="r" t="t"/>
              <a:pathLst>
                <a:path extrusionOk="0" h="2075" w="1880">
                  <a:moveTo>
                    <a:pt x="88" y="0"/>
                  </a:moveTo>
                  <a:cubicBezTo>
                    <a:pt x="75" y="0"/>
                    <a:pt x="63" y="7"/>
                    <a:pt x="50" y="19"/>
                  </a:cubicBezTo>
                  <a:cubicBezTo>
                    <a:pt x="25" y="19"/>
                    <a:pt x="0" y="69"/>
                    <a:pt x="25" y="94"/>
                  </a:cubicBezTo>
                  <a:cubicBezTo>
                    <a:pt x="526" y="821"/>
                    <a:pt x="1128" y="1473"/>
                    <a:pt x="1779" y="2074"/>
                  </a:cubicBezTo>
                  <a:lnTo>
                    <a:pt x="1805" y="2074"/>
                  </a:lnTo>
                  <a:cubicBezTo>
                    <a:pt x="1830" y="2074"/>
                    <a:pt x="1855" y="2074"/>
                    <a:pt x="1855" y="2049"/>
                  </a:cubicBezTo>
                  <a:cubicBezTo>
                    <a:pt x="1880" y="2024"/>
                    <a:pt x="1880" y="1999"/>
                    <a:pt x="1855" y="1974"/>
                  </a:cubicBezTo>
                  <a:cubicBezTo>
                    <a:pt x="1203" y="1398"/>
                    <a:pt x="627" y="746"/>
                    <a:pt x="125" y="19"/>
                  </a:cubicBezTo>
                  <a:cubicBezTo>
                    <a:pt x="113" y="7"/>
                    <a:pt x="100" y="0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2"/>
            <p:cNvSpPr/>
            <p:nvPr/>
          </p:nvSpPr>
          <p:spPr>
            <a:xfrm>
              <a:off x="4565680" y="1807692"/>
              <a:ext cx="132343" cy="24597"/>
            </a:xfrm>
            <a:custGeom>
              <a:rect b="b" l="l" r="r" t="t"/>
              <a:pathLst>
                <a:path extrusionOk="0" h="452" w="2432">
                  <a:moveTo>
                    <a:pt x="75" y="0"/>
                  </a:moveTo>
                  <a:cubicBezTo>
                    <a:pt x="50" y="0"/>
                    <a:pt x="0" y="0"/>
                    <a:pt x="0" y="25"/>
                  </a:cubicBezTo>
                  <a:cubicBezTo>
                    <a:pt x="0" y="76"/>
                    <a:pt x="25" y="101"/>
                    <a:pt x="50" y="101"/>
                  </a:cubicBezTo>
                  <a:cubicBezTo>
                    <a:pt x="802" y="301"/>
                    <a:pt x="1579" y="426"/>
                    <a:pt x="2356" y="452"/>
                  </a:cubicBezTo>
                  <a:cubicBezTo>
                    <a:pt x="2406" y="452"/>
                    <a:pt x="2431" y="426"/>
                    <a:pt x="2431" y="401"/>
                  </a:cubicBezTo>
                  <a:cubicBezTo>
                    <a:pt x="2431" y="376"/>
                    <a:pt x="2406" y="351"/>
                    <a:pt x="2381" y="351"/>
                  </a:cubicBezTo>
                  <a:cubicBezTo>
                    <a:pt x="1604" y="326"/>
                    <a:pt x="827" y="20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2"/>
            <p:cNvSpPr/>
            <p:nvPr/>
          </p:nvSpPr>
          <p:spPr>
            <a:xfrm>
              <a:off x="4552021" y="1834954"/>
              <a:ext cx="129622" cy="23236"/>
            </a:xfrm>
            <a:custGeom>
              <a:rect b="b" l="l" r="r" t="t"/>
              <a:pathLst>
                <a:path extrusionOk="0" h="427" w="2382">
                  <a:moveTo>
                    <a:pt x="76" y="1"/>
                  </a:moveTo>
                  <a:cubicBezTo>
                    <a:pt x="51" y="1"/>
                    <a:pt x="0" y="26"/>
                    <a:pt x="0" y="51"/>
                  </a:cubicBezTo>
                  <a:cubicBezTo>
                    <a:pt x="0" y="76"/>
                    <a:pt x="25" y="126"/>
                    <a:pt x="51" y="126"/>
                  </a:cubicBezTo>
                  <a:cubicBezTo>
                    <a:pt x="802" y="251"/>
                    <a:pt x="1554" y="352"/>
                    <a:pt x="2331" y="427"/>
                  </a:cubicBezTo>
                  <a:cubicBezTo>
                    <a:pt x="2356" y="427"/>
                    <a:pt x="2381" y="402"/>
                    <a:pt x="2381" y="377"/>
                  </a:cubicBezTo>
                  <a:cubicBezTo>
                    <a:pt x="2381" y="352"/>
                    <a:pt x="2356" y="326"/>
                    <a:pt x="2331" y="326"/>
                  </a:cubicBezTo>
                  <a:cubicBezTo>
                    <a:pt x="1579" y="251"/>
                    <a:pt x="802" y="151"/>
                    <a:pt x="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2"/>
            <p:cNvSpPr/>
            <p:nvPr/>
          </p:nvSpPr>
          <p:spPr>
            <a:xfrm>
              <a:off x="4422454" y="1945802"/>
              <a:ext cx="54581" cy="50173"/>
            </a:xfrm>
            <a:custGeom>
              <a:rect b="b" l="l" r="r" t="t"/>
              <a:pathLst>
                <a:path extrusionOk="0" h="922" w="1003">
                  <a:moveTo>
                    <a:pt x="72" y="0"/>
                  </a:moveTo>
                  <a:cubicBezTo>
                    <a:pt x="57" y="0"/>
                    <a:pt x="38" y="6"/>
                    <a:pt x="25" y="19"/>
                  </a:cubicBezTo>
                  <a:cubicBezTo>
                    <a:pt x="0" y="44"/>
                    <a:pt x="0" y="69"/>
                    <a:pt x="25" y="94"/>
                  </a:cubicBezTo>
                  <a:lnTo>
                    <a:pt x="51" y="119"/>
                  </a:lnTo>
                  <a:cubicBezTo>
                    <a:pt x="301" y="395"/>
                    <a:pt x="602" y="696"/>
                    <a:pt x="903" y="921"/>
                  </a:cubicBezTo>
                  <a:lnTo>
                    <a:pt x="928" y="921"/>
                  </a:lnTo>
                  <a:cubicBezTo>
                    <a:pt x="953" y="921"/>
                    <a:pt x="978" y="921"/>
                    <a:pt x="978" y="896"/>
                  </a:cubicBezTo>
                  <a:cubicBezTo>
                    <a:pt x="1003" y="871"/>
                    <a:pt x="1003" y="846"/>
                    <a:pt x="978" y="821"/>
                  </a:cubicBezTo>
                  <a:cubicBezTo>
                    <a:pt x="677" y="620"/>
                    <a:pt x="401" y="320"/>
                    <a:pt x="126" y="44"/>
                  </a:cubicBezTo>
                  <a:lnTo>
                    <a:pt x="101" y="19"/>
                  </a:lnTo>
                  <a:cubicBezTo>
                    <a:pt x="101" y="6"/>
                    <a:pt x="88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2"/>
            <p:cNvSpPr/>
            <p:nvPr/>
          </p:nvSpPr>
          <p:spPr>
            <a:xfrm>
              <a:off x="4430617" y="1983949"/>
              <a:ext cx="36895" cy="26991"/>
            </a:xfrm>
            <a:custGeom>
              <a:rect b="b" l="l" r="r" t="t"/>
              <a:pathLst>
                <a:path extrusionOk="0" h="496" w="678">
                  <a:moveTo>
                    <a:pt x="63" y="1"/>
                  </a:moveTo>
                  <a:cubicBezTo>
                    <a:pt x="51" y="1"/>
                    <a:pt x="38" y="7"/>
                    <a:pt x="26" y="20"/>
                  </a:cubicBezTo>
                  <a:cubicBezTo>
                    <a:pt x="1" y="45"/>
                    <a:pt x="1" y="70"/>
                    <a:pt x="26" y="95"/>
                  </a:cubicBezTo>
                  <a:cubicBezTo>
                    <a:pt x="201" y="245"/>
                    <a:pt x="377" y="396"/>
                    <a:pt x="577" y="496"/>
                  </a:cubicBezTo>
                  <a:lnTo>
                    <a:pt x="602" y="496"/>
                  </a:lnTo>
                  <a:cubicBezTo>
                    <a:pt x="627" y="496"/>
                    <a:pt x="652" y="496"/>
                    <a:pt x="652" y="471"/>
                  </a:cubicBezTo>
                  <a:cubicBezTo>
                    <a:pt x="677" y="446"/>
                    <a:pt x="652" y="421"/>
                    <a:pt x="627" y="396"/>
                  </a:cubicBezTo>
                  <a:cubicBezTo>
                    <a:pt x="452" y="295"/>
                    <a:pt x="276" y="170"/>
                    <a:pt x="101" y="20"/>
                  </a:cubicBezTo>
                  <a:cubicBezTo>
                    <a:pt x="89" y="7"/>
                    <a:pt x="76" y="1"/>
                    <a:pt x="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6" name="Google Shape;1176;p22"/>
          <p:cNvGrpSpPr/>
          <p:nvPr/>
        </p:nvGrpSpPr>
        <p:grpSpPr>
          <a:xfrm>
            <a:off x="8620104" y="4189782"/>
            <a:ext cx="523899" cy="1024739"/>
            <a:chOff x="3815746" y="2816903"/>
            <a:chExt cx="147581" cy="288643"/>
          </a:xfrm>
        </p:grpSpPr>
        <p:sp>
          <p:nvSpPr>
            <p:cNvPr id="1177" name="Google Shape;1177;p22"/>
            <p:cNvSpPr/>
            <p:nvPr/>
          </p:nvSpPr>
          <p:spPr>
            <a:xfrm>
              <a:off x="3815746" y="2816903"/>
              <a:ext cx="147581" cy="148457"/>
            </a:xfrm>
            <a:custGeom>
              <a:rect b="b" l="l" r="r" t="t"/>
              <a:pathLst>
                <a:path extrusionOk="0" h="3052" w="3034">
                  <a:moveTo>
                    <a:pt x="1304" y="119"/>
                  </a:moveTo>
                  <a:cubicBezTo>
                    <a:pt x="1529" y="119"/>
                    <a:pt x="1730" y="170"/>
                    <a:pt x="1930" y="270"/>
                  </a:cubicBezTo>
                  <a:cubicBezTo>
                    <a:pt x="2206" y="420"/>
                    <a:pt x="2432" y="671"/>
                    <a:pt x="2607" y="972"/>
                  </a:cubicBezTo>
                  <a:cubicBezTo>
                    <a:pt x="2783" y="1272"/>
                    <a:pt x="2883" y="1548"/>
                    <a:pt x="2908" y="1824"/>
                  </a:cubicBezTo>
                  <a:cubicBezTo>
                    <a:pt x="2908" y="2124"/>
                    <a:pt x="2833" y="2425"/>
                    <a:pt x="2657" y="2626"/>
                  </a:cubicBezTo>
                  <a:cubicBezTo>
                    <a:pt x="2440" y="2573"/>
                    <a:pt x="2220" y="2548"/>
                    <a:pt x="2005" y="2548"/>
                  </a:cubicBezTo>
                  <a:cubicBezTo>
                    <a:pt x="1501" y="2548"/>
                    <a:pt x="1021" y="2688"/>
                    <a:pt x="652" y="2952"/>
                  </a:cubicBezTo>
                  <a:cubicBezTo>
                    <a:pt x="477" y="2826"/>
                    <a:pt x="326" y="2626"/>
                    <a:pt x="226" y="2400"/>
                  </a:cubicBezTo>
                  <a:cubicBezTo>
                    <a:pt x="151" y="2200"/>
                    <a:pt x="101" y="1949"/>
                    <a:pt x="101" y="1673"/>
                  </a:cubicBezTo>
                  <a:cubicBezTo>
                    <a:pt x="101" y="1322"/>
                    <a:pt x="176" y="1022"/>
                    <a:pt x="301" y="771"/>
                  </a:cubicBezTo>
                  <a:cubicBezTo>
                    <a:pt x="452" y="470"/>
                    <a:pt x="702" y="245"/>
                    <a:pt x="978" y="170"/>
                  </a:cubicBezTo>
                  <a:cubicBezTo>
                    <a:pt x="1103" y="119"/>
                    <a:pt x="1204" y="119"/>
                    <a:pt x="1304" y="119"/>
                  </a:cubicBezTo>
                  <a:close/>
                  <a:moveTo>
                    <a:pt x="1327" y="1"/>
                  </a:moveTo>
                  <a:cubicBezTo>
                    <a:pt x="1199" y="1"/>
                    <a:pt x="1072" y="23"/>
                    <a:pt x="953" y="69"/>
                  </a:cubicBezTo>
                  <a:cubicBezTo>
                    <a:pt x="652" y="144"/>
                    <a:pt x="376" y="395"/>
                    <a:pt x="201" y="721"/>
                  </a:cubicBezTo>
                  <a:cubicBezTo>
                    <a:pt x="76" y="972"/>
                    <a:pt x="1" y="1322"/>
                    <a:pt x="1" y="1673"/>
                  </a:cubicBezTo>
                  <a:cubicBezTo>
                    <a:pt x="1" y="1974"/>
                    <a:pt x="26" y="2225"/>
                    <a:pt x="126" y="2450"/>
                  </a:cubicBezTo>
                  <a:cubicBezTo>
                    <a:pt x="226" y="2701"/>
                    <a:pt x="402" y="2926"/>
                    <a:pt x="627" y="3052"/>
                  </a:cubicBezTo>
                  <a:lnTo>
                    <a:pt x="677" y="3052"/>
                  </a:lnTo>
                  <a:cubicBezTo>
                    <a:pt x="1038" y="2799"/>
                    <a:pt x="1542" y="2663"/>
                    <a:pt x="2058" y="2663"/>
                  </a:cubicBezTo>
                  <a:cubicBezTo>
                    <a:pt x="2259" y="2663"/>
                    <a:pt x="2461" y="2684"/>
                    <a:pt x="2657" y="2726"/>
                  </a:cubicBezTo>
                  <a:cubicBezTo>
                    <a:pt x="2666" y="2734"/>
                    <a:pt x="2674" y="2737"/>
                    <a:pt x="2681" y="2737"/>
                  </a:cubicBezTo>
                  <a:cubicBezTo>
                    <a:pt x="2696" y="2737"/>
                    <a:pt x="2707" y="2726"/>
                    <a:pt x="2707" y="2726"/>
                  </a:cubicBezTo>
                  <a:cubicBezTo>
                    <a:pt x="2908" y="2500"/>
                    <a:pt x="3033" y="2175"/>
                    <a:pt x="3008" y="1824"/>
                  </a:cubicBezTo>
                  <a:cubicBezTo>
                    <a:pt x="2983" y="1523"/>
                    <a:pt x="2883" y="1222"/>
                    <a:pt x="2707" y="921"/>
                  </a:cubicBezTo>
                  <a:cubicBezTo>
                    <a:pt x="2507" y="596"/>
                    <a:pt x="2256" y="345"/>
                    <a:pt x="1981" y="195"/>
                  </a:cubicBezTo>
                  <a:cubicBezTo>
                    <a:pt x="1774" y="68"/>
                    <a:pt x="1548" y="1"/>
                    <a:pt x="13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2"/>
            <p:cNvSpPr/>
            <p:nvPr/>
          </p:nvSpPr>
          <p:spPr>
            <a:xfrm>
              <a:off x="3846244" y="2945317"/>
              <a:ext cx="102441" cy="41978"/>
            </a:xfrm>
            <a:custGeom>
              <a:rect b="b" l="l" r="r" t="t"/>
              <a:pathLst>
                <a:path extrusionOk="0" h="863" w="2106">
                  <a:moveTo>
                    <a:pt x="2033" y="0"/>
                  </a:moveTo>
                  <a:cubicBezTo>
                    <a:pt x="2016" y="0"/>
                    <a:pt x="1998" y="18"/>
                    <a:pt x="1980" y="36"/>
                  </a:cubicBezTo>
                  <a:cubicBezTo>
                    <a:pt x="1855" y="412"/>
                    <a:pt x="1504" y="687"/>
                    <a:pt x="1128" y="738"/>
                  </a:cubicBezTo>
                  <a:cubicBezTo>
                    <a:pt x="1069" y="749"/>
                    <a:pt x="1009" y="755"/>
                    <a:pt x="949" y="755"/>
                  </a:cubicBezTo>
                  <a:cubicBezTo>
                    <a:pt x="624" y="755"/>
                    <a:pt x="291" y="590"/>
                    <a:pt x="100" y="337"/>
                  </a:cubicBezTo>
                  <a:cubicBezTo>
                    <a:pt x="83" y="319"/>
                    <a:pt x="65" y="301"/>
                    <a:pt x="47" y="301"/>
                  </a:cubicBezTo>
                  <a:cubicBezTo>
                    <a:pt x="40" y="301"/>
                    <a:pt x="33" y="304"/>
                    <a:pt x="25" y="312"/>
                  </a:cubicBezTo>
                  <a:cubicBezTo>
                    <a:pt x="0" y="337"/>
                    <a:pt x="0" y="362"/>
                    <a:pt x="0" y="387"/>
                  </a:cubicBezTo>
                  <a:cubicBezTo>
                    <a:pt x="226" y="687"/>
                    <a:pt x="602" y="863"/>
                    <a:pt x="978" y="863"/>
                  </a:cubicBezTo>
                  <a:lnTo>
                    <a:pt x="1153" y="863"/>
                  </a:lnTo>
                  <a:cubicBezTo>
                    <a:pt x="1579" y="788"/>
                    <a:pt x="1955" y="487"/>
                    <a:pt x="2080" y="61"/>
                  </a:cubicBezTo>
                  <a:cubicBezTo>
                    <a:pt x="2105" y="36"/>
                    <a:pt x="2080" y="11"/>
                    <a:pt x="2055" y="11"/>
                  </a:cubicBezTo>
                  <a:cubicBezTo>
                    <a:pt x="2048" y="3"/>
                    <a:pt x="2041" y="0"/>
                    <a:pt x="20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2"/>
            <p:cNvSpPr/>
            <p:nvPr/>
          </p:nvSpPr>
          <p:spPr>
            <a:xfrm>
              <a:off x="3855973" y="2942156"/>
              <a:ext cx="78071" cy="43924"/>
            </a:xfrm>
            <a:custGeom>
              <a:rect b="b" l="l" r="r" t="t"/>
              <a:pathLst>
                <a:path extrusionOk="0" h="903" w="1605">
                  <a:moveTo>
                    <a:pt x="1555" y="1"/>
                  </a:moveTo>
                  <a:cubicBezTo>
                    <a:pt x="1529" y="1"/>
                    <a:pt x="1504" y="1"/>
                    <a:pt x="1504" y="51"/>
                  </a:cubicBezTo>
                  <a:cubicBezTo>
                    <a:pt x="1404" y="326"/>
                    <a:pt x="1254" y="577"/>
                    <a:pt x="1028" y="778"/>
                  </a:cubicBezTo>
                  <a:cubicBezTo>
                    <a:pt x="677" y="752"/>
                    <a:pt x="326" y="552"/>
                    <a:pt x="101" y="251"/>
                  </a:cubicBezTo>
                  <a:cubicBezTo>
                    <a:pt x="101" y="239"/>
                    <a:pt x="88" y="232"/>
                    <a:pt x="73" y="232"/>
                  </a:cubicBezTo>
                  <a:cubicBezTo>
                    <a:pt x="57" y="232"/>
                    <a:pt x="38" y="239"/>
                    <a:pt x="26" y="251"/>
                  </a:cubicBezTo>
                  <a:cubicBezTo>
                    <a:pt x="1" y="276"/>
                    <a:pt x="1" y="301"/>
                    <a:pt x="26" y="326"/>
                  </a:cubicBezTo>
                  <a:cubicBezTo>
                    <a:pt x="251" y="652"/>
                    <a:pt x="652" y="878"/>
                    <a:pt x="1053" y="903"/>
                  </a:cubicBezTo>
                  <a:cubicBezTo>
                    <a:pt x="1053" y="903"/>
                    <a:pt x="1078" y="878"/>
                    <a:pt x="1078" y="878"/>
                  </a:cubicBezTo>
                  <a:cubicBezTo>
                    <a:pt x="1329" y="677"/>
                    <a:pt x="1504" y="377"/>
                    <a:pt x="1605" y="76"/>
                  </a:cubicBezTo>
                  <a:cubicBezTo>
                    <a:pt x="1605" y="51"/>
                    <a:pt x="1605" y="1"/>
                    <a:pt x="15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2"/>
            <p:cNvSpPr/>
            <p:nvPr/>
          </p:nvSpPr>
          <p:spPr>
            <a:xfrm>
              <a:off x="3877910" y="2940939"/>
              <a:ext cx="36628" cy="45140"/>
            </a:xfrm>
            <a:custGeom>
              <a:rect b="b" l="l" r="r" t="t"/>
              <a:pathLst>
                <a:path extrusionOk="0" h="928" w="753">
                  <a:moveTo>
                    <a:pt x="703" y="1"/>
                  </a:moveTo>
                  <a:cubicBezTo>
                    <a:pt x="677" y="1"/>
                    <a:pt x="652" y="26"/>
                    <a:pt x="652" y="51"/>
                  </a:cubicBezTo>
                  <a:cubicBezTo>
                    <a:pt x="652" y="301"/>
                    <a:pt x="627" y="527"/>
                    <a:pt x="552" y="777"/>
                  </a:cubicBezTo>
                  <a:cubicBezTo>
                    <a:pt x="352" y="602"/>
                    <a:pt x="201" y="376"/>
                    <a:pt x="101" y="126"/>
                  </a:cubicBezTo>
                  <a:cubicBezTo>
                    <a:pt x="101" y="101"/>
                    <a:pt x="76" y="101"/>
                    <a:pt x="51" y="101"/>
                  </a:cubicBezTo>
                  <a:cubicBezTo>
                    <a:pt x="26" y="126"/>
                    <a:pt x="1" y="151"/>
                    <a:pt x="1" y="176"/>
                  </a:cubicBezTo>
                  <a:cubicBezTo>
                    <a:pt x="126" y="477"/>
                    <a:pt x="302" y="727"/>
                    <a:pt x="552" y="903"/>
                  </a:cubicBezTo>
                  <a:cubicBezTo>
                    <a:pt x="552" y="928"/>
                    <a:pt x="552" y="928"/>
                    <a:pt x="577" y="928"/>
                  </a:cubicBezTo>
                  <a:lnTo>
                    <a:pt x="602" y="928"/>
                  </a:lnTo>
                  <a:cubicBezTo>
                    <a:pt x="602" y="903"/>
                    <a:pt x="627" y="903"/>
                    <a:pt x="627" y="878"/>
                  </a:cubicBezTo>
                  <a:cubicBezTo>
                    <a:pt x="728" y="627"/>
                    <a:pt x="753" y="326"/>
                    <a:pt x="753" y="51"/>
                  </a:cubicBezTo>
                  <a:cubicBezTo>
                    <a:pt x="753" y="26"/>
                    <a:pt x="728" y="1"/>
                    <a:pt x="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2"/>
            <p:cNvSpPr/>
            <p:nvPr/>
          </p:nvSpPr>
          <p:spPr>
            <a:xfrm>
              <a:off x="3926698" y="2870214"/>
              <a:ext cx="31715" cy="61046"/>
            </a:xfrm>
            <a:custGeom>
              <a:rect b="b" l="l" r="r" t="t"/>
              <a:pathLst>
                <a:path extrusionOk="0" h="1255" w="652">
                  <a:moveTo>
                    <a:pt x="426" y="1"/>
                  </a:moveTo>
                  <a:cubicBezTo>
                    <a:pt x="251" y="51"/>
                    <a:pt x="75" y="201"/>
                    <a:pt x="50" y="402"/>
                  </a:cubicBezTo>
                  <a:cubicBezTo>
                    <a:pt x="0" y="577"/>
                    <a:pt x="25" y="778"/>
                    <a:pt x="151" y="928"/>
                  </a:cubicBezTo>
                  <a:cubicBezTo>
                    <a:pt x="251" y="1079"/>
                    <a:pt x="401" y="1179"/>
                    <a:pt x="577" y="1254"/>
                  </a:cubicBezTo>
                  <a:lnTo>
                    <a:pt x="602" y="1254"/>
                  </a:lnTo>
                  <a:cubicBezTo>
                    <a:pt x="627" y="1254"/>
                    <a:pt x="652" y="1229"/>
                    <a:pt x="652" y="1229"/>
                  </a:cubicBezTo>
                  <a:cubicBezTo>
                    <a:pt x="652" y="1179"/>
                    <a:pt x="652" y="1154"/>
                    <a:pt x="627" y="1154"/>
                  </a:cubicBezTo>
                  <a:cubicBezTo>
                    <a:pt x="451" y="1079"/>
                    <a:pt x="326" y="978"/>
                    <a:pt x="226" y="853"/>
                  </a:cubicBezTo>
                  <a:cubicBezTo>
                    <a:pt x="151" y="728"/>
                    <a:pt x="101" y="552"/>
                    <a:pt x="151" y="427"/>
                  </a:cubicBezTo>
                  <a:cubicBezTo>
                    <a:pt x="176" y="277"/>
                    <a:pt x="301" y="151"/>
                    <a:pt x="451" y="101"/>
                  </a:cubicBezTo>
                  <a:cubicBezTo>
                    <a:pt x="476" y="101"/>
                    <a:pt x="502" y="76"/>
                    <a:pt x="502" y="51"/>
                  </a:cubicBezTo>
                  <a:cubicBezTo>
                    <a:pt x="476" y="26"/>
                    <a:pt x="451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2"/>
            <p:cNvSpPr/>
            <p:nvPr/>
          </p:nvSpPr>
          <p:spPr>
            <a:xfrm>
              <a:off x="3857189" y="2866031"/>
              <a:ext cx="46405" cy="50588"/>
            </a:xfrm>
            <a:custGeom>
              <a:rect b="b" l="l" r="r" t="t"/>
              <a:pathLst>
                <a:path extrusionOk="0" h="1040" w="954">
                  <a:moveTo>
                    <a:pt x="552" y="112"/>
                  </a:moveTo>
                  <a:cubicBezTo>
                    <a:pt x="652" y="137"/>
                    <a:pt x="778" y="287"/>
                    <a:pt x="803" y="388"/>
                  </a:cubicBezTo>
                  <a:cubicBezTo>
                    <a:pt x="853" y="513"/>
                    <a:pt x="853" y="613"/>
                    <a:pt x="803" y="713"/>
                  </a:cubicBezTo>
                  <a:cubicBezTo>
                    <a:pt x="739" y="819"/>
                    <a:pt x="640" y="925"/>
                    <a:pt x="520" y="925"/>
                  </a:cubicBezTo>
                  <a:cubicBezTo>
                    <a:pt x="498" y="925"/>
                    <a:pt x="475" y="922"/>
                    <a:pt x="452" y="914"/>
                  </a:cubicBezTo>
                  <a:cubicBezTo>
                    <a:pt x="352" y="914"/>
                    <a:pt x="276" y="839"/>
                    <a:pt x="226" y="764"/>
                  </a:cubicBezTo>
                  <a:cubicBezTo>
                    <a:pt x="126" y="613"/>
                    <a:pt x="126" y="438"/>
                    <a:pt x="201" y="287"/>
                  </a:cubicBezTo>
                  <a:cubicBezTo>
                    <a:pt x="276" y="187"/>
                    <a:pt x="402" y="112"/>
                    <a:pt x="502" y="112"/>
                  </a:cubicBezTo>
                  <a:close/>
                  <a:moveTo>
                    <a:pt x="495" y="0"/>
                  </a:moveTo>
                  <a:cubicBezTo>
                    <a:pt x="343" y="0"/>
                    <a:pt x="190" y="110"/>
                    <a:pt x="126" y="237"/>
                  </a:cubicBezTo>
                  <a:cubicBezTo>
                    <a:pt x="1" y="413"/>
                    <a:pt x="26" y="638"/>
                    <a:pt x="126" y="814"/>
                  </a:cubicBezTo>
                  <a:cubicBezTo>
                    <a:pt x="201" y="939"/>
                    <a:pt x="301" y="1014"/>
                    <a:pt x="427" y="1039"/>
                  </a:cubicBezTo>
                  <a:lnTo>
                    <a:pt x="477" y="1039"/>
                  </a:lnTo>
                  <a:cubicBezTo>
                    <a:pt x="652" y="1039"/>
                    <a:pt x="828" y="939"/>
                    <a:pt x="903" y="764"/>
                  </a:cubicBezTo>
                  <a:cubicBezTo>
                    <a:pt x="953" y="638"/>
                    <a:pt x="953" y="488"/>
                    <a:pt x="903" y="363"/>
                  </a:cubicBezTo>
                  <a:cubicBezTo>
                    <a:pt x="878" y="237"/>
                    <a:pt x="728" y="37"/>
                    <a:pt x="577" y="12"/>
                  </a:cubicBezTo>
                  <a:cubicBezTo>
                    <a:pt x="550" y="4"/>
                    <a:pt x="523" y="0"/>
                    <a:pt x="4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2"/>
            <p:cNvSpPr/>
            <p:nvPr/>
          </p:nvSpPr>
          <p:spPr>
            <a:xfrm>
              <a:off x="3823042" y="2929217"/>
              <a:ext cx="48837" cy="23981"/>
            </a:xfrm>
            <a:custGeom>
              <a:rect b="b" l="l" r="r" t="t"/>
              <a:pathLst>
                <a:path extrusionOk="0" h="493" w="1004">
                  <a:moveTo>
                    <a:pt x="447" y="0"/>
                  </a:moveTo>
                  <a:cubicBezTo>
                    <a:pt x="285" y="0"/>
                    <a:pt x="125" y="68"/>
                    <a:pt x="26" y="166"/>
                  </a:cubicBezTo>
                  <a:cubicBezTo>
                    <a:pt x="1" y="191"/>
                    <a:pt x="1" y="242"/>
                    <a:pt x="26" y="267"/>
                  </a:cubicBezTo>
                  <a:cubicBezTo>
                    <a:pt x="51" y="267"/>
                    <a:pt x="76" y="267"/>
                    <a:pt x="101" y="242"/>
                  </a:cubicBezTo>
                  <a:cubicBezTo>
                    <a:pt x="184" y="158"/>
                    <a:pt x="319" y="110"/>
                    <a:pt x="462" y="110"/>
                  </a:cubicBezTo>
                  <a:cubicBezTo>
                    <a:pt x="492" y="110"/>
                    <a:pt x="522" y="112"/>
                    <a:pt x="552" y="116"/>
                  </a:cubicBezTo>
                  <a:cubicBezTo>
                    <a:pt x="703" y="166"/>
                    <a:pt x="828" y="292"/>
                    <a:pt x="878" y="442"/>
                  </a:cubicBezTo>
                  <a:cubicBezTo>
                    <a:pt x="878" y="467"/>
                    <a:pt x="903" y="492"/>
                    <a:pt x="928" y="492"/>
                  </a:cubicBezTo>
                  <a:lnTo>
                    <a:pt x="953" y="492"/>
                  </a:lnTo>
                  <a:cubicBezTo>
                    <a:pt x="978" y="467"/>
                    <a:pt x="1003" y="442"/>
                    <a:pt x="978" y="417"/>
                  </a:cubicBezTo>
                  <a:cubicBezTo>
                    <a:pt x="928" y="216"/>
                    <a:pt x="778" y="66"/>
                    <a:pt x="577" y="16"/>
                  </a:cubicBezTo>
                  <a:cubicBezTo>
                    <a:pt x="535" y="5"/>
                    <a:pt x="491" y="0"/>
                    <a:pt x="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2"/>
            <p:cNvSpPr/>
            <p:nvPr/>
          </p:nvSpPr>
          <p:spPr>
            <a:xfrm>
              <a:off x="3819394" y="2832419"/>
              <a:ext cx="32980" cy="43973"/>
            </a:xfrm>
            <a:custGeom>
              <a:rect b="b" l="l" r="r" t="t"/>
              <a:pathLst>
                <a:path extrusionOk="0" h="904" w="678">
                  <a:moveTo>
                    <a:pt x="452" y="1"/>
                  </a:moveTo>
                  <a:cubicBezTo>
                    <a:pt x="427" y="26"/>
                    <a:pt x="427" y="51"/>
                    <a:pt x="452" y="76"/>
                  </a:cubicBezTo>
                  <a:cubicBezTo>
                    <a:pt x="527" y="176"/>
                    <a:pt x="552" y="302"/>
                    <a:pt x="552" y="427"/>
                  </a:cubicBezTo>
                  <a:cubicBezTo>
                    <a:pt x="552" y="527"/>
                    <a:pt x="477" y="653"/>
                    <a:pt x="402" y="728"/>
                  </a:cubicBezTo>
                  <a:cubicBezTo>
                    <a:pt x="328" y="764"/>
                    <a:pt x="242" y="788"/>
                    <a:pt x="161" y="788"/>
                  </a:cubicBezTo>
                  <a:cubicBezTo>
                    <a:pt x="131" y="788"/>
                    <a:pt x="103" y="785"/>
                    <a:pt x="76" y="778"/>
                  </a:cubicBezTo>
                  <a:cubicBezTo>
                    <a:pt x="51" y="778"/>
                    <a:pt x="26" y="778"/>
                    <a:pt x="26" y="803"/>
                  </a:cubicBezTo>
                  <a:cubicBezTo>
                    <a:pt x="1" y="828"/>
                    <a:pt x="26" y="878"/>
                    <a:pt x="51" y="878"/>
                  </a:cubicBezTo>
                  <a:cubicBezTo>
                    <a:pt x="101" y="903"/>
                    <a:pt x="126" y="903"/>
                    <a:pt x="176" y="903"/>
                  </a:cubicBezTo>
                  <a:cubicBezTo>
                    <a:pt x="276" y="903"/>
                    <a:pt x="377" y="878"/>
                    <a:pt x="477" y="803"/>
                  </a:cubicBezTo>
                  <a:cubicBezTo>
                    <a:pt x="577" y="703"/>
                    <a:pt x="652" y="577"/>
                    <a:pt x="652" y="427"/>
                  </a:cubicBezTo>
                  <a:cubicBezTo>
                    <a:pt x="677" y="277"/>
                    <a:pt x="627" y="151"/>
                    <a:pt x="527" y="26"/>
                  </a:cubicBezTo>
                  <a:cubicBezTo>
                    <a:pt x="527" y="1"/>
                    <a:pt x="477" y="1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2"/>
            <p:cNvSpPr/>
            <p:nvPr/>
          </p:nvSpPr>
          <p:spPr>
            <a:xfrm>
              <a:off x="3886471" y="2819043"/>
              <a:ext cx="41492" cy="28067"/>
            </a:xfrm>
            <a:custGeom>
              <a:rect b="b" l="l" r="r" t="t"/>
              <a:pathLst>
                <a:path extrusionOk="0" h="577" w="853">
                  <a:moveTo>
                    <a:pt x="126" y="0"/>
                  </a:moveTo>
                  <a:cubicBezTo>
                    <a:pt x="75" y="0"/>
                    <a:pt x="50" y="0"/>
                    <a:pt x="50" y="25"/>
                  </a:cubicBezTo>
                  <a:cubicBezTo>
                    <a:pt x="0" y="151"/>
                    <a:pt x="25" y="301"/>
                    <a:pt x="126" y="401"/>
                  </a:cubicBezTo>
                  <a:cubicBezTo>
                    <a:pt x="201" y="501"/>
                    <a:pt x="326" y="552"/>
                    <a:pt x="451" y="577"/>
                  </a:cubicBezTo>
                  <a:lnTo>
                    <a:pt x="476" y="577"/>
                  </a:lnTo>
                  <a:cubicBezTo>
                    <a:pt x="602" y="577"/>
                    <a:pt x="702" y="527"/>
                    <a:pt x="802" y="451"/>
                  </a:cubicBezTo>
                  <a:cubicBezTo>
                    <a:pt x="827" y="426"/>
                    <a:pt x="852" y="401"/>
                    <a:pt x="827" y="376"/>
                  </a:cubicBezTo>
                  <a:cubicBezTo>
                    <a:pt x="802" y="351"/>
                    <a:pt x="777" y="351"/>
                    <a:pt x="752" y="351"/>
                  </a:cubicBezTo>
                  <a:cubicBezTo>
                    <a:pt x="652" y="426"/>
                    <a:pt x="552" y="451"/>
                    <a:pt x="476" y="451"/>
                  </a:cubicBezTo>
                  <a:cubicBezTo>
                    <a:pt x="351" y="451"/>
                    <a:pt x="276" y="401"/>
                    <a:pt x="201" y="326"/>
                  </a:cubicBezTo>
                  <a:cubicBezTo>
                    <a:pt x="151" y="251"/>
                    <a:pt x="126" y="151"/>
                    <a:pt x="151" y="75"/>
                  </a:cubicBezTo>
                  <a:cubicBezTo>
                    <a:pt x="151" y="50"/>
                    <a:pt x="151" y="0"/>
                    <a:pt x="1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2"/>
            <p:cNvSpPr/>
            <p:nvPr/>
          </p:nvSpPr>
          <p:spPr>
            <a:xfrm>
              <a:off x="3898632" y="2977178"/>
              <a:ext cx="34196" cy="128368"/>
            </a:xfrm>
            <a:custGeom>
              <a:rect b="b" l="l" r="r" t="t"/>
              <a:pathLst>
                <a:path extrusionOk="0" h="2639" w="703">
                  <a:moveTo>
                    <a:pt x="166" y="1"/>
                  </a:moveTo>
                  <a:cubicBezTo>
                    <a:pt x="153" y="1"/>
                    <a:pt x="139" y="3"/>
                    <a:pt x="126" y="7"/>
                  </a:cubicBezTo>
                  <a:cubicBezTo>
                    <a:pt x="51" y="32"/>
                    <a:pt x="1" y="133"/>
                    <a:pt x="26" y="208"/>
                  </a:cubicBezTo>
                  <a:cubicBezTo>
                    <a:pt x="302" y="935"/>
                    <a:pt x="402" y="1712"/>
                    <a:pt x="352" y="2489"/>
                  </a:cubicBezTo>
                  <a:cubicBezTo>
                    <a:pt x="352" y="2564"/>
                    <a:pt x="402" y="2639"/>
                    <a:pt x="502" y="2639"/>
                  </a:cubicBezTo>
                  <a:cubicBezTo>
                    <a:pt x="577" y="2639"/>
                    <a:pt x="652" y="2564"/>
                    <a:pt x="652" y="2489"/>
                  </a:cubicBezTo>
                  <a:cubicBezTo>
                    <a:pt x="703" y="1687"/>
                    <a:pt x="577" y="860"/>
                    <a:pt x="302" y="108"/>
                  </a:cubicBezTo>
                  <a:cubicBezTo>
                    <a:pt x="281" y="46"/>
                    <a:pt x="226" y="1"/>
                    <a:pt x="1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7" name="Google Shape;1187;p22"/>
          <p:cNvGrpSpPr/>
          <p:nvPr/>
        </p:nvGrpSpPr>
        <p:grpSpPr>
          <a:xfrm flipH="1">
            <a:off x="158536" y="4138068"/>
            <a:ext cx="510147" cy="788996"/>
            <a:chOff x="424386" y="4138068"/>
            <a:chExt cx="510147" cy="788996"/>
          </a:xfrm>
        </p:grpSpPr>
        <p:grpSp>
          <p:nvGrpSpPr>
            <p:cNvPr id="1188" name="Google Shape;1188;p22"/>
            <p:cNvGrpSpPr/>
            <p:nvPr/>
          </p:nvGrpSpPr>
          <p:grpSpPr>
            <a:xfrm>
              <a:off x="572279" y="4785039"/>
              <a:ext cx="161348" cy="142025"/>
              <a:chOff x="4635225" y="2316383"/>
              <a:chExt cx="79123" cy="69654"/>
            </a:xfrm>
          </p:grpSpPr>
          <p:sp>
            <p:nvSpPr>
              <p:cNvPr id="1189" name="Google Shape;1189;p22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22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1" name="Google Shape;1191;p22"/>
            <p:cNvGrpSpPr/>
            <p:nvPr/>
          </p:nvGrpSpPr>
          <p:grpSpPr>
            <a:xfrm rot="10800000">
              <a:off x="824061" y="4433468"/>
              <a:ext cx="110472" cy="97245"/>
              <a:chOff x="4635225" y="2316383"/>
              <a:chExt cx="79123" cy="69654"/>
            </a:xfrm>
          </p:grpSpPr>
          <p:sp>
            <p:nvSpPr>
              <p:cNvPr id="1192" name="Google Shape;1192;p22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22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4" name="Google Shape;1194;p22"/>
            <p:cNvGrpSpPr/>
            <p:nvPr/>
          </p:nvGrpSpPr>
          <p:grpSpPr>
            <a:xfrm rot="10800000">
              <a:off x="424386" y="4138068"/>
              <a:ext cx="110472" cy="97245"/>
              <a:chOff x="4635225" y="2316383"/>
              <a:chExt cx="79123" cy="69654"/>
            </a:xfrm>
          </p:grpSpPr>
          <p:sp>
            <p:nvSpPr>
              <p:cNvPr id="1195" name="Google Shape;1195;p22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22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97" name="Google Shape;1197;p22"/>
          <p:cNvGrpSpPr/>
          <p:nvPr/>
        </p:nvGrpSpPr>
        <p:grpSpPr>
          <a:xfrm>
            <a:off x="8549501" y="296073"/>
            <a:ext cx="431244" cy="486667"/>
            <a:chOff x="8549501" y="296073"/>
            <a:chExt cx="431244" cy="486667"/>
          </a:xfrm>
        </p:grpSpPr>
        <p:grpSp>
          <p:nvGrpSpPr>
            <p:cNvPr id="1198" name="Google Shape;1198;p22"/>
            <p:cNvGrpSpPr/>
            <p:nvPr/>
          </p:nvGrpSpPr>
          <p:grpSpPr>
            <a:xfrm>
              <a:off x="8549501" y="296073"/>
              <a:ext cx="161349" cy="207428"/>
              <a:chOff x="3340915" y="2702363"/>
              <a:chExt cx="85980" cy="110522"/>
            </a:xfrm>
          </p:grpSpPr>
          <p:sp>
            <p:nvSpPr>
              <p:cNvPr id="1199" name="Google Shape;1199;p22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22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1" name="Google Shape;1201;p22"/>
            <p:cNvGrpSpPr/>
            <p:nvPr/>
          </p:nvGrpSpPr>
          <p:grpSpPr>
            <a:xfrm>
              <a:off x="8793174" y="640719"/>
              <a:ext cx="110475" cy="142021"/>
              <a:chOff x="3340915" y="2702363"/>
              <a:chExt cx="85980" cy="110522"/>
            </a:xfrm>
          </p:grpSpPr>
          <p:sp>
            <p:nvSpPr>
              <p:cNvPr id="1202" name="Google Shape;1202;p22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22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4" name="Google Shape;1204;p22"/>
            <p:cNvGrpSpPr/>
            <p:nvPr/>
          </p:nvGrpSpPr>
          <p:grpSpPr>
            <a:xfrm flipH="1">
              <a:off x="8911367" y="355188"/>
              <a:ext cx="69377" cy="89202"/>
              <a:chOff x="3340915" y="2702363"/>
              <a:chExt cx="85980" cy="110522"/>
            </a:xfrm>
          </p:grpSpPr>
          <p:sp>
            <p:nvSpPr>
              <p:cNvPr id="1205" name="Google Shape;1205;p22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22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07" name="Google Shape;1207;p22"/>
          <p:cNvGrpSpPr/>
          <p:nvPr/>
        </p:nvGrpSpPr>
        <p:grpSpPr>
          <a:xfrm>
            <a:off x="426299" y="1162019"/>
            <a:ext cx="110475" cy="142021"/>
            <a:chOff x="3340915" y="2702363"/>
            <a:chExt cx="85980" cy="110522"/>
          </a:xfrm>
        </p:grpSpPr>
        <p:sp>
          <p:nvSpPr>
            <p:cNvPr id="1208" name="Google Shape;1208;p22"/>
            <p:cNvSpPr/>
            <p:nvPr/>
          </p:nvSpPr>
          <p:spPr>
            <a:xfrm>
              <a:off x="3343636" y="2706445"/>
              <a:ext cx="80538" cy="10372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2"/>
            <p:cNvSpPr/>
            <p:nvPr/>
          </p:nvSpPr>
          <p:spPr>
            <a:xfrm>
              <a:off x="3340915" y="2702363"/>
              <a:ext cx="85980" cy="110522"/>
            </a:xfrm>
            <a:custGeom>
              <a:rect b="b" l="l" r="r" t="t"/>
              <a:pathLst>
                <a:path extrusionOk="0" h="2031" w="1580">
                  <a:moveTo>
                    <a:pt x="753" y="251"/>
                  </a:moveTo>
                  <a:cubicBezTo>
                    <a:pt x="878" y="577"/>
                    <a:pt x="1128" y="878"/>
                    <a:pt x="1429" y="1103"/>
                  </a:cubicBezTo>
                  <a:cubicBezTo>
                    <a:pt x="1128" y="1279"/>
                    <a:pt x="928" y="1529"/>
                    <a:pt x="803" y="1830"/>
                  </a:cubicBezTo>
                  <a:cubicBezTo>
                    <a:pt x="677" y="1554"/>
                    <a:pt x="427" y="1304"/>
                    <a:pt x="151" y="1179"/>
                  </a:cubicBezTo>
                  <a:cubicBezTo>
                    <a:pt x="427" y="928"/>
                    <a:pt x="627" y="602"/>
                    <a:pt x="753" y="251"/>
                  </a:cubicBezTo>
                  <a:close/>
                  <a:moveTo>
                    <a:pt x="778" y="1"/>
                  </a:moveTo>
                  <a:cubicBezTo>
                    <a:pt x="753" y="1"/>
                    <a:pt x="727" y="26"/>
                    <a:pt x="702" y="51"/>
                  </a:cubicBezTo>
                  <a:cubicBezTo>
                    <a:pt x="577" y="477"/>
                    <a:pt x="326" y="878"/>
                    <a:pt x="26" y="1153"/>
                  </a:cubicBezTo>
                  <a:cubicBezTo>
                    <a:pt x="1" y="1153"/>
                    <a:pt x="1" y="1179"/>
                    <a:pt x="1" y="1204"/>
                  </a:cubicBezTo>
                  <a:cubicBezTo>
                    <a:pt x="1" y="1229"/>
                    <a:pt x="26" y="1229"/>
                    <a:pt x="26" y="1254"/>
                  </a:cubicBezTo>
                  <a:cubicBezTo>
                    <a:pt x="351" y="1379"/>
                    <a:pt x="627" y="1655"/>
                    <a:pt x="753" y="1981"/>
                  </a:cubicBezTo>
                  <a:cubicBezTo>
                    <a:pt x="778" y="2006"/>
                    <a:pt x="803" y="2031"/>
                    <a:pt x="828" y="2031"/>
                  </a:cubicBezTo>
                  <a:cubicBezTo>
                    <a:pt x="853" y="2031"/>
                    <a:pt x="853" y="2006"/>
                    <a:pt x="878" y="1981"/>
                  </a:cubicBezTo>
                  <a:cubicBezTo>
                    <a:pt x="953" y="1630"/>
                    <a:pt x="1204" y="1329"/>
                    <a:pt x="1555" y="1153"/>
                  </a:cubicBezTo>
                  <a:cubicBezTo>
                    <a:pt x="1580" y="1153"/>
                    <a:pt x="1580" y="1128"/>
                    <a:pt x="1580" y="1103"/>
                  </a:cubicBezTo>
                  <a:cubicBezTo>
                    <a:pt x="1580" y="1103"/>
                    <a:pt x="1580" y="1078"/>
                    <a:pt x="1555" y="1053"/>
                  </a:cubicBezTo>
                  <a:cubicBezTo>
                    <a:pt x="1204" y="828"/>
                    <a:pt x="928" y="452"/>
                    <a:pt x="828" y="51"/>
                  </a:cubicBezTo>
                  <a:cubicBezTo>
                    <a:pt x="803" y="26"/>
                    <a:pt x="803" y="1"/>
                    <a:pt x="7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0" name="Google Shape;1210;p22"/>
          <p:cNvGrpSpPr/>
          <p:nvPr/>
        </p:nvGrpSpPr>
        <p:grpSpPr>
          <a:xfrm>
            <a:off x="8574937" y="3803269"/>
            <a:ext cx="110475" cy="142021"/>
            <a:chOff x="3340915" y="2702363"/>
            <a:chExt cx="85980" cy="110522"/>
          </a:xfrm>
        </p:grpSpPr>
        <p:sp>
          <p:nvSpPr>
            <p:cNvPr id="1211" name="Google Shape;1211;p22"/>
            <p:cNvSpPr/>
            <p:nvPr/>
          </p:nvSpPr>
          <p:spPr>
            <a:xfrm>
              <a:off x="3343636" y="2706445"/>
              <a:ext cx="80538" cy="10372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2"/>
            <p:cNvSpPr/>
            <p:nvPr/>
          </p:nvSpPr>
          <p:spPr>
            <a:xfrm>
              <a:off x="3340915" y="2702363"/>
              <a:ext cx="85980" cy="110522"/>
            </a:xfrm>
            <a:custGeom>
              <a:rect b="b" l="l" r="r" t="t"/>
              <a:pathLst>
                <a:path extrusionOk="0" h="2031" w="1580">
                  <a:moveTo>
                    <a:pt x="753" y="251"/>
                  </a:moveTo>
                  <a:cubicBezTo>
                    <a:pt x="878" y="577"/>
                    <a:pt x="1128" y="878"/>
                    <a:pt x="1429" y="1103"/>
                  </a:cubicBezTo>
                  <a:cubicBezTo>
                    <a:pt x="1128" y="1279"/>
                    <a:pt x="928" y="1529"/>
                    <a:pt x="803" y="1830"/>
                  </a:cubicBezTo>
                  <a:cubicBezTo>
                    <a:pt x="677" y="1554"/>
                    <a:pt x="427" y="1304"/>
                    <a:pt x="151" y="1179"/>
                  </a:cubicBezTo>
                  <a:cubicBezTo>
                    <a:pt x="427" y="928"/>
                    <a:pt x="627" y="602"/>
                    <a:pt x="753" y="251"/>
                  </a:cubicBezTo>
                  <a:close/>
                  <a:moveTo>
                    <a:pt x="778" y="1"/>
                  </a:moveTo>
                  <a:cubicBezTo>
                    <a:pt x="753" y="1"/>
                    <a:pt x="727" y="26"/>
                    <a:pt x="702" y="51"/>
                  </a:cubicBezTo>
                  <a:cubicBezTo>
                    <a:pt x="577" y="477"/>
                    <a:pt x="326" y="878"/>
                    <a:pt x="26" y="1153"/>
                  </a:cubicBezTo>
                  <a:cubicBezTo>
                    <a:pt x="1" y="1153"/>
                    <a:pt x="1" y="1179"/>
                    <a:pt x="1" y="1204"/>
                  </a:cubicBezTo>
                  <a:cubicBezTo>
                    <a:pt x="1" y="1229"/>
                    <a:pt x="26" y="1229"/>
                    <a:pt x="26" y="1254"/>
                  </a:cubicBezTo>
                  <a:cubicBezTo>
                    <a:pt x="351" y="1379"/>
                    <a:pt x="627" y="1655"/>
                    <a:pt x="753" y="1981"/>
                  </a:cubicBezTo>
                  <a:cubicBezTo>
                    <a:pt x="778" y="2006"/>
                    <a:pt x="803" y="2031"/>
                    <a:pt x="828" y="2031"/>
                  </a:cubicBezTo>
                  <a:cubicBezTo>
                    <a:pt x="853" y="2031"/>
                    <a:pt x="853" y="2006"/>
                    <a:pt x="878" y="1981"/>
                  </a:cubicBezTo>
                  <a:cubicBezTo>
                    <a:pt x="953" y="1630"/>
                    <a:pt x="1204" y="1329"/>
                    <a:pt x="1555" y="1153"/>
                  </a:cubicBezTo>
                  <a:cubicBezTo>
                    <a:pt x="1580" y="1153"/>
                    <a:pt x="1580" y="1128"/>
                    <a:pt x="1580" y="1103"/>
                  </a:cubicBezTo>
                  <a:cubicBezTo>
                    <a:pt x="1580" y="1103"/>
                    <a:pt x="1580" y="1078"/>
                    <a:pt x="1555" y="1053"/>
                  </a:cubicBezTo>
                  <a:cubicBezTo>
                    <a:pt x="1204" y="828"/>
                    <a:pt x="928" y="452"/>
                    <a:pt x="828" y="51"/>
                  </a:cubicBezTo>
                  <a:cubicBezTo>
                    <a:pt x="803" y="26"/>
                    <a:pt x="803" y="1"/>
                    <a:pt x="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4" name="Google Shape;121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5" name="Google Shape;1215;p23"/>
          <p:cNvGrpSpPr/>
          <p:nvPr/>
        </p:nvGrpSpPr>
        <p:grpSpPr>
          <a:xfrm flipH="1" rot="-2294080">
            <a:off x="8052974" y="209309"/>
            <a:ext cx="359078" cy="660491"/>
            <a:chOff x="3355935" y="1976820"/>
            <a:chExt cx="246892" cy="454223"/>
          </a:xfrm>
        </p:grpSpPr>
        <p:sp>
          <p:nvSpPr>
            <p:cNvPr id="1216" name="Google Shape;1216;p23"/>
            <p:cNvSpPr/>
            <p:nvPr/>
          </p:nvSpPr>
          <p:spPr>
            <a:xfrm>
              <a:off x="3355935" y="1976820"/>
              <a:ext cx="246892" cy="454223"/>
            </a:xfrm>
            <a:custGeom>
              <a:rect b="b" l="l" r="r" t="t"/>
              <a:pathLst>
                <a:path extrusionOk="0" h="8347" w="4537">
                  <a:moveTo>
                    <a:pt x="1604" y="151"/>
                  </a:moveTo>
                  <a:lnTo>
                    <a:pt x="4411" y="2882"/>
                  </a:lnTo>
                  <a:lnTo>
                    <a:pt x="3309" y="8171"/>
                  </a:lnTo>
                  <a:lnTo>
                    <a:pt x="126" y="3785"/>
                  </a:lnTo>
                  <a:lnTo>
                    <a:pt x="1604" y="151"/>
                  </a:lnTo>
                  <a:close/>
                  <a:moveTo>
                    <a:pt x="1554" y="0"/>
                  </a:moveTo>
                  <a:cubicBezTo>
                    <a:pt x="1554" y="25"/>
                    <a:pt x="1529" y="25"/>
                    <a:pt x="1529" y="50"/>
                  </a:cubicBezTo>
                  <a:lnTo>
                    <a:pt x="25" y="3785"/>
                  </a:lnTo>
                  <a:cubicBezTo>
                    <a:pt x="0" y="3785"/>
                    <a:pt x="0" y="3810"/>
                    <a:pt x="25" y="3835"/>
                  </a:cubicBezTo>
                  <a:lnTo>
                    <a:pt x="3284" y="8321"/>
                  </a:lnTo>
                  <a:cubicBezTo>
                    <a:pt x="3284" y="8346"/>
                    <a:pt x="3309" y="8346"/>
                    <a:pt x="3334" y="8346"/>
                  </a:cubicBezTo>
                  <a:cubicBezTo>
                    <a:pt x="3359" y="8346"/>
                    <a:pt x="3384" y="8321"/>
                    <a:pt x="3384" y="8296"/>
                  </a:cubicBezTo>
                  <a:lnTo>
                    <a:pt x="4537" y="2857"/>
                  </a:lnTo>
                  <a:cubicBezTo>
                    <a:pt x="4537" y="2857"/>
                    <a:pt x="4537" y="2832"/>
                    <a:pt x="4512" y="2807"/>
                  </a:cubicBezTo>
                  <a:lnTo>
                    <a:pt x="1604" y="25"/>
                  </a:lnTo>
                  <a:cubicBezTo>
                    <a:pt x="1604" y="0"/>
                    <a:pt x="1579" y="0"/>
                    <a:pt x="1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3"/>
            <p:cNvSpPr/>
            <p:nvPr/>
          </p:nvSpPr>
          <p:spPr>
            <a:xfrm>
              <a:off x="3355935" y="2129569"/>
              <a:ext cx="246892" cy="87340"/>
            </a:xfrm>
            <a:custGeom>
              <a:rect b="b" l="l" r="r" t="t"/>
              <a:pathLst>
                <a:path extrusionOk="0" h="1605" w="4537">
                  <a:moveTo>
                    <a:pt x="4436" y="0"/>
                  </a:moveTo>
                  <a:lnTo>
                    <a:pt x="3409" y="1028"/>
                  </a:lnTo>
                  <a:lnTo>
                    <a:pt x="1579" y="1504"/>
                  </a:lnTo>
                  <a:lnTo>
                    <a:pt x="75" y="928"/>
                  </a:lnTo>
                  <a:cubicBezTo>
                    <a:pt x="50" y="928"/>
                    <a:pt x="25" y="928"/>
                    <a:pt x="25" y="978"/>
                  </a:cubicBezTo>
                  <a:cubicBezTo>
                    <a:pt x="0" y="1003"/>
                    <a:pt x="25" y="1028"/>
                    <a:pt x="50" y="1028"/>
                  </a:cubicBezTo>
                  <a:lnTo>
                    <a:pt x="1554" y="1604"/>
                  </a:lnTo>
                  <a:lnTo>
                    <a:pt x="1579" y="1604"/>
                  </a:lnTo>
                  <a:lnTo>
                    <a:pt x="3459" y="1128"/>
                  </a:lnTo>
                  <a:lnTo>
                    <a:pt x="3484" y="1128"/>
                  </a:lnTo>
                  <a:lnTo>
                    <a:pt x="4512" y="100"/>
                  </a:lnTo>
                  <a:cubicBezTo>
                    <a:pt x="4537" y="75"/>
                    <a:pt x="4537" y="25"/>
                    <a:pt x="4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3"/>
            <p:cNvSpPr/>
            <p:nvPr/>
          </p:nvSpPr>
          <p:spPr>
            <a:xfrm>
              <a:off x="3439138" y="1976820"/>
              <a:ext cx="107801" cy="454223"/>
            </a:xfrm>
            <a:custGeom>
              <a:rect b="b" l="l" r="r" t="t"/>
              <a:pathLst>
                <a:path extrusionOk="0" h="8347" w="1981">
                  <a:moveTo>
                    <a:pt x="100" y="301"/>
                  </a:moveTo>
                  <a:lnTo>
                    <a:pt x="1855" y="3910"/>
                  </a:lnTo>
                  <a:lnTo>
                    <a:pt x="1755" y="8045"/>
                  </a:lnTo>
                  <a:lnTo>
                    <a:pt x="100" y="4361"/>
                  </a:lnTo>
                  <a:lnTo>
                    <a:pt x="100" y="301"/>
                  </a:lnTo>
                  <a:close/>
                  <a:moveTo>
                    <a:pt x="25" y="0"/>
                  </a:moveTo>
                  <a:cubicBezTo>
                    <a:pt x="0" y="25"/>
                    <a:pt x="0" y="25"/>
                    <a:pt x="0" y="50"/>
                  </a:cubicBezTo>
                  <a:lnTo>
                    <a:pt x="0" y="4361"/>
                  </a:lnTo>
                  <a:cubicBezTo>
                    <a:pt x="0" y="4386"/>
                    <a:pt x="0" y="4386"/>
                    <a:pt x="0" y="4386"/>
                  </a:cubicBezTo>
                  <a:lnTo>
                    <a:pt x="1755" y="8321"/>
                  </a:lnTo>
                  <a:cubicBezTo>
                    <a:pt x="1755" y="8346"/>
                    <a:pt x="1780" y="8346"/>
                    <a:pt x="1805" y="8346"/>
                  </a:cubicBezTo>
                  <a:cubicBezTo>
                    <a:pt x="1830" y="8346"/>
                    <a:pt x="1855" y="8321"/>
                    <a:pt x="1855" y="8296"/>
                  </a:cubicBezTo>
                  <a:lnTo>
                    <a:pt x="1980" y="3885"/>
                  </a:lnTo>
                  <a:cubicBezTo>
                    <a:pt x="1980" y="3885"/>
                    <a:pt x="1980" y="3885"/>
                    <a:pt x="1955" y="3860"/>
                  </a:cubicBezTo>
                  <a:lnTo>
                    <a:pt x="100" y="50"/>
                  </a:lnTo>
                  <a:cubicBezTo>
                    <a:pt x="75" y="25"/>
                    <a:pt x="50" y="0"/>
                    <a:pt x="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3"/>
            <p:cNvSpPr/>
            <p:nvPr/>
          </p:nvSpPr>
          <p:spPr>
            <a:xfrm>
              <a:off x="3360016" y="1979541"/>
              <a:ext cx="81898" cy="234648"/>
            </a:xfrm>
            <a:custGeom>
              <a:rect b="b" l="l" r="r" t="t"/>
              <a:pathLst>
                <a:path extrusionOk="0" h="4312" w="1505">
                  <a:moveTo>
                    <a:pt x="1504" y="0"/>
                  </a:moveTo>
                  <a:lnTo>
                    <a:pt x="0" y="3735"/>
                  </a:lnTo>
                  <a:lnTo>
                    <a:pt x="1504" y="4311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3"/>
            <p:cNvSpPr/>
            <p:nvPr/>
          </p:nvSpPr>
          <p:spPr>
            <a:xfrm>
              <a:off x="3537307" y="2132290"/>
              <a:ext cx="62798" cy="295977"/>
            </a:xfrm>
            <a:custGeom>
              <a:rect b="b" l="l" r="r" t="t"/>
              <a:pathLst>
                <a:path extrusionOk="0" h="5439" w="1154">
                  <a:moveTo>
                    <a:pt x="1154" y="0"/>
                  </a:moveTo>
                  <a:lnTo>
                    <a:pt x="126" y="1028"/>
                  </a:lnTo>
                  <a:lnTo>
                    <a:pt x="1" y="5439"/>
                  </a:lnTo>
                  <a:lnTo>
                    <a:pt x="1154" y="0"/>
                  </a:lnTo>
                  <a:close/>
                  <a:moveTo>
                    <a:pt x="1" y="5439"/>
                  </a:moveTo>
                  <a:lnTo>
                    <a:pt x="1" y="5439"/>
                  </a:lnTo>
                  <a:lnTo>
                    <a:pt x="1" y="54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1" name="Google Shape;1221;p23"/>
          <p:cNvGrpSpPr/>
          <p:nvPr/>
        </p:nvGrpSpPr>
        <p:grpSpPr>
          <a:xfrm>
            <a:off x="175592" y="242883"/>
            <a:ext cx="393251" cy="479007"/>
            <a:chOff x="192967" y="1772033"/>
            <a:chExt cx="393251" cy="479007"/>
          </a:xfrm>
        </p:grpSpPr>
        <p:sp>
          <p:nvSpPr>
            <p:cNvPr id="1222" name="Google Shape;1222;p23"/>
            <p:cNvSpPr/>
            <p:nvPr/>
          </p:nvSpPr>
          <p:spPr>
            <a:xfrm flipH="1">
              <a:off x="435081" y="1772033"/>
              <a:ext cx="151138" cy="19466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3" name="Google Shape;1223;p23"/>
            <p:cNvGrpSpPr/>
            <p:nvPr/>
          </p:nvGrpSpPr>
          <p:grpSpPr>
            <a:xfrm flipH="1">
              <a:off x="237176" y="2109019"/>
              <a:ext cx="110475" cy="142021"/>
              <a:chOff x="3340915" y="2702363"/>
              <a:chExt cx="85980" cy="110522"/>
            </a:xfrm>
          </p:grpSpPr>
          <p:sp>
            <p:nvSpPr>
              <p:cNvPr id="1224" name="Google Shape;1224;p23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23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6" name="Google Shape;1226;p23"/>
            <p:cNvGrpSpPr/>
            <p:nvPr/>
          </p:nvGrpSpPr>
          <p:grpSpPr>
            <a:xfrm flipH="1">
              <a:off x="192967" y="1849863"/>
              <a:ext cx="69377" cy="89202"/>
              <a:chOff x="3340915" y="2702363"/>
              <a:chExt cx="85980" cy="110522"/>
            </a:xfrm>
          </p:grpSpPr>
          <p:sp>
            <p:nvSpPr>
              <p:cNvPr id="1227" name="Google Shape;1227;p23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23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29" name="Google Shape;1229;p23"/>
          <p:cNvGrpSpPr/>
          <p:nvPr/>
        </p:nvGrpSpPr>
        <p:grpSpPr>
          <a:xfrm>
            <a:off x="6030936" y="242868"/>
            <a:ext cx="510147" cy="788996"/>
            <a:chOff x="8430911" y="3668818"/>
            <a:chExt cx="510147" cy="788996"/>
          </a:xfrm>
        </p:grpSpPr>
        <p:grpSp>
          <p:nvGrpSpPr>
            <p:cNvPr id="1230" name="Google Shape;1230;p23"/>
            <p:cNvGrpSpPr/>
            <p:nvPr/>
          </p:nvGrpSpPr>
          <p:grpSpPr>
            <a:xfrm>
              <a:off x="8578804" y="4315789"/>
              <a:ext cx="161348" cy="142025"/>
              <a:chOff x="4635225" y="2316383"/>
              <a:chExt cx="79123" cy="69654"/>
            </a:xfrm>
          </p:grpSpPr>
          <p:sp>
            <p:nvSpPr>
              <p:cNvPr id="1231" name="Google Shape;1231;p23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23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3" name="Google Shape;1233;p23"/>
            <p:cNvGrpSpPr/>
            <p:nvPr/>
          </p:nvGrpSpPr>
          <p:grpSpPr>
            <a:xfrm rot="10800000">
              <a:off x="8830586" y="3964218"/>
              <a:ext cx="110472" cy="97245"/>
              <a:chOff x="4635225" y="2316383"/>
              <a:chExt cx="79123" cy="69654"/>
            </a:xfrm>
          </p:grpSpPr>
          <p:sp>
            <p:nvSpPr>
              <p:cNvPr id="1234" name="Google Shape;1234;p23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23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6" name="Google Shape;1236;p23"/>
            <p:cNvGrpSpPr/>
            <p:nvPr/>
          </p:nvGrpSpPr>
          <p:grpSpPr>
            <a:xfrm rot="10800000">
              <a:off x="8430911" y="3668818"/>
              <a:ext cx="110472" cy="97245"/>
              <a:chOff x="4635225" y="2316383"/>
              <a:chExt cx="79123" cy="69654"/>
            </a:xfrm>
          </p:grpSpPr>
          <p:sp>
            <p:nvSpPr>
              <p:cNvPr id="1237" name="Google Shape;1237;p23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23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39" name="Google Shape;1239;p23"/>
          <p:cNvGrpSpPr/>
          <p:nvPr/>
        </p:nvGrpSpPr>
        <p:grpSpPr>
          <a:xfrm>
            <a:off x="192992" y="3295301"/>
            <a:ext cx="154684" cy="401176"/>
            <a:chOff x="192992" y="3295301"/>
            <a:chExt cx="154684" cy="401176"/>
          </a:xfrm>
        </p:grpSpPr>
        <p:grpSp>
          <p:nvGrpSpPr>
            <p:cNvPr id="1240" name="Google Shape;1240;p23"/>
            <p:cNvGrpSpPr/>
            <p:nvPr/>
          </p:nvGrpSpPr>
          <p:grpSpPr>
            <a:xfrm flipH="1">
              <a:off x="237201" y="3554457"/>
              <a:ext cx="110475" cy="142021"/>
              <a:chOff x="3340915" y="2702363"/>
              <a:chExt cx="85980" cy="110522"/>
            </a:xfrm>
          </p:grpSpPr>
          <p:sp>
            <p:nvSpPr>
              <p:cNvPr id="1241" name="Google Shape;1241;p23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23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3" name="Google Shape;1243;p23"/>
            <p:cNvGrpSpPr/>
            <p:nvPr/>
          </p:nvGrpSpPr>
          <p:grpSpPr>
            <a:xfrm flipH="1">
              <a:off x="192992" y="3295301"/>
              <a:ext cx="69377" cy="89202"/>
              <a:chOff x="3340915" y="2702363"/>
              <a:chExt cx="85980" cy="110522"/>
            </a:xfrm>
          </p:grpSpPr>
          <p:sp>
            <p:nvSpPr>
              <p:cNvPr id="1244" name="Google Shape;1244;p23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23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46" name="Google Shape;1246;p23"/>
          <p:cNvGrpSpPr/>
          <p:nvPr/>
        </p:nvGrpSpPr>
        <p:grpSpPr>
          <a:xfrm>
            <a:off x="8768392" y="2894126"/>
            <a:ext cx="154684" cy="401176"/>
            <a:chOff x="192992" y="3295301"/>
            <a:chExt cx="154684" cy="401176"/>
          </a:xfrm>
        </p:grpSpPr>
        <p:grpSp>
          <p:nvGrpSpPr>
            <p:cNvPr id="1247" name="Google Shape;1247;p23"/>
            <p:cNvGrpSpPr/>
            <p:nvPr/>
          </p:nvGrpSpPr>
          <p:grpSpPr>
            <a:xfrm flipH="1">
              <a:off x="237201" y="3554457"/>
              <a:ext cx="110475" cy="142021"/>
              <a:chOff x="3340915" y="2702363"/>
              <a:chExt cx="85980" cy="110522"/>
            </a:xfrm>
          </p:grpSpPr>
          <p:sp>
            <p:nvSpPr>
              <p:cNvPr id="1248" name="Google Shape;1248;p23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23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0" name="Google Shape;1250;p23"/>
            <p:cNvGrpSpPr/>
            <p:nvPr/>
          </p:nvGrpSpPr>
          <p:grpSpPr>
            <a:xfrm flipH="1">
              <a:off x="192992" y="3295301"/>
              <a:ext cx="69377" cy="89202"/>
              <a:chOff x="3340915" y="2702363"/>
              <a:chExt cx="85980" cy="110522"/>
            </a:xfrm>
          </p:grpSpPr>
          <p:sp>
            <p:nvSpPr>
              <p:cNvPr id="1251" name="Google Shape;1251;p23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23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3" name="Google Shape;1253;p23"/>
          <p:cNvSpPr txBox="1"/>
          <p:nvPr>
            <p:ph type="title"/>
          </p:nvPr>
        </p:nvSpPr>
        <p:spPr>
          <a:xfrm>
            <a:off x="720000" y="539400"/>
            <a:ext cx="3606900" cy="7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54" name="Google Shape;1254;p23"/>
          <p:cNvSpPr txBox="1"/>
          <p:nvPr>
            <p:ph idx="1" type="subTitle"/>
          </p:nvPr>
        </p:nvSpPr>
        <p:spPr>
          <a:xfrm>
            <a:off x="720000" y="2448863"/>
            <a:ext cx="34347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55" name="Google Shape;1255;p23"/>
          <p:cNvSpPr txBox="1"/>
          <p:nvPr>
            <p:ph idx="2" type="subTitle"/>
          </p:nvPr>
        </p:nvSpPr>
        <p:spPr>
          <a:xfrm>
            <a:off x="720000" y="2039938"/>
            <a:ext cx="3434700" cy="4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56" name="Google Shape;1256;p23"/>
          <p:cNvSpPr txBox="1"/>
          <p:nvPr/>
        </p:nvSpPr>
        <p:spPr>
          <a:xfrm>
            <a:off x="720000" y="3494813"/>
            <a:ext cx="343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rPr>
              <a:t>CREDITS: This presentation template was created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rPr>
              <a:t>, including icons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r>
              <a:rPr lang="en" sz="1200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rPr>
              <a:t>and infographics &amp; images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2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8" name="Google Shape;125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9" name="Google Shape;1259;p24"/>
          <p:cNvGrpSpPr/>
          <p:nvPr/>
        </p:nvGrpSpPr>
        <p:grpSpPr>
          <a:xfrm rot="796282">
            <a:off x="8283316" y="3252382"/>
            <a:ext cx="1271938" cy="2169370"/>
            <a:chOff x="2440625" y="2850900"/>
            <a:chExt cx="607175" cy="1035575"/>
          </a:xfrm>
        </p:grpSpPr>
        <p:sp>
          <p:nvSpPr>
            <p:cNvPr id="1260" name="Google Shape;1260;p24"/>
            <p:cNvSpPr/>
            <p:nvPr/>
          </p:nvSpPr>
          <p:spPr>
            <a:xfrm>
              <a:off x="2446875" y="2964475"/>
              <a:ext cx="600925" cy="922000"/>
            </a:xfrm>
            <a:custGeom>
              <a:rect b="b" l="l" r="r" t="t"/>
              <a:pathLst>
                <a:path extrusionOk="0" h="36880" w="24037">
                  <a:moveTo>
                    <a:pt x="11730" y="1247"/>
                  </a:moveTo>
                  <a:cubicBezTo>
                    <a:pt x="12532" y="2300"/>
                    <a:pt x="13334" y="3378"/>
                    <a:pt x="14161" y="4506"/>
                  </a:cubicBezTo>
                  <a:cubicBezTo>
                    <a:pt x="13810" y="4706"/>
                    <a:pt x="13485" y="4907"/>
                    <a:pt x="13109" y="5132"/>
                  </a:cubicBezTo>
                  <a:cubicBezTo>
                    <a:pt x="12633" y="3829"/>
                    <a:pt x="12156" y="2551"/>
                    <a:pt x="11680" y="1247"/>
                  </a:cubicBezTo>
                  <a:close/>
                  <a:moveTo>
                    <a:pt x="11229" y="896"/>
                  </a:moveTo>
                  <a:cubicBezTo>
                    <a:pt x="11379" y="1348"/>
                    <a:pt x="11555" y="1799"/>
                    <a:pt x="11730" y="2250"/>
                  </a:cubicBezTo>
                  <a:cubicBezTo>
                    <a:pt x="12081" y="3177"/>
                    <a:pt x="12407" y="4105"/>
                    <a:pt x="12783" y="5032"/>
                  </a:cubicBezTo>
                  <a:cubicBezTo>
                    <a:pt x="12858" y="5257"/>
                    <a:pt x="12808" y="5333"/>
                    <a:pt x="12633" y="5458"/>
                  </a:cubicBezTo>
                  <a:cubicBezTo>
                    <a:pt x="11831" y="5984"/>
                    <a:pt x="11029" y="6485"/>
                    <a:pt x="10126" y="6836"/>
                  </a:cubicBezTo>
                  <a:cubicBezTo>
                    <a:pt x="10051" y="6861"/>
                    <a:pt x="10001" y="6886"/>
                    <a:pt x="9901" y="6912"/>
                  </a:cubicBezTo>
                  <a:cubicBezTo>
                    <a:pt x="10302" y="4881"/>
                    <a:pt x="10703" y="2901"/>
                    <a:pt x="11229" y="896"/>
                  </a:cubicBezTo>
                  <a:close/>
                  <a:moveTo>
                    <a:pt x="10828" y="1097"/>
                  </a:moveTo>
                  <a:cubicBezTo>
                    <a:pt x="10678" y="1899"/>
                    <a:pt x="10527" y="2701"/>
                    <a:pt x="10352" y="3503"/>
                  </a:cubicBezTo>
                  <a:cubicBezTo>
                    <a:pt x="10101" y="4606"/>
                    <a:pt x="9851" y="5734"/>
                    <a:pt x="9625" y="6836"/>
                  </a:cubicBezTo>
                  <a:cubicBezTo>
                    <a:pt x="9600" y="6987"/>
                    <a:pt x="9550" y="7037"/>
                    <a:pt x="9399" y="7087"/>
                  </a:cubicBezTo>
                  <a:cubicBezTo>
                    <a:pt x="9027" y="7191"/>
                    <a:pt x="8655" y="7251"/>
                    <a:pt x="8283" y="7251"/>
                  </a:cubicBezTo>
                  <a:cubicBezTo>
                    <a:pt x="8028" y="7251"/>
                    <a:pt x="7774" y="7223"/>
                    <a:pt x="7520" y="7162"/>
                  </a:cubicBezTo>
                  <a:cubicBezTo>
                    <a:pt x="7018" y="7062"/>
                    <a:pt x="6668" y="6761"/>
                    <a:pt x="6492" y="6285"/>
                  </a:cubicBezTo>
                  <a:cubicBezTo>
                    <a:pt x="6442" y="6160"/>
                    <a:pt x="6442" y="6084"/>
                    <a:pt x="6517" y="5984"/>
                  </a:cubicBezTo>
                  <a:cubicBezTo>
                    <a:pt x="7946" y="4355"/>
                    <a:pt x="9349" y="2726"/>
                    <a:pt x="10778" y="1097"/>
                  </a:cubicBezTo>
                  <a:close/>
                  <a:moveTo>
                    <a:pt x="14312" y="4706"/>
                  </a:moveTo>
                  <a:cubicBezTo>
                    <a:pt x="14813" y="5358"/>
                    <a:pt x="15289" y="6009"/>
                    <a:pt x="15816" y="6686"/>
                  </a:cubicBezTo>
                  <a:cubicBezTo>
                    <a:pt x="15465" y="6736"/>
                    <a:pt x="15164" y="6886"/>
                    <a:pt x="14888" y="7037"/>
                  </a:cubicBezTo>
                  <a:cubicBezTo>
                    <a:pt x="14587" y="7187"/>
                    <a:pt x="14312" y="7338"/>
                    <a:pt x="13986" y="7513"/>
                  </a:cubicBezTo>
                  <a:cubicBezTo>
                    <a:pt x="13735" y="6811"/>
                    <a:pt x="13460" y="6110"/>
                    <a:pt x="13209" y="5383"/>
                  </a:cubicBezTo>
                  <a:cubicBezTo>
                    <a:pt x="13535" y="5107"/>
                    <a:pt x="13936" y="4957"/>
                    <a:pt x="14312" y="4706"/>
                  </a:cubicBezTo>
                  <a:close/>
                  <a:moveTo>
                    <a:pt x="15865" y="6913"/>
                  </a:moveTo>
                  <a:cubicBezTo>
                    <a:pt x="15954" y="6913"/>
                    <a:pt x="16029" y="6957"/>
                    <a:pt x="16116" y="7062"/>
                  </a:cubicBezTo>
                  <a:cubicBezTo>
                    <a:pt x="16442" y="7538"/>
                    <a:pt x="16793" y="7989"/>
                    <a:pt x="17144" y="8465"/>
                  </a:cubicBezTo>
                  <a:cubicBezTo>
                    <a:pt x="16342" y="8841"/>
                    <a:pt x="15565" y="9192"/>
                    <a:pt x="14763" y="9568"/>
                  </a:cubicBezTo>
                  <a:cubicBezTo>
                    <a:pt x="14537" y="8992"/>
                    <a:pt x="14337" y="8440"/>
                    <a:pt x="14136" y="7889"/>
                  </a:cubicBezTo>
                  <a:cubicBezTo>
                    <a:pt x="14086" y="7789"/>
                    <a:pt x="14111" y="7739"/>
                    <a:pt x="14186" y="7714"/>
                  </a:cubicBezTo>
                  <a:cubicBezTo>
                    <a:pt x="14688" y="7413"/>
                    <a:pt x="15164" y="7087"/>
                    <a:pt x="15740" y="6937"/>
                  </a:cubicBezTo>
                  <a:cubicBezTo>
                    <a:pt x="15786" y="6921"/>
                    <a:pt x="15827" y="6913"/>
                    <a:pt x="15865" y="6913"/>
                  </a:cubicBezTo>
                  <a:close/>
                  <a:moveTo>
                    <a:pt x="12958" y="5508"/>
                  </a:moveTo>
                  <a:cubicBezTo>
                    <a:pt x="13209" y="6210"/>
                    <a:pt x="13460" y="6886"/>
                    <a:pt x="13710" y="7538"/>
                  </a:cubicBezTo>
                  <a:cubicBezTo>
                    <a:pt x="13760" y="7613"/>
                    <a:pt x="13735" y="7688"/>
                    <a:pt x="13660" y="7739"/>
                  </a:cubicBezTo>
                  <a:cubicBezTo>
                    <a:pt x="12307" y="8465"/>
                    <a:pt x="11054" y="9418"/>
                    <a:pt x="9575" y="9894"/>
                  </a:cubicBezTo>
                  <a:cubicBezTo>
                    <a:pt x="9500" y="9919"/>
                    <a:pt x="9425" y="9944"/>
                    <a:pt x="9299" y="9994"/>
                  </a:cubicBezTo>
                  <a:cubicBezTo>
                    <a:pt x="9299" y="9618"/>
                    <a:pt x="9425" y="9293"/>
                    <a:pt x="9475" y="8967"/>
                  </a:cubicBezTo>
                  <a:cubicBezTo>
                    <a:pt x="9575" y="8465"/>
                    <a:pt x="9675" y="7964"/>
                    <a:pt x="9775" y="7463"/>
                  </a:cubicBezTo>
                  <a:cubicBezTo>
                    <a:pt x="9800" y="7363"/>
                    <a:pt x="9800" y="7237"/>
                    <a:pt x="9951" y="7187"/>
                  </a:cubicBezTo>
                  <a:cubicBezTo>
                    <a:pt x="11029" y="6786"/>
                    <a:pt x="11981" y="6210"/>
                    <a:pt x="12958" y="5508"/>
                  </a:cubicBezTo>
                  <a:close/>
                  <a:moveTo>
                    <a:pt x="6216" y="6360"/>
                  </a:moveTo>
                  <a:cubicBezTo>
                    <a:pt x="6517" y="7137"/>
                    <a:pt x="7144" y="7463"/>
                    <a:pt x="7946" y="7513"/>
                  </a:cubicBezTo>
                  <a:cubicBezTo>
                    <a:pt x="8014" y="7516"/>
                    <a:pt x="8081" y="7518"/>
                    <a:pt x="8149" y="7518"/>
                  </a:cubicBezTo>
                  <a:cubicBezTo>
                    <a:pt x="8602" y="7518"/>
                    <a:pt x="9045" y="7447"/>
                    <a:pt x="9525" y="7338"/>
                  </a:cubicBezTo>
                  <a:lnTo>
                    <a:pt x="9525" y="7338"/>
                  </a:lnTo>
                  <a:cubicBezTo>
                    <a:pt x="9399" y="7889"/>
                    <a:pt x="9299" y="8415"/>
                    <a:pt x="9174" y="8942"/>
                  </a:cubicBezTo>
                  <a:cubicBezTo>
                    <a:pt x="9124" y="9242"/>
                    <a:pt x="9049" y="9543"/>
                    <a:pt x="8998" y="9844"/>
                  </a:cubicBezTo>
                  <a:cubicBezTo>
                    <a:pt x="8973" y="10019"/>
                    <a:pt x="8873" y="10095"/>
                    <a:pt x="8698" y="10145"/>
                  </a:cubicBezTo>
                  <a:cubicBezTo>
                    <a:pt x="8424" y="10185"/>
                    <a:pt x="8154" y="10206"/>
                    <a:pt x="7888" y="10206"/>
                  </a:cubicBezTo>
                  <a:cubicBezTo>
                    <a:pt x="6519" y="10206"/>
                    <a:pt x="5272" y="9653"/>
                    <a:pt x="4412" y="8415"/>
                  </a:cubicBezTo>
                  <a:cubicBezTo>
                    <a:pt x="4988" y="7688"/>
                    <a:pt x="5565" y="7037"/>
                    <a:pt x="6216" y="6360"/>
                  </a:cubicBezTo>
                  <a:close/>
                  <a:moveTo>
                    <a:pt x="17094" y="9017"/>
                  </a:moveTo>
                  <a:cubicBezTo>
                    <a:pt x="17044" y="9493"/>
                    <a:pt x="16968" y="9944"/>
                    <a:pt x="16918" y="10395"/>
                  </a:cubicBezTo>
                  <a:cubicBezTo>
                    <a:pt x="16622" y="10237"/>
                    <a:pt x="16337" y="10180"/>
                    <a:pt x="16056" y="10180"/>
                  </a:cubicBezTo>
                  <a:cubicBezTo>
                    <a:pt x="15625" y="10180"/>
                    <a:pt x="15203" y="10314"/>
                    <a:pt x="14763" y="10420"/>
                  </a:cubicBezTo>
                  <a:cubicBezTo>
                    <a:pt x="14738" y="10145"/>
                    <a:pt x="14838" y="10019"/>
                    <a:pt x="15089" y="9919"/>
                  </a:cubicBezTo>
                  <a:cubicBezTo>
                    <a:pt x="15740" y="9643"/>
                    <a:pt x="16392" y="9318"/>
                    <a:pt x="17094" y="9017"/>
                  </a:cubicBezTo>
                  <a:close/>
                  <a:moveTo>
                    <a:pt x="4237" y="8616"/>
                  </a:moveTo>
                  <a:cubicBezTo>
                    <a:pt x="4738" y="9368"/>
                    <a:pt x="5440" y="9869"/>
                    <a:pt x="6267" y="10195"/>
                  </a:cubicBezTo>
                  <a:cubicBezTo>
                    <a:pt x="6787" y="10394"/>
                    <a:pt x="7308" y="10462"/>
                    <a:pt x="7840" y="10462"/>
                  </a:cubicBezTo>
                  <a:cubicBezTo>
                    <a:pt x="8179" y="10462"/>
                    <a:pt x="8522" y="10434"/>
                    <a:pt x="8873" y="10395"/>
                  </a:cubicBezTo>
                  <a:lnTo>
                    <a:pt x="8873" y="10395"/>
                  </a:lnTo>
                  <a:cubicBezTo>
                    <a:pt x="8748" y="11022"/>
                    <a:pt x="8623" y="11623"/>
                    <a:pt x="8472" y="12250"/>
                  </a:cubicBezTo>
                  <a:cubicBezTo>
                    <a:pt x="6943" y="11197"/>
                    <a:pt x="5414" y="10145"/>
                    <a:pt x="3911" y="8992"/>
                  </a:cubicBezTo>
                  <a:cubicBezTo>
                    <a:pt x="4011" y="8866"/>
                    <a:pt x="4111" y="8766"/>
                    <a:pt x="4237" y="8616"/>
                  </a:cubicBezTo>
                  <a:close/>
                  <a:moveTo>
                    <a:pt x="13836" y="7914"/>
                  </a:moveTo>
                  <a:cubicBezTo>
                    <a:pt x="14086" y="8516"/>
                    <a:pt x="14287" y="9092"/>
                    <a:pt x="14512" y="9668"/>
                  </a:cubicBezTo>
                  <a:cubicBezTo>
                    <a:pt x="12607" y="10571"/>
                    <a:pt x="10703" y="11423"/>
                    <a:pt x="8773" y="12325"/>
                  </a:cubicBezTo>
                  <a:cubicBezTo>
                    <a:pt x="8923" y="11673"/>
                    <a:pt x="9049" y="11072"/>
                    <a:pt x="9174" y="10470"/>
                  </a:cubicBezTo>
                  <a:cubicBezTo>
                    <a:pt x="9199" y="10370"/>
                    <a:pt x="9224" y="10270"/>
                    <a:pt x="9349" y="10245"/>
                  </a:cubicBezTo>
                  <a:cubicBezTo>
                    <a:pt x="10527" y="9919"/>
                    <a:pt x="11580" y="9293"/>
                    <a:pt x="12607" y="8641"/>
                  </a:cubicBezTo>
                  <a:cubicBezTo>
                    <a:pt x="13008" y="8390"/>
                    <a:pt x="13409" y="8165"/>
                    <a:pt x="13836" y="7914"/>
                  </a:cubicBezTo>
                  <a:close/>
                  <a:moveTo>
                    <a:pt x="14462" y="10195"/>
                  </a:moveTo>
                  <a:lnTo>
                    <a:pt x="14462" y="10195"/>
                  </a:lnTo>
                  <a:cubicBezTo>
                    <a:pt x="14512" y="10420"/>
                    <a:pt x="14437" y="10546"/>
                    <a:pt x="14237" y="10621"/>
                  </a:cubicBezTo>
                  <a:cubicBezTo>
                    <a:pt x="13159" y="11072"/>
                    <a:pt x="12206" y="11749"/>
                    <a:pt x="11354" y="12501"/>
                  </a:cubicBezTo>
                  <a:cubicBezTo>
                    <a:pt x="10577" y="13177"/>
                    <a:pt x="9851" y="13904"/>
                    <a:pt x="9099" y="14581"/>
                  </a:cubicBezTo>
                  <a:cubicBezTo>
                    <a:pt x="9024" y="14656"/>
                    <a:pt x="8948" y="14706"/>
                    <a:pt x="8848" y="14806"/>
                  </a:cubicBezTo>
                  <a:cubicBezTo>
                    <a:pt x="8798" y="14105"/>
                    <a:pt x="8773" y="13453"/>
                    <a:pt x="8748" y="12776"/>
                  </a:cubicBezTo>
                  <a:cubicBezTo>
                    <a:pt x="10653" y="11924"/>
                    <a:pt x="12557" y="11072"/>
                    <a:pt x="14462" y="10195"/>
                  </a:cubicBezTo>
                  <a:close/>
                  <a:moveTo>
                    <a:pt x="16139" y="10419"/>
                  </a:moveTo>
                  <a:cubicBezTo>
                    <a:pt x="16231" y="10419"/>
                    <a:pt x="16323" y="10427"/>
                    <a:pt x="16417" y="10445"/>
                  </a:cubicBezTo>
                  <a:cubicBezTo>
                    <a:pt x="16793" y="10521"/>
                    <a:pt x="16893" y="10671"/>
                    <a:pt x="16843" y="11047"/>
                  </a:cubicBezTo>
                  <a:cubicBezTo>
                    <a:pt x="16718" y="11999"/>
                    <a:pt x="16592" y="12977"/>
                    <a:pt x="16492" y="13929"/>
                  </a:cubicBezTo>
                  <a:cubicBezTo>
                    <a:pt x="16417" y="14506"/>
                    <a:pt x="16342" y="15107"/>
                    <a:pt x="16242" y="15759"/>
                  </a:cubicBezTo>
                  <a:cubicBezTo>
                    <a:pt x="15916" y="15333"/>
                    <a:pt x="15615" y="14982"/>
                    <a:pt x="15339" y="14606"/>
                  </a:cubicBezTo>
                  <a:cubicBezTo>
                    <a:pt x="15089" y="14280"/>
                    <a:pt x="14863" y="13954"/>
                    <a:pt x="14613" y="13628"/>
                  </a:cubicBezTo>
                  <a:cubicBezTo>
                    <a:pt x="14512" y="13478"/>
                    <a:pt x="14462" y="13328"/>
                    <a:pt x="14487" y="13152"/>
                  </a:cubicBezTo>
                  <a:cubicBezTo>
                    <a:pt x="14562" y="12501"/>
                    <a:pt x="14638" y="11849"/>
                    <a:pt x="14663" y="11197"/>
                  </a:cubicBezTo>
                  <a:cubicBezTo>
                    <a:pt x="14663" y="10696"/>
                    <a:pt x="14938" y="10621"/>
                    <a:pt x="15314" y="10546"/>
                  </a:cubicBezTo>
                  <a:cubicBezTo>
                    <a:pt x="15596" y="10489"/>
                    <a:pt x="15864" y="10419"/>
                    <a:pt x="16139" y="10419"/>
                  </a:cubicBezTo>
                  <a:close/>
                  <a:moveTo>
                    <a:pt x="14537" y="14455"/>
                  </a:moveTo>
                  <a:cubicBezTo>
                    <a:pt x="14988" y="14982"/>
                    <a:pt x="15389" y="15533"/>
                    <a:pt x="15841" y="16059"/>
                  </a:cubicBezTo>
                  <a:cubicBezTo>
                    <a:pt x="15690" y="16160"/>
                    <a:pt x="15590" y="16260"/>
                    <a:pt x="15440" y="16360"/>
                  </a:cubicBezTo>
                  <a:cubicBezTo>
                    <a:pt x="15139" y="15709"/>
                    <a:pt x="14838" y="15082"/>
                    <a:pt x="14537" y="14455"/>
                  </a:cubicBezTo>
                  <a:close/>
                  <a:moveTo>
                    <a:pt x="3911" y="9468"/>
                  </a:moveTo>
                  <a:lnTo>
                    <a:pt x="3911" y="9468"/>
                  </a:lnTo>
                  <a:cubicBezTo>
                    <a:pt x="4287" y="9744"/>
                    <a:pt x="4638" y="9994"/>
                    <a:pt x="4988" y="10245"/>
                  </a:cubicBezTo>
                  <a:cubicBezTo>
                    <a:pt x="6091" y="11072"/>
                    <a:pt x="7169" y="11874"/>
                    <a:pt x="8297" y="12651"/>
                  </a:cubicBezTo>
                  <a:cubicBezTo>
                    <a:pt x="8397" y="12701"/>
                    <a:pt x="8397" y="12751"/>
                    <a:pt x="8422" y="12851"/>
                  </a:cubicBezTo>
                  <a:cubicBezTo>
                    <a:pt x="8447" y="13528"/>
                    <a:pt x="8472" y="14180"/>
                    <a:pt x="8522" y="14831"/>
                  </a:cubicBezTo>
                  <a:cubicBezTo>
                    <a:pt x="8522" y="15032"/>
                    <a:pt x="8472" y="15157"/>
                    <a:pt x="8322" y="15283"/>
                  </a:cubicBezTo>
                  <a:cubicBezTo>
                    <a:pt x="7820" y="15658"/>
                    <a:pt x="7344" y="16059"/>
                    <a:pt x="6793" y="16335"/>
                  </a:cubicBezTo>
                  <a:cubicBezTo>
                    <a:pt x="6555" y="16459"/>
                    <a:pt x="6321" y="16511"/>
                    <a:pt x="6091" y="16511"/>
                  </a:cubicBezTo>
                  <a:cubicBezTo>
                    <a:pt x="5765" y="16511"/>
                    <a:pt x="5448" y="16407"/>
                    <a:pt x="5139" y="16260"/>
                  </a:cubicBezTo>
                  <a:cubicBezTo>
                    <a:pt x="5039" y="16210"/>
                    <a:pt x="5039" y="16135"/>
                    <a:pt x="5013" y="16059"/>
                  </a:cubicBezTo>
                  <a:cubicBezTo>
                    <a:pt x="4713" y="14155"/>
                    <a:pt x="4387" y="12275"/>
                    <a:pt x="4061" y="10370"/>
                  </a:cubicBezTo>
                  <a:cubicBezTo>
                    <a:pt x="4036" y="10095"/>
                    <a:pt x="3961" y="9794"/>
                    <a:pt x="3911" y="9468"/>
                  </a:cubicBezTo>
                  <a:close/>
                  <a:moveTo>
                    <a:pt x="13685" y="13277"/>
                  </a:moveTo>
                  <a:cubicBezTo>
                    <a:pt x="14161" y="14355"/>
                    <a:pt x="14663" y="15408"/>
                    <a:pt x="15164" y="16486"/>
                  </a:cubicBezTo>
                  <a:cubicBezTo>
                    <a:pt x="15189" y="16536"/>
                    <a:pt x="15214" y="16586"/>
                    <a:pt x="15139" y="16661"/>
                  </a:cubicBezTo>
                  <a:cubicBezTo>
                    <a:pt x="14562" y="17212"/>
                    <a:pt x="14011" y="17839"/>
                    <a:pt x="13284" y="18240"/>
                  </a:cubicBezTo>
                  <a:lnTo>
                    <a:pt x="13209" y="18240"/>
                  </a:lnTo>
                  <a:cubicBezTo>
                    <a:pt x="13334" y="16586"/>
                    <a:pt x="13485" y="14932"/>
                    <a:pt x="13610" y="13277"/>
                  </a:cubicBezTo>
                  <a:close/>
                  <a:moveTo>
                    <a:pt x="13309" y="13453"/>
                  </a:moveTo>
                  <a:lnTo>
                    <a:pt x="13309" y="13453"/>
                  </a:lnTo>
                  <a:cubicBezTo>
                    <a:pt x="13184" y="15107"/>
                    <a:pt x="13034" y="16761"/>
                    <a:pt x="12908" y="18415"/>
                  </a:cubicBezTo>
                  <a:cubicBezTo>
                    <a:pt x="12828" y="18427"/>
                    <a:pt x="12752" y="18433"/>
                    <a:pt x="12679" y="18433"/>
                  </a:cubicBezTo>
                  <a:cubicBezTo>
                    <a:pt x="11980" y="18433"/>
                    <a:pt x="11613" y="17917"/>
                    <a:pt x="11204" y="17463"/>
                  </a:cubicBezTo>
                  <a:cubicBezTo>
                    <a:pt x="11956" y="16160"/>
                    <a:pt x="12582" y="14781"/>
                    <a:pt x="13309" y="13453"/>
                  </a:cubicBezTo>
                  <a:close/>
                  <a:moveTo>
                    <a:pt x="16041" y="16260"/>
                  </a:moveTo>
                  <a:cubicBezTo>
                    <a:pt x="16743" y="17037"/>
                    <a:pt x="17445" y="17814"/>
                    <a:pt x="18171" y="18591"/>
                  </a:cubicBezTo>
                  <a:cubicBezTo>
                    <a:pt x="18146" y="18616"/>
                    <a:pt x="18146" y="18616"/>
                    <a:pt x="18121" y="18641"/>
                  </a:cubicBezTo>
                  <a:cubicBezTo>
                    <a:pt x="17670" y="18591"/>
                    <a:pt x="17219" y="18516"/>
                    <a:pt x="16768" y="18516"/>
                  </a:cubicBezTo>
                  <a:cubicBezTo>
                    <a:pt x="16492" y="18491"/>
                    <a:pt x="16367" y="18365"/>
                    <a:pt x="16267" y="18140"/>
                  </a:cubicBezTo>
                  <a:cubicBezTo>
                    <a:pt x="16091" y="17714"/>
                    <a:pt x="15891" y="17288"/>
                    <a:pt x="15665" y="16887"/>
                  </a:cubicBezTo>
                  <a:cubicBezTo>
                    <a:pt x="15540" y="16636"/>
                    <a:pt x="15615" y="16511"/>
                    <a:pt x="15816" y="16385"/>
                  </a:cubicBezTo>
                  <a:cubicBezTo>
                    <a:pt x="15891" y="16335"/>
                    <a:pt x="15966" y="16310"/>
                    <a:pt x="16041" y="16260"/>
                  </a:cubicBezTo>
                  <a:close/>
                  <a:moveTo>
                    <a:pt x="14412" y="10821"/>
                  </a:moveTo>
                  <a:lnTo>
                    <a:pt x="14412" y="10821"/>
                  </a:lnTo>
                  <a:cubicBezTo>
                    <a:pt x="14337" y="11548"/>
                    <a:pt x="14287" y="12250"/>
                    <a:pt x="14212" y="13002"/>
                  </a:cubicBezTo>
                  <a:cubicBezTo>
                    <a:pt x="14086" y="12851"/>
                    <a:pt x="14011" y="12751"/>
                    <a:pt x="13911" y="12651"/>
                  </a:cubicBezTo>
                  <a:cubicBezTo>
                    <a:pt x="13772" y="12512"/>
                    <a:pt x="13649" y="12443"/>
                    <a:pt x="13540" y="12443"/>
                  </a:cubicBezTo>
                  <a:cubicBezTo>
                    <a:pt x="13412" y="12443"/>
                    <a:pt x="13303" y="12537"/>
                    <a:pt x="13209" y="12726"/>
                  </a:cubicBezTo>
                  <a:cubicBezTo>
                    <a:pt x="12532" y="14054"/>
                    <a:pt x="11906" y="15358"/>
                    <a:pt x="11204" y="16661"/>
                  </a:cubicBezTo>
                  <a:cubicBezTo>
                    <a:pt x="10602" y="17839"/>
                    <a:pt x="9926" y="18967"/>
                    <a:pt x="9199" y="20070"/>
                  </a:cubicBezTo>
                  <a:cubicBezTo>
                    <a:pt x="9174" y="20120"/>
                    <a:pt x="9124" y="20170"/>
                    <a:pt x="9049" y="20270"/>
                  </a:cubicBezTo>
                  <a:cubicBezTo>
                    <a:pt x="9049" y="19769"/>
                    <a:pt x="9024" y="19368"/>
                    <a:pt x="8998" y="18942"/>
                  </a:cubicBezTo>
                  <a:cubicBezTo>
                    <a:pt x="8923" y="17739"/>
                    <a:pt x="8898" y="16511"/>
                    <a:pt x="8848" y="15308"/>
                  </a:cubicBezTo>
                  <a:cubicBezTo>
                    <a:pt x="8848" y="15232"/>
                    <a:pt x="8848" y="15157"/>
                    <a:pt x="8923" y="15107"/>
                  </a:cubicBezTo>
                  <a:cubicBezTo>
                    <a:pt x="10001" y="14130"/>
                    <a:pt x="10978" y="13077"/>
                    <a:pt x="12131" y="12175"/>
                  </a:cubicBezTo>
                  <a:cubicBezTo>
                    <a:pt x="12758" y="11699"/>
                    <a:pt x="13384" y="11272"/>
                    <a:pt x="14086" y="10947"/>
                  </a:cubicBezTo>
                  <a:cubicBezTo>
                    <a:pt x="14186" y="10897"/>
                    <a:pt x="14312" y="10871"/>
                    <a:pt x="14412" y="10821"/>
                  </a:cubicBezTo>
                  <a:close/>
                  <a:moveTo>
                    <a:pt x="16643" y="18942"/>
                  </a:moveTo>
                  <a:cubicBezTo>
                    <a:pt x="17194" y="18992"/>
                    <a:pt x="17720" y="19042"/>
                    <a:pt x="18272" y="19092"/>
                  </a:cubicBezTo>
                  <a:cubicBezTo>
                    <a:pt x="18247" y="19393"/>
                    <a:pt x="18247" y="19669"/>
                    <a:pt x="18222" y="19944"/>
                  </a:cubicBezTo>
                  <a:cubicBezTo>
                    <a:pt x="18222" y="20019"/>
                    <a:pt x="18196" y="20044"/>
                    <a:pt x="18146" y="20070"/>
                  </a:cubicBezTo>
                  <a:cubicBezTo>
                    <a:pt x="17645" y="20445"/>
                    <a:pt x="17144" y="20796"/>
                    <a:pt x="16592" y="21197"/>
                  </a:cubicBezTo>
                  <a:cubicBezTo>
                    <a:pt x="16643" y="20420"/>
                    <a:pt x="16643" y="19694"/>
                    <a:pt x="16643" y="18942"/>
                  </a:cubicBezTo>
                  <a:close/>
                  <a:moveTo>
                    <a:pt x="8497" y="15483"/>
                  </a:moveTo>
                  <a:cubicBezTo>
                    <a:pt x="8522" y="15684"/>
                    <a:pt x="8547" y="15859"/>
                    <a:pt x="8572" y="16034"/>
                  </a:cubicBezTo>
                  <a:cubicBezTo>
                    <a:pt x="8623" y="17438"/>
                    <a:pt x="8673" y="18841"/>
                    <a:pt x="8723" y="20245"/>
                  </a:cubicBezTo>
                  <a:cubicBezTo>
                    <a:pt x="8723" y="20320"/>
                    <a:pt x="8748" y="20370"/>
                    <a:pt x="8748" y="20445"/>
                  </a:cubicBezTo>
                  <a:cubicBezTo>
                    <a:pt x="8823" y="20947"/>
                    <a:pt x="8773" y="21022"/>
                    <a:pt x="8322" y="21222"/>
                  </a:cubicBezTo>
                  <a:cubicBezTo>
                    <a:pt x="8048" y="21336"/>
                    <a:pt x="7728" y="21396"/>
                    <a:pt x="7404" y="21396"/>
                  </a:cubicBezTo>
                  <a:cubicBezTo>
                    <a:pt x="6866" y="21396"/>
                    <a:pt x="6316" y="21231"/>
                    <a:pt x="5941" y="20872"/>
                  </a:cubicBezTo>
                  <a:cubicBezTo>
                    <a:pt x="5790" y="20696"/>
                    <a:pt x="5765" y="20496"/>
                    <a:pt x="5715" y="20295"/>
                  </a:cubicBezTo>
                  <a:cubicBezTo>
                    <a:pt x="5515" y="19142"/>
                    <a:pt x="5339" y="17989"/>
                    <a:pt x="5139" y="16836"/>
                  </a:cubicBezTo>
                  <a:cubicBezTo>
                    <a:pt x="5139" y="16761"/>
                    <a:pt x="5139" y="16686"/>
                    <a:pt x="5114" y="16536"/>
                  </a:cubicBezTo>
                  <a:lnTo>
                    <a:pt x="5114" y="16536"/>
                  </a:lnTo>
                  <a:cubicBezTo>
                    <a:pt x="5452" y="16699"/>
                    <a:pt x="5772" y="16780"/>
                    <a:pt x="6082" y="16780"/>
                  </a:cubicBezTo>
                  <a:cubicBezTo>
                    <a:pt x="6392" y="16780"/>
                    <a:pt x="6693" y="16699"/>
                    <a:pt x="6993" y="16536"/>
                  </a:cubicBezTo>
                  <a:cubicBezTo>
                    <a:pt x="7495" y="16285"/>
                    <a:pt x="7921" y="15959"/>
                    <a:pt x="8347" y="15608"/>
                  </a:cubicBezTo>
                  <a:cubicBezTo>
                    <a:pt x="8397" y="15558"/>
                    <a:pt x="8422" y="15533"/>
                    <a:pt x="8497" y="15483"/>
                  </a:cubicBezTo>
                  <a:close/>
                  <a:moveTo>
                    <a:pt x="15314" y="16836"/>
                  </a:moveTo>
                  <a:cubicBezTo>
                    <a:pt x="15640" y="17438"/>
                    <a:pt x="15866" y="18039"/>
                    <a:pt x="16166" y="18641"/>
                  </a:cubicBezTo>
                  <a:cubicBezTo>
                    <a:pt x="15089" y="19643"/>
                    <a:pt x="14011" y="20671"/>
                    <a:pt x="12908" y="21699"/>
                  </a:cubicBezTo>
                  <a:cubicBezTo>
                    <a:pt x="12933" y="21222"/>
                    <a:pt x="12958" y="20771"/>
                    <a:pt x="13008" y="20345"/>
                  </a:cubicBezTo>
                  <a:cubicBezTo>
                    <a:pt x="13059" y="19819"/>
                    <a:pt x="13109" y="19293"/>
                    <a:pt x="13159" y="18766"/>
                  </a:cubicBezTo>
                  <a:cubicBezTo>
                    <a:pt x="13159" y="18691"/>
                    <a:pt x="13134" y="18616"/>
                    <a:pt x="13259" y="18566"/>
                  </a:cubicBezTo>
                  <a:cubicBezTo>
                    <a:pt x="13861" y="18265"/>
                    <a:pt x="14362" y="17789"/>
                    <a:pt x="14838" y="17313"/>
                  </a:cubicBezTo>
                  <a:cubicBezTo>
                    <a:pt x="14988" y="17162"/>
                    <a:pt x="15139" y="17012"/>
                    <a:pt x="15314" y="16836"/>
                  </a:cubicBezTo>
                  <a:close/>
                  <a:moveTo>
                    <a:pt x="11054" y="17739"/>
                  </a:moveTo>
                  <a:cubicBezTo>
                    <a:pt x="11304" y="18014"/>
                    <a:pt x="11530" y="18290"/>
                    <a:pt x="11856" y="18465"/>
                  </a:cubicBezTo>
                  <a:cubicBezTo>
                    <a:pt x="12084" y="18618"/>
                    <a:pt x="12326" y="18726"/>
                    <a:pt x="12605" y="18726"/>
                  </a:cubicBezTo>
                  <a:cubicBezTo>
                    <a:pt x="12694" y="18726"/>
                    <a:pt x="12786" y="18715"/>
                    <a:pt x="12883" y="18691"/>
                  </a:cubicBezTo>
                  <a:lnTo>
                    <a:pt x="12883" y="18691"/>
                  </a:lnTo>
                  <a:cubicBezTo>
                    <a:pt x="12783" y="19744"/>
                    <a:pt x="12708" y="20771"/>
                    <a:pt x="12607" y="21799"/>
                  </a:cubicBezTo>
                  <a:cubicBezTo>
                    <a:pt x="11505" y="21473"/>
                    <a:pt x="10477" y="20947"/>
                    <a:pt x="9349" y="20621"/>
                  </a:cubicBezTo>
                  <a:cubicBezTo>
                    <a:pt x="9976" y="19669"/>
                    <a:pt x="10502" y="18716"/>
                    <a:pt x="11054" y="17739"/>
                  </a:cubicBezTo>
                  <a:close/>
                  <a:moveTo>
                    <a:pt x="16317" y="19017"/>
                  </a:moveTo>
                  <a:lnTo>
                    <a:pt x="16317" y="19017"/>
                  </a:lnTo>
                  <a:cubicBezTo>
                    <a:pt x="16342" y="19618"/>
                    <a:pt x="16292" y="20145"/>
                    <a:pt x="16317" y="20696"/>
                  </a:cubicBezTo>
                  <a:cubicBezTo>
                    <a:pt x="16342" y="21222"/>
                    <a:pt x="16166" y="21598"/>
                    <a:pt x="15740" y="21974"/>
                  </a:cubicBezTo>
                  <a:cubicBezTo>
                    <a:pt x="14863" y="22676"/>
                    <a:pt x="14061" y="23478"/>
                    <a:pt x="13234" y="24230"/>
                  </a:cubicBezTo>
                  <a:cubicBezTo>
                    <a:pt x="13159" y="24280"/>
                    <a:pt x="13084" y="24330"/>
                    <a:pt x="12983" y="24405"/>
                  </a:cubicBezTo>
                  <a:cubicBezTo>
                    <a:pt x="12958" y="23929"/>
                    <a:pt x="12933" y="23478"/>
                    <a:pt x="12883" y="23052"/>
                  </a:cubicBezTo>
                  <a:cubicBezTo>
                    <a:pt x="12883" y="22877"/>
                    <a:pt x="12908" y="22701"/>
                    <a:pt x="12858" y="22551"/>
                  </a:cubicBezTo>
                  <a:cubicBezTo>
                    <a:pt x="12808" y="22400"/>
                    <a:pt x="12858" y="22300"/>
                    <a:pt x="13008" y="22175"/>
                  </a:cubicBezTo>
                  <a:cubicBezTo>
                    <a:pt x="13435" y="21799"/>
                    <a:pt x="13836" y="21398"/>
                    <a:pt x="14237" y="20997"/>
                  </a:cubicBezTo>
                  <a:cubicBezTo>
                    <a:pt x="14813" y="20445"/>
                    <a:pt x="15389" y="19894"/>
                    <a:pt x="15966" y="19343"/>
                  </a:cubicBezTo>
                  <a:cubicBezTo>
                    <a:pt x="16066" y="19242"/>
                    <a:pt x="16166" y="19142"/>
                    <a:pt x="16317" y="19017"/>
                  </a:cubicBezTo>
                  <a:close/>
                  <a:moveTo>
                    <a:pt x="18196" y="20345"/>
                  </a:moveTo>
                  <a:lnTo>
                    <a:pt x="18196" y="20345"/>
                  </a:lnTo>
                  <a:cubicBezTo>
                    <a:pt x="18121" y="20922"/>
                    <a:pt x="18046" y="21423"/>
                    <a:pt x="17996" y="21949"/>
                  </a:cubicBezTo>
                  <a:cubicBezTo>
                    <a:pt x="17921" y="22751"/>
                    <a:pt x="17821" y="23578"/>
                    <a:pt x="17745" y="24380"/>
                  </a:cubicBezTo>
                  <a:cubicBezTo>
                    <a:pt x="17745" y="24606"/>
                    <a:pt x="17670" y="24781"/>
                    <a:pt x="17470" y="24932"/>
                  </a:cubicBezTo>
                  <a:cubicBezTo>
                    <a:pt x="17169" y="25132"/>
                    <a:pt x="16868" y="25358"/>
                    <a:pt x="16592" y="25583"/>
                  </a:cubicBezTo>
                  <a:cubicBezTo>
                    <a:pt x="16492" y="25558"/>
                    <a:pt x="16542" y="25483"/>
                    <a:pt x="16542" y="25433"/>
                  </a:cubicBezTo>
                  <a:cubicBezTo>
                    <a:pt x="16592" y="24180"/>
                    <a:pt x="16592" y="22927"/>
                    <a:pt x="16592" y="21674"/>
                  </a:cubicBezTo>
                  <a:cubicBezTo>
                    <a:pt x="16592" y="21598"/>
                    <a:pt x="16592" y="21523"/>
                    <a:pt x="16668" y="21473"/>
                  </a:cubicBezTo>
                  <a:cubicBezTo>
                    <a:pt x="17144" y="21072"/>
                    <a:pt x="17645" y="20721"/>
                    <a:pt x="18196" y="20345"/>
                  </a:cubicBezTo>
                  <a:close/>
                  <a:moveTo>
                    <a:pt x="9399" y="21122"/>
                  </a:moveTo>
                  <a:lnTo>
                    <a:pt x="9399" y="21122"/>
                  </a:lnTo>
                  <a:cubicBezTo>
                    <a:pt x="10126" y="21373"/>
                    <a:pt x="10828" y="21623"/>
                    <a:pt x="11530" y="21874"/>
                  </a:cubicBezTo>
                  <a:cubicBezTo>
                    <a:pt x="11780" y="21949"/>
                    <a:pt x="12056" y="22049"/>
                    <a:pt x="12332" y="22125"/>
                  </a:cubicBezTo>
                  <a:cubicBezTo>
                    <a:pt x="12457" y="22150"/>
                    <a:pt x="12532" y="22200"/>
                    <a:pt x="12532" y="22350"/>
                  </a:cubicBezTo>
                  <a:cubicBezTo>
                    <a:pt x="12582" y="23052"/>
                    <a:pt x="12633" y="23754"/>
                    <a:pt x="12683" y="24455"/>
                  </a:cubicBezTo>
                  <a:cubicBezTo>
                    <a:pt x="12683" y="24606"/>
                    <a:pt x="12658" y="24706"/>
                    <a:pt x="12507" y="24806"/>
                  </a:cubicBezTo>
                  <a:cubicBezTo>
                    <a:pt x="12081" y="25107"/>
                    <a:pt x="11680" y="25433"/>
                    <a:pt x="11179" y="25558"/>
                  </a:cubicBezTo>
                  <a:cubicBezTo>
                    <a:pt x="11080" y="25584"/>
                    <a:pt x="10988" y="25597"/>
                    <a:pt x="10904" y="25597"/>
                  </a:cubicBezTo>
                  <a:cubicBezTo>
                    <a:pt x="10586" y="25597"/>
                    <a:pt x="10381" y="25409"/>
                    <a:pt x="10302" y="25032"/>
                  </a:cubicBezTo>
                  <a:cubicBezTo>
                    <a:pt x="10026" y="23779"/>
                    <a:pt x="9851" y="22501"/>
                    <a:pt x="9425" y="21298"/>
                  </a:cubicBezTo>
                  <a:cubicBezTo>
                    <a:pt x="9399" y="21247"/>
                    <a:pt x="9399" y="21197"/>
                    <a:pt x="9399" y="21122"/>
                  </a:cubicBezTo>
                  <a:close/>
                  <a:moveTo>
                    <a:pt x="678" y="19092"/>
                  </a:moveTo>
                  <a:lnTo>
                    <a:pt x="678" y="19092"/>
                  </a:lnTo>
                  <a:cubicBezTo>
                    <a:pt x="1329" y="19268"/>
                    <a:pt x="1906" y="19418"/>
                    <a:pt x="2482" y="19568"/>
                  </a:cubicBezTo>
                  <a:cubicBezTo>
                    <a:pt x="3359" y="19819"/>
                    <a:pt x="4262" y="20019"/>
                    <a:pt x="5064" y="20471"/>
                  </a:cubicBezTo>
                  <a:cubicBezTo>
                    <a:pt x="5239" y="20571"/>
                    <a:pt x="5314" y="20671"/>
                    <a:pt x="5364" y="20872"/>
                  </a:cubicBezTo>
                  <a:cubicBezTo>
                    <a:pt x="5665" y="22676"/>
                    <a:pt x="5966" y="24481"/>
                    <a:pt x="6292" y="26260"/>
                  </a:cubicBezTo>
                  <a:cubicBezTo>
                    <a:pt x="6292" y="26335"/>
                    <a:pt x="6292" y="26385"/>
                    <a:pt x="6292" y="26461"/>
                  </a:cubicBezTo>
                  <a:cubicBezTo>
                    <a:pt x="4713" y="23804"/>
                    <a:pt x="2733" y="21473"/>
                    <a:pt x="678" y="19092"/>
                  </a:cubicBezTo>
                  <a:close/>
                  <a:moveTo>
                    <a:pt x="527" y="19418"/>
                  </a:moveTo>
                  <a:lnTo>
                    <a:pt x="527" y="19418"/>
                  </a:lnTo>
                  <a:cubicBezTo>
                    <a:pt x="2733" y="21974"/>
                    <a:pt x="4913" y="24531"/>
                    <a:pt x="6492" y="27588"/>
                  </a:cubicBezTo>
                  <a:cubicBezTo>
                    <a:pt x="6242" y="27513"/>
                    <a:pt x="6041" y="27438"/>
                    <a:pt x="5841" y="27388"/>
                  </a:cubicBezTo>
                  <a:cubicBezTo>
                    <a:pt x="4963" y="27087"/>
                    <a:pt x="4061" y="26862"/>
                    <a:pt x="3159" y="26711"/>
                  </a:cubicBezTo>
                  <a:cubicBezTo>
                    <a:pt x="2983" y="26686"/>
                    <a:pt x="2858" y="26611"/>
                    <a:pt x="2758" y="26435"/>
                  </a:cubicBezTo>
                  <a:cubicBezTo>
                    <a:pt x="1730" y="24731"/>
                    <a:pt x="1104" y="22902"/>
                    <a:pt x="703" y="20972"/>
                  </a:cubicBezTo>
                  <a:cubicBezTo>
                    <a:pt x="577" y="20471"/>
                    <a:pt x="527" y="19944"/>
                    <a:pt x="527" y="19418"/>
                  </a:cubicBezTo>
                  <a:close/>
                  <a:moveTo>
                    <a:pt x="22457" y="21974"/>
                  </a:moveTo>
                  <a:lnTo>
                    <a:pt x="22457" y="21974"/>
                  </a:lnTo>
                  <a:cubicBezTo>
                    <a:pt x="22432" y="23704"/>
                    <a:pt x="22282" y="25383"/>
                    <a:pt x="21956" y="27037"/>
                  </a:cubicBezTo>
                  <a:cubicBezTo>
                    <a:pt x="20928" y="27338"/>
                    <a:pt x="19826" y="27338"/>
                    <a:pt x="18723" y="27613"/>
                  </a:cubicBezTo>
                  <a:cubicBezTo>
                    <a:pt x="20051" y="25734"/>
                    <a:pt x="21279" y="23879"/>
                    <a:pt x="22457" y="21974"/>
                  </a:cubicBezTo>
                  <a:close/>
                  <a:moveTo>
                    <a:pt x="22207" y="21774"/>
                  </a:moveTo>
                  <a:lnTo>
                    <a:pt x="22207" y="21774"/>
                  </a:lnTo>
                  <a:cubicBezTo>
                    <a:pt x="21806" y="22425"/>
                    <a:pt x="21455" y="23027"/>
                    <a:pt x="21079" y="23603"/>
                  </a:cubicBezTo>
                  <a:cubicBezTo>
                    <a:pt x="20227" y="24982"/>
                    <a:pt x="19299" y="26285"/>
                    <a:pt x="18397" y="27613"/>
                  </a:cubicBezTo>
                  <a:cubicBezTo>
                    <a:pt x="18272" y="27814"/>
                    <a:pt x="18046" y="27789"/>
                    <a:pt x="17846" y="27889"/>
                  </a:cubicBezTo>
                  <a:cubicBezTo>
                    <a:pt x="17896" y="27363"/>
                    <a:pt x="17921" y="26862"/>
                    <a:pt x="17971" y="26385"/>
                  </a:cubicBezTo>
                  <a:cubicBezTo>
                    <a:pt x="18046" y="25734"/>
                    <a:pt x="18121" y="25082"/>
                    <a:pt x="18171" y="24430"/>
                  </a:cubicBezTo>
                  <a:cubicBezTo>
                    <a:pt x="18171" y="24280"/>
                    <a:pt x="18247" y="24180"/>
                    <a:pt x="18347" y="24080"/>
                  </a:cubicBezTo>
                  <a:cubicBezTo>
                    <a:pt x="18998" y="23603"/>
                    <a:pt x="19650" y="23152"/>
                    <a:pt x="20377" y="22801"/>
                  </a:cubicBezTo>
                  <a:cubicBezTo>
                    <a:pt x="20978" y="22501"/>
                    <a:pt x="21555" y="22150"/>
                    <a:pt x="22207" y="21774"/>
                  </a:cubicBezTo>
                  <a:close/>
                  <a:moveTo>
                    <a:pt x="16267" y="21849"/>
                  </a:moveTo>
                  <a:cubicBezTo>
                    <a:pt x="16292" y="23177"/>
                    <a:pt x="16267" y="24481"/>
                    <a:pt x="16242" y="25784"/>
                  </a:cubicBezTo>
                  <a:cubicBezTo>
                    <a:pt x="16217" y="25884"/>
                    <a:pt x="16166" y="25959"/>
                    <a:pt x="16116" y="26009"/>
                  </a:cubicBezTo>
                  <a:cubicBezTo>
                    <a:pt x="15189" y="26761"/>
                    <a:pt x="14312" y="27563"/>
                    <a:pt x="13334" y="28290"/>
                  </a:cubicBezTo>
                  <a:cubicBezTo>
                    <a:pt x="13309" y="28290"/>
                    <a:pt x="13284" y="28315"/>
                    <a:pt x="13234" y="28340"/>
                  </a:cubicBezTo>
                  <a:cubicBezTo>
                    <a:pt x="13209" y="28090"/>
                    <a:pt x="13159" y="27839"/>
                    <a:pt x="13159" y="27613"/>
                  </a:cubicBezTo>
                  <a:cubicBezTo>
                    <a:pt x="13134" y="26736"/>
                    <a:pt x="13084" y="25834"/>
                    <a:pt x="13008" y="24957"/>
                  </a:cubicBezTo>
                  <a:cubicBezTo>
                    <a:pt x="12983" y="24857"/>
                    <a:pt x="12983" y="24781"/>
                    <a:pt x="13084" y="24706"/>
                  </a:cubicBezTo>
                  <a:cubicBezTo>
                    <a:pt x="14111" y="23754"/>
                    <a:pt x="15164" y="22801"/>
                    <a:pt x="16191" y="21849"/>
                  </a:cubicBezTo>
                  <a:close/>
                  <a:moveTo>
                    <a:pt x="17670" y="25057"/>
                  </a:moveTo>
                  <a:cubicBezTo>
                    <a:pt x="17620" y="25709"/>
                    <a:pt x="17595" y="26310"/>
                    <a:pt x="17520" y="26937"/>
                  </a:cubicBezTo>
                  <a:cubicBezTo>
                    <a:pt x="17495" y="27212"/>
                    <a:pt x="17495" y="27513"/>
                    <a:pt x="17495" y="27814"/>
                  </a:cubicBezTo>
                  <a:cubicBezTo>
                    <a:pt x="17495" y="27939"/>
                    <a:pt x="17470" y="28014"/>
                    <a:pt x="17319" y="28039"/>
                  </a:cubicBezTo>
                  <a:cubicBezTo>
                    <a:pt x="17044" y="28140"/>
                    <a:pt x="16768" y="28240"/>
                    <a:pt x="16492" y="28340"/>
                  </a:cubicBezTo>
                  <a:cubicBezTo>
                    <a:pt x="16442" y="27714"/>
                    <a:pt x="16592" y="27137"/>
                    <a:pt x="16517" y="26536"/>
                  </a:cubicBezTo>
                  <a:cubicBezTo>
                    <a:pt x="16467" y="26060"/>
                    <a:pt x="16643" y="25759"/>
                    <a:pt x="17019" y="25508"/>
                  </a:cubicBezTo>
                  <a:cubicBezTo>
                    <a:pt x="17244" y="25383"/>
                    <a:pt x="17420" y="25182"/>
                    <a:pt x="17670" y="25057"/>
                  </a:cubicBezTo>
                  <a:close/>
                  <a:moveTo>
                    <a:pt x="5891" y="21222"/>
                  </a:moveTo>
                  <a:lnTo>
                    <a:pt x="5891" y="21222"/>
                  </a:lnTo>
                  <a:cubicBezTo>
                    <a:pt x="6310" y="21507"/>
                    <a:pt x="6796" y="21667"/>
                    <a:pt x="7332" y="21667"/>
                  </a:cubicBezTo>
                  <a:cubicBezTo>
                    <a:pt x="7788" y="21667"/>
                    <a:pt x="8280" y="21551"/>
                    <a:pt x="8798" y="21298"/>
                  </a:cubicBezTo>
                  <a:cubicBezTo>
                    <a:pt x="8898" y="23829"/>
                    <a:pt x="8998" y="26335"/>
                    <a:pt x="9124" y="28841"/>
                  </a:cubicBezTo>
                  <a:cubicBezTo>
                    <a:pt x="9094" y="28854"/>
                    <a:pt x="9068" y="28858"/>
                    <a:pt x="9046" y="28858"/>
                  </a:cubicBezTo>
                  <a:cubicBezTo>
                    <a:pt x="8976" y="28858"/>
                    <a:pt x="8942" y="28810"/>
                    <a:pt x="8923" y="28791"/>
                  </a:cubicBezTo>
                  <a:cubicBezTo>
                    <a:pt x="8347" y="28440"/>
                    <a:pt x="7745" y="28115"/>
                    <a:pt x="7119" y="27864"/>
                  </a:cubicBezTo>
                  <a:cubicBezTo>
                    <a:pt x="7018" y="27814"/>
                    <a:pt x="6943" y="27764"/>
                    <a:pt x="6918" y="27613"/>
                  </a:cubicBezTo>
                  <a:cubicBezTo>
                    <a:pt x="6793" y="26786"/>
                    <a:pt x="6668" y="25984"/>
                    <a:pt x="6542" y="25157"/>
                  </a:cubicBezTo>
                  <a:cubicBezTo>
                    <a:pt x="6342" y="24029"/>
                    <a:pt x="6166" y="22902"/>
                    <a:pt x="5966" y="21799"/>
                  </a:cubicBezTo>
                  <a:cubicBezTo>
                    <a:pt x="5941" y="21623"/>
                    <a:pt x="5916" y="21423"/>
                    <a:pt x="5891" y="21222"/>
                  </a:cubicBezTo>
                  <a:close/>
                  <a:moveTo>
                    <a:pt x="12708" y="25032"/>
                  </a:moveTo>
                  <a:cubicBezTo>
                    <a:pt x="12733" y="25433"/>
                    <a:pt x="12758" y="25784"/>
                    <a:pt x="12783" y="26160"/>
                  </a:cubicBezTo>
                  <a:cubicBezTo>
                    <a:pt x="12833" y="26811"/>
                    <a:pt x="12883" y="27488"/>
                    <a:pt x="12933" y="28165"/>
                  </a:cubicBezTo>
                  <a:cubicBezTo>
                    <a:pt x="12958" y="28415"/>
                    <a:pt x="12933" y="28591"/>
                    <a:pt x="12658" y="28741"/>
                  </a:cubicBezTo>
                  <a:cubicBezTo>
                    <a:pt x="12328" y="28915"/>
                    <a:pt x="11999" y="29076"/>
                    <a:pt x="11644" y="29076"/>
                  </a:cubicBezTo>
                  <a:cubicBezTo>
                    <a:pt x="11487" y="29076"/>
                    <a:pt x="11324" y="29044"/>
                    <a:pt x="11154" y="28967"/>
                  </a:cubicBezTo>
                  <a:cubicBezTo>
                    <a:pt x="11029" y="28917"/>
                    <a:pt x="10953" y="28841"/>
                    <a:pt x="10928" y="28716"/>
                  </a:cubicBezTo>
                  <a:cubicBezTo>
                    <a:pt x="10778" y="27814"/>
                    <a:pt x="10628" y="26912"/>
                    <a:pt x="10477" y="26034"/>
                  </a:cubicBezTo>
                  <a:cubicBezTo>
                    <a:pt x="10452" y="25959"/>
                    <a:pt x="10477" y="25884"/>
                    <a:pt x="10477" y="25809"/>
                  </a:cubicBezTo>
                  <a:cubicBezTo>
                    <a:pt x="10633" y="25852"/>
                    <a:pt x="10780" y="25871"/>
                    <a:pt x="10919" y="25871"/>
                  </a:cubicBezTo>
                  <a:cubicBezTo>
                    <a:pt x="11591" y="25871"/>
                    <a:pt x="12106" y="25426"/>
                    <a:pt x="12708" y="25032"/>
                  </a:cubicBezTo>
                  <a:close/>
                  <a:moveTo>
                    <a:pt x="9174" y="22125"/>
                  </a:moveTo>
                  <a:lnTo>
                    <a:pt x="9174" y="22125"/>
                  </a:lnTo>
                  <a:cubicBezTo>
                    <a:pt x="9826" y="24756"/>
                    <a:pt x="10151" y="27413"/>
                    <a:pt x="10653" y="30145"/>
                  </a:cubicBezTo>
                  <a:cubicBezTo>
                    <a:pt x="10377" y="29894"/>
                    <a:pt x="10151" y="29669"/>
                    <a:pt x="9901" y="29518"/>
                  </a:cubicBezTo>
                  <a:cubicBezTo>
                    <a:pt x="9475" y="29268"/>
                    <a:pt x="9399" y="28942"/>
                    <a:pt x="9399" y="28491"/>
                  </a:cubicBezTo>
                  <a:cubicBezTo>
                    <a:pt x="9374" y="27037"/>
                    <a:pt x="9249" y="25608"/>
                    <a:pt x="9224" y="24180"/>
                  </a:cubicBezTo>
                  <a:cubicBezTo>
                    <a:pt x="9199" y="23478"/>
                    <a:pt x="9124" y="22801"/>
                    <a:pt x="9174" y="22125"/>
                  </a:cubicBezTo>
                  <a:close/>
                  <a:moveTo>
                    <a:pt x="16191" y="26260"/>
                  </a:moveTo>
                  <a:cubicBezTo>
                    <a:pt x="16267" y="26310"/>
                    <a:pt x="16217" y="26385"/>
                    <a:pt x="16217" y="26435"/>
                  </a:cubicBezTo>
                  <a:cubicBezTo>
                    <a:pt x="16217" y="27037"/>
                    <a:pt x="16217" y="27638"/>
                    <a:pt x="16242" y="28240"/>
                  </a:cubicBezTo>
                  <a:cubicBezTo>
                    <a:pt x="16242" y="28415"/>
                    <a:pt x="16166" y="28491"/>
                    <a:pt x="16016" y="28541"/>
                  </a:cubicBezTo>
                  <a:cubicBezTo>
                    <a:pt x="15039" y="29017"/>
                    <a:pt x="14111" y="29543"/>
                    <a:pt x="13359" y="30471"/>
                  </a:cubicBezTo>
                  <a:cubicBezTo>
                    <a:pt x="13309" y="29869"/>
                    <a:pt x="13259" y="29318"/>
                    <a:pt x="13259" y="28791"/>
                  </a:cubicBezTo>
                  <a:cubicBezTo>
                    <a:pt x="13259" y="28691"/>
                    <a:pt x="13309" y="28641"/>
                    <a:pt x="13359" y="28591"/>
                  </a:cubicBezTo>
                  <a:cubicBezTo>
                    <a:pt x="14362" y="27889"/>
                    <a:pt x="15239" y="27037"/>
                    <a:pt x="16191" y="26260"/>
                  </a:cubicBezTo>
                  <a:close/>
                  <a:moveTo>
                    <a:pt x="12908" y="28917"/>
                  </a:moveTo>
                  <a:cubicBezTo>
                    <a:pt x="13008" y="28967"/>
                    <a:pt x="12983" y="29042"/>
                    <a:pt x="13008" y="29117"/>
                  </a:cubicBezTo>
                  <a:cubicBezTo>
                    <a:pt x="13034" y="29669"/>
                    <a:pt x="13008" y="30220"/>
                    <a:pt x="13109" y="30771"/>
                  </a:cubicBezTo>
                  <a:cubicBezTo>
                    <a:pt x="13134" y="30821"/>
                    <a:pt x="13109" y="30847"/>
                    <a:pt x="13084" y="30872"/>
                  </a:cubicBezTo>
                  <a:cubicBezTo>
                    <a:pt x="12733" y="31448"/>
                    <a:pt x="12457" y="32050"/>
                    <a:pt x="12232" y="32726"/>
                  </a:cubicBezTo>
                  <a:cubicBezTo>
                    <a:pt x="11981" y="32075"/>
                    <a:pt x="11730" y="31473"/>
                    <a:pt x="11329" y="30972"/>
                  </a:cubicBezTo>
                  <a:cubicBezTo>
                    <a:pt x="11204" y="30821"/>
                    <a:pt x="11279" y="30646"/>
                    <a:pt x="11229" y="30471"/>
                  </a:cubicBezTo>
                  <a:cubicBezTo>
                    <a:pt x="11154" y="30070"/>
                    <a:pt x="11104" y="29669"/>
                    <a:pt x="11029" y="29217"/>
                  </a:cubicBezTo>
                  <a:lnTo>
                    <a:pt x="11029" y="29217"/>
                  </a:lnTo>
                  <a:cubicBezTo>
                    <a:pt x="11267" y="29303"/>
                    <a:pt x="11494" y="29353"/>
                    <a:pt x="11717" y="29353"/>
                  </a:cubicBezTo>
                  <a:cubicBezTo>
                    <a:pt x="11822" y="29353"/>
                    <a:pt x="11927" y="29342"/>
                    <a:pt x="12031" y="29318"/>
                  </a:cubicBezTo>
                  <a:cubicBezTo>
                    <a:pt x="12357" y="29242"/>
                    <a:pt x="12633" y="29067"/>
                    <a:pt x="12908" y="28917"/>
                  </a:cubicBezTo>
                  <a:close/>
                  <a:moveTo>
                    <a:pt x="1138" y="26918"/>
                  </a:moveTo>
                  <a:cubicBezTo>
                    <a:pt x="1363" y="26918"/>
                    <a:pt x="1571" y="26957"/>
                    <a:pt x="1780" y="26987"/>
                  </a:cubicBezTo>
                  <a:cubicBezTo>
                    <a:pt x="3059" y="27137"/>
                    <a:pt x="4337" y="27388"/>
                    <a:pt x="5565" y="27764"/>
                  </a:cubicBezTo>
                  <a:cubicBezTo>
                    <a:pt x="6993" y="28215"/>
                    <a:pt x="8322" y="28841"/>
                    <a:pt x="9500" y="29719"/>
                  </a:cubicBezTo>
                  <a:cubicBezTo>
                    <a:pt x="10552" y="30521"/>
                    <a:pt x="11329" y="31498"/>
                    <a:pt x="11780" y="32726"/>
                  </a:cubicBezTo>
                  <a:cubicBezTo>
                    <a:pt x="11856" y="32927"/>
                    <a:pt x="11956" y="33102"/>
                    <a:pt x="12031" y="33303"/>
                  </a:cubicBezTo>
                  <a:cubicBezTo>
                    <a:pt x="12056" y="33353"/>
                    <a:pt x="12081" y="33378"/>
                    <a:pt x="12081" y="33453"/>
                  </a:cubicBezTo>
                  <a:cubicBezTo>
                    <a:pt x="11931" y="34255"/>
                    <a:pt x="11906" y="35057"/>
                    <a:pt x="11981" y="35884"/>
                  </a:cubicBezTo>
                  <a:cubicBezTo>
                    <a:pt x="8422" y="32676"/>
                    <a:pt x="4612" y="29794"/>
                    <a:pt x="653" y="26987"/>
                  </a:cubicBezTo>
                  <a:cubicBezTo>
                    <a:pt x="825" y="26936"/>
                    <a:pt x="985" y="26918"/>
                    <a:pt x="1138" y="26918"/>
                  </a:cubicBezTo>
                  <a:close/>
                  <a:moveTo>
                    <a:pt x="23034" y="27338"/>
                  </a:moveTo>
                  <a:lnTo>
                    <a:pt x="23034" y="27338"/>
                  </a:lnTo>
                  <a:cubicBezTo>
                    <a:pt x="22883" y="27488"/>
                    <a:pt x="22733" y="27588"/>
                    <a:pt x="22608" y="27664"/>
                  </a:cubicBezTo>
                  <a:cubicBezTo>
                    <a:pt x="20176" y="29242"/>
                    <a:pt x="17871" y="30922"/>
                    <a:pt x="15665" y="32751"/>
                  </a:cubicBezTo>
                  <a:cubicBezTo>
                    <a:pt x="14537" y="33679"/>
                    <a:pt x="13510" y="34706"/>
                    <a:pt x="12607" y="35859"/>
                  </a:cubicBezTo>
                  <a:cubicBezTo>
                    <a:pt x="12582" y="35884"/>
                    <a:pt x="12582" y="35959"/>
                    <a:pt x="12482" y="35959"/>
                  </a:cubicBezTo>
                  <a:cubicBezTo>
                    <a:pt x="12232" y="33879"/>
                    <a:pt x="12633" y="31974"/>
                    <a:pt x="14011" y="30370"/>
                  </a:cubicBezTo>
                  <a:cubicBezTo>
                    <a:pt x="14788" y="29493"/>
                    <a:pt x="15866" y="29017"/>
                    <a:pt x="16968" y="28616"/>
                  </a:cubicBezTo>
                  <a:cubicBezTo>
                    <a:pt x="17871" y="28290"/>
                    <a:pt x="18798" y="27939"/>
                    <a:pt x="19750" y="27839"/>
                  </a:cubicBezTo>
                  <a:cubicBezTo>
                    <a:pt x="20853" y="27739"/>
                    <a:pt x="21906" y="27513"/>
                    <a:pt x="23034" y="27338"/>
                  </a:cubicBezTo>
                  <a:close/>
                  <a:moveTo>
                    <a:pt x="1079" y="27689"/>
                  </a:moveTo>
                  <a:lnTo>
                    <a:pt x="1079" y="27689"/>
                  </a:lnTo>
                  <a:cubicBezTo>
                    <a:pt x="4863" y="30295"/>
                    <a:pt x="8422" y="33202"/>
                    <a:pt x="11931" y="36285"/>
                  </a:cubicBezTo>
                  <a:cubicBezTo>
                    <a:pt x="11577" y="36341"/>
                    <a:pt x="11230" y="36366"/>
                    <a:pt x="10888" y="36366"/>
                  </a:cubicBezTo>
                  <a:cubicBezTo>
                    <a:pt x="10311" y="36366"/>
                    <a:pt x="9750" y="36295"/>
                    <a:pt x="9199" y="36185"/>
                  </a:cubicBezTo>
                  <a:cubicBezTo>
                    <a:pt x="7695" y="35884"/>
                    <a:pt x="6492" y="35032"/>
                    <a:pt x="5364" y="34055"/>
                  </a:cubicBezTo>
                  <a:cubicBezTo>
                    <a:pt x="4262" y="33077"/>
                    <a:pt x="3485" y="31824"/>
                    <a:pt x="2733" y="30596"/>
                  </a:cubicBezTo>
                  <a:cubicBezTo>
                    <a:pt x="2181" y="29669"/>
                    <a:pt x="1655" y="28766"/>
                    <a:pt x="1129" y="27839"/>
                  </a:cubicBezTo>
                  <a:cubicBezTo>
                    <a:pt x="1104" y="27789"/>
                    <a:pt x="1079" y="27739"/>
                    <a:pt x="1079" y="27689"/>
                  </a:cubicBezTo>
                  <a:close/>
                  <a:moveTo>
                    <a:pt x="23485" y="27488"/>
                  </a:moveTo>
                  <a:lnTo>
                    <a:pt x="23485" y="27488"/>
                  </a:lnTo>
                  <a:cubicBezTo>
                    <a:pt x="23334" y="27989"/>
                    <a:pt x="23159" y="28440"/>
                    <a:pt x="22958" y="28867"/>
                  </a:cubicBezTo>
                  <a:cubicBezTo>
                    <a:pt x="22207" y="30446"/>
                    <a:pt x="21354" y="31974"/>
                    <a:pt x="20176" y="33278"/>
                  </a:cubicBezTo>
                  <a:cubicBezTo>
                    <a:pt x="19550" y="33954"/>
                    <a:pt x="18848" y="34606"/>
                    <a:pt x="18071" y="35107"/>
                  </a:cubicBezTo>
                  <a:cubicBezTo>
                    <a:pt x="17394" y="35533"/>
                    <a:pt x="16643" y="35784"/>
                    <a:pt x="15866" y="36009"/>
                  </a:cubicBezTo>
                  <a:cubicBezTo>
                    <a:pt x="14988" y="36235"/>
                    <a:pt x="14061" y="36310"/>
                    <a:pt x="13159" y="36410"/>
                  </a:cubicBezTo>
                  <a:cubicBezTo>
                    <a:pt x="13109" y="36419"/>
                    <a:pt x="13056" y="36422"/>
                    <a:pt x="13000" y="36422"/>
                  </a:cubicBezTo>
                  <a:cubicBezTo>
                    <a:pt x="12889" y="36422"/>
                    <a:pt x="12766" y="36410"/>
                    <a:pt x="12633" y="36410"/>
                  </a:cubicBezTo>
                  <a:cubicBezTo>
                    <a:pt x="12808" y="36110"/>
                    <a:pt x="13034" y="35884"/>
                    <a:pt x="13259" y="35608"/>
                  </a:cubicBezTo>
                  <a:cubicBezTo>
                    <a:pt x="14838" y="33654"/>
                    <a:pt x="16818" y="32125"/>
                    <a:pt x="18848" y="30646"/>
                  </a:cubicBezTo>
                  <a:cubicBezTo>
                    <a:pt x="20252" y="29593"/>
                    <a:pt x="21655" y="28591"/>
                    <a:pt x="23159" y="27664"/>
                  </a:cubicBezTo>
                  <a:cubicBezTo>
                    <a:pt x="23234" y="27613"/>
                    <a:pt x="23334" y="27563"/>
                    <a:pt x="23485" y="27488"/>
                  </a:cubicBezTo>
                  <a:close/>
                  <a:moveTo>
                    <a:pt x="11206" y="0"/>
                  </a:moveTo>
                  <a:cubicBezTo>
                    <a:pt x="11122" y="0"/>
                    <a:pt x="11036" y="75"/>
                    <a:pt x="10903" y="220"/>
                  </a:cubicBezTo>
                  <a:cubicBezTo>
                    <a:pt x="10452" y="721"/>
                    <a:pt x="10026" y="1222"/>
                    <a:pt x="9600" y="1724"/>
                  </a:cubicBezTo>
                  <a:cubicBezTo>
                    <a:pt x="7620" y="4004"/>
                    <a:pt x="5665" y="6310"/>
                    <a:pt x="3685" y="8616"/>
                  </a:cubicBezTo>
                  <a:cubicBezTo>
                    <a:pt x="3535" y="8791"/>
                    <a:pt x="3334" y="8967"/>
                    <a:pt x="3384" y="9242"/>
                  </a:cubicBezTo>
                  <a:cubicBezTo>
                    <a:pt x="3435" y="9518"/>
                    <a:pt x="3485" y="9794"/>
                    <a:pt x="3535" y="10069"/>
                  </a:cubicBezTo>
                  <a:cubicBezTo>
                    <a:pt x="3710" y="11172"/>
                    <a:pt x="3886" y="12275"/>
                    <a:pt x="4086" y="13403"/>
                  </a:cubicBezTo>
                  <a:cubicBezTo>
                    <a:pt x="4312" y="14781"/>
                    <a:pt x="4562" y="16160"/>
                    <a:pt x="4788" y="17563"/>
                  </a:cubicBezTo>
                  <a:cubicBezTo>
                    <a:pt x="4938" y="18390"/>
                    <a:pt x="5089" y="19242"/>
                    <a:pt x="5239" y="20145"/>
                  </a:cubicBezTo>
                  <a:cubicBezTo>
                    <a:pt x="4462" y="19669"/>
                    <a:pt x="3635" y="19493"/>
                    <a:pt x="2808" y="19293"/>
                  </a:cubicBezTo>
                  <a:cubicBezTo>
                    <a:pt x="2106" y="19117"/>
                    <a:pt x="1404" y="18942"/>
                    <a:pt x="703" y="18766"/>
                  </a:cubicBezTo>
                  <a:cubicBezTo>
                    <a:pt x="618" y="18747"/>
                    <a:pt x="549" y="18736"/>
                    <a:pt x="491" y="18736"/>
                  </a:cubicBezTo>
                  <a:cubicBezTo>
                    <a:pt x="328" y="18736"/>
                    <a:pt x="264" y="18826"/>
                    <a:pt x="226" y="19067"/>
                  </a:cubicBezTo>
                  <a:cubicBezTo>
                    <a:pt x="126" y="19443"/>
                    <a:pt x="176" y="19844"/>
                    <a:pt x="226" y="20220"/>
                  </a:cubicBezTo>
                  <a:cubicBezTo>
                    <a:pt x="452" y="21724"/>
                    <a:pt x="853" y="23177"/>
                    <a:pt x="1429" y="24606"/>
                  </a:cubicBezTo>
                  <a:cubicBezTo>
                    <a:pt x="1705" y="25258"/>
                    <a:pt x="1981" y="25934"/>
                    <a:pt x="2457" y="26561"/>
                  </a:cubicBezTo>
                  <a:cubicBezTo>
                    <a:pt x="2282" y="26561"/>
                    <a:pt x="2181" y="26536"/>
                    <a:pt x="2056" y="26536"/>
                  </a:cubicBezTo>
                  <a:cubicBezTo>
                    <a:pt x="1680" y="26461"/>
                    <a:pt x="1304" y="26435"/>
                    <a:pt x="903" y="26435"/>
                  </a:cubicBezTo>
                  <a:cubicBezTo>
                    <a:pt x="176" y="26461"/>
                    <a:pt x="1" y="26736"/>
                    <a:pt x="352" y="27388"/>
                  </a:cubicBezTo>
                  <a:cubicBezTo>
                    <a:pt x="1079" y="28716"/>
                    <a:pt x="1755" y="30045"/>
                    <a:pt x="2532" y="31348"/>
                  </a:cubicBezTo>
                  <a:cubicBezTo>
                    <a:pt x="3635" y="33102"/>
                    <a:pt x="4913" y="34656"/>
                    <a:pt x="6743" y="35734"/>
                  </a:cubicBezTo>
                  <a:cubicBezTo>
                    <a:pt x="7993" y="36480"/>
                    <a:pt x="9299" y="36879"/>
                    <a:pt x="10681" y="36879"/>
                  </a:cubicBezTo>
                  <a:cubicBezTo>
                    <a:pt x="11155" y="36879"/>
                    <a:pt x="11638" y="36832"/>
                    <a:pt x="12131" y="36736"/>
                  </a:cubicBezTo>
                  <a:cubicBezTo>
                    <a:pt x="12165" y="36736"/>
                    <a:pt x="12209" y="36725"/>
                    <a:pt x="12243" y="36725"/>
                  </a:cubicBezTo>
                  <a:cubicBezTo>
                    <a:pt x="12259" y="36725"/>
                    <a:pt x="12273" y="36728"/>
                    <a:pt x="12282" y="36736"/>
                  </a:cubicBezTo>
                  <a:cubicBezTo>
                    <a:pt x="12457" y="36848"/>
                    <a:pt x="12643" y="36868"/>
                    <a:pt x="12832" y="36868"/>
                  </a:cubicBezTo>
                  <a:cubicBezTo>
                    <a:pt x="12940" y="36868"/>
                    <a:pt x="13050" y="36862"/>
                    <a:pt x="13159" y="36862"/>
                  </a:cubicBezTo>
                  <a:cubicBezTo>
                    <a:pt x="13886" y="36837"/>
                    <a:pt x="14638" y="36736"/>
                    <a:pt x="15339" y="36586"/>
                  </a:cubicBezTo>
                  <a:cubicBezTo>
                    <a:pt x="16517" y="36335"/>
                    <a:pt x="17670" y="35984"/>
                    <a:pt x="18648" y="35258"/>
                  </a:cubicBezTo>
                  <a:cubicBezTo>
                    <a:pt x="21029" y="33528"/>
                    <a:pt x="22582" y="31172"/>
                    <a:pt x="23710" y="28516"/>
                  </a:cubicBezTo>
                  <a:cubicBezTo>
                    <a:pt x="23861" y="28140"/>
                    <a:pt x="24011" y="27739"/>
                    <a:pt x="24036" y="27313"/>
                  </a:cubicBezTo>
                  <a:cubicBezTo>
                    <a:pt x="24036" y="26963"/>
                    <a:pt x="23935" y="26816"/>
                    <a:pt x="23663" y="26816"/>
                  </a:cubicBezTo>
                  <a:cubicBezTo>
                    <a:pt x="23604" y="26816"/>
                    <a:pt x="23536" y="26823"/>
                    <a:pt x="23460" y="26836"/>
                  </a:cubicBezTo>
                  <a:cubicBezTo>
                    <a:pt x="23084" y="26912"/>
                    <a:pt x="22683" y="26962"/>
                    <a:pt x="22307" y="27012"/>
                  </a:cubicBezTo>
                  <a:cubicBezTo>
                    <a:pt x="22282" y="26962"/>
                    <a:pt x="22282" y="26937"/>
                    <a:pt x="22282" y="26912"/>
                  </a:cubicBezTo>
                  <a:cubicBezTo>
                    <a:pt x="22557" y="25809"/>
                    <a:pt x="22658" y="24681"/>
                    <a:pt x="22783" y="23578"/>
                  </a:cubicBezTo>
                  <a:cubicBezTo>
                    <a:pt x="22858" y="22902"/>
                    <a:pt x="22983" y="22225"/>
                    <a:pt x="22883" y="21523"/>
                  </a:cubicBezTo>
                  <a:cubicBezTo>
                    <a:pt x="22850" y="21274"/>
                    <a:pt x="22773" y="21157"/>
                    <a:pt x="22630" y="21157"/>
                  </a:cubicBezTo>
                  <a:cubicBezTo>
                    <a:pt x="22557" y="21157"/>
                    <a:pt x="22467" y="21188"/>
                    <a:pt x="22357" y="21247"/>
                  </a:cubicBezTo>
                  <a:cubicBezTo>
                    <a:pt x="21580" y="21648"/>
                    <a:pt x="20878" y="22100"/>
                    <a:pt x="20101" y="22476"/>
                  </a:cubicBezTo>
                  <a:cubicBezTo>
                    <a:pt x="19575" y="22726"/>
                    <a:pt x="19099" y="23027"/>
                    <a:pt x="18623" y="23378"/>
                  </a:cubicBezTo>
                  <a:cubicBezTo>
                    <a:pt x="18522" y="23453"/>
                    <a:pt x="18422" y="23528"/>
                    <a:pt x="18322" y="23603"/>
                  </a:cubicBezTo>
                  <a:cubicBezTo>
                    <a:pt x="18247" y="23503"/>
                    <a:pt x="18272" y="23428"/>
                    <a:pt x="18272" y="23353"/>
                  </a:cubicBezTo>
                  <a:cubicBezTo>
                    <a:pt x="18347" y="22726"/>
                    <a:pt x="18422" y="22100"/>
                    <a:pt x="18522" y="21473"/>
                  </a:cubicBezTo>
                  <a:cubicBezTo>
                    <a:pt x="18623" y="20696"/>
                    <a:pt x="18723" y="19944"/>
                    <a:pt x="18748" y="19142"/>
                  </a:cubicBezTo>
                  <a:cubicBezTo>
                    <a:pt x="18773" y="18741"/>
                    <a:pt x="18623" y="18415"/>
                    <a:pt x="18347" y="18115"/>
                  </a:cubicBezTo>
                  <a:cubicBezTo>
                    <a:pt x="17795" y="17488"/>
                    <a:pt x="17244" y="16836"/>
                    <a:pt x="16668" y="16210"/>
                  </a:cubicBezTo>
                  <a:cubicBezTo>
                    <a:pt x="16618" y="16135"/>
                    <a:pt x="16592" y="16085"/>
                    <a:pt x="16592" y="15984"/>
                  </a:cubicBezTo>
                  <a:cubicBezTo>
                    <a:pt x="16718" y="15182"/>
                    <a:pt x="16843" y="14380"/>
                    <a:pt x="16943" y="13553"/>
                  </a:cubicBezTo>
                  <a:cubicBezTo>
                    <a:pt x="17169" y="11974"/>
                    <a:pt x="17369" y="10395"/>
                    <a:pt x="17620" y="8816"/>
                  </a:cubicBezTo>
                  <a:cubicBezTo>
                    <a:pt x="17645" y="8541"/>
                    <a:pt x="17595" y="8365"/>
                    <a:pt x="17445" y="8165"/>
                  </a:cubicBezTo>
                  <a:cubicBezTo>
                    <a:pt x="15966" y="6185"/>
                    <a:pt x="14512" y="4205"/>
                    <a:pt x="13034" y="2225"/>
                  </a:cubicBezTo>
                  <a:cubicBezTo>
                    <a:pt x="12532" y="1573"/>
                    <a:pt x="12031" y="896"/>
                    <a:pt x="11530" y="270"/>
                  </a:cubicBezTo>
                  <a:cubicBezTo>
                    <a:pt x="11387" y="88"/>
                    <a:pt x="11298" y="0"/>
                    <a:pt x="112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4"/>
            <p:cNvSpPr/>
            <p:nvPr/>
          </p:nvSpPr>
          <p:spPr>
            <a:xfrm>
              <a:off x="2935600" y="3275025"/>
              <a:ext cx="52050" cy="90325"/>
            </a:xfrm>
            <a:custGeom>
              <a:rect b="b" l="l" r="r" t="t"/>
              <a:pathLst>
                <a:path extrusionOk="0" h="3613" w="2082">
                  <a:moveTo>
                    <a:pt x="1129" y="1282"/>
                  </a:moveTo>
                  <a:cubicBezTo>
                    <a:pt x="1304" y="1382"/>
                    <a:pt x="1455" y="1507"/>
                    <a:pt x="1630" y="1632"/>
                  </a:cubicBezTo>
                  <a:cubicBezTo>
                    <a:pt x="1279" y="1933"/>
                    <a:pt x="1079" y="2234"/>
                    <a:pt x="903" y="2585"/>
                  </a:cubicBezTo>
                  <a:cubicBezTo>
                    <a:pt x="778" y="2284"/>
                    <a:pt x="728" y="2008"/>
                    <a:pt x="577" y="1733"/>
                  </a:cubicBezTo>
                  <a:cubicBezTo>
                    <a:pt x="803" y="1607"/>
                    <a:pt x="1028" y="1482"/>
                    <a:pt x="1129" y="1282"/>
                  </a:cubicBezTo>
                  <a:close/>
                  <a:moveTo>
                    <a:pt x="1086" y="0"/>
                  </a:moveTo>
                  <a:cubicBezTo>
                    <a:pt x="945" y="0"/>
                    <a:pt x="903" y="117"/>
                    <a:pt x="903" y="254"/>
                  </a:cubicBezTo>
                  <a:cubicBezTo>
                    <a:pt x="878" y="780"/>
                    <a:pt x="728" y="1206"/>
                    <a:pt x="201" y="1432"/>
                  </a:cubicBezTo>
                  <a:cubicBezTo>
                    <a:pt x="1" y="1532"/>
                    <a:pt x="1" y="1683"/>
                    <a:pt x="126" y="1833"/>
                  </a:cubicBezTo>
                  <a:cubicBezTo>
                    <a:pt x="226" y="1933"/>
                    <a:pt x="277" y="2033"/>
                    <a:pt x="327" y="2159"/>
                  </a:cubicBezTo>
                  <a:cubicBezTo>
                    <a:pt x="477" y="2560"/>
                    <a:pt x="552" y="2986"/>
                    <a:pt x="627" y="3412"/>
                  </a:cubicBezTo>
                  <a:cubicBezTo>
                    <a:pt x="653" y="3512"/>
                    <a:pt x="703" y="3587"/>
                    <a:pt x="803" y="3612"/>
                  </a:cubicBezTo>
                  <a:cubicBezTo>
                    <a:pt x="928" y="3612"/>
                    <a:pt x="1003" y="3562"/>
                    <a:pt x="1054" y="3437"/>
                  </a:cubicBezTo>
                  <a:cubicBezTo>
                    <a:pt x="1079" y="3387"/>
                    <a:pt x="1104" y="3312"/>
                    <a:pt x="1104" y="3236"/>
                  </a:cubicBezTo>
                  <a:cubicBezTo>
                    <a:pt x="1279" y="2685"/>
                    <a:pt x="1455" y="2134"/>
                    <a:pt x="1981" y="1808"/>
                  </a:cubicBezTo>
                  <a:cubicBezTo>
                    <a:pt x="2056" y="1758"/>
                    <a:pt x="2081" y="1708"/>
                    <a:pt x="2081" y="1632"/>
                  </a:cubicBezTo>
                  <a:cubicBezTo>
                    <a:pt x="2081" y="1482"/>
                    <a:pt x="1981" y="1407"/>
                    <a:pt x="1881" y="1332"/>
                  </a:cubicBezTo>
                  <a:cubicBezTo>
                    <a:pt x="1580" y="1031"/>
                    <a:pt x="1279" y="730"/>
                    <a:pt x="1329" y="254"/>
                  </a:cubicBezTo>
                  <a:cubicBezTo>
                    <a:pt x="1329" y="129"/>
                    <a:pt x="1279" y="3"/>
                    <a:pt x="1129" y="3"/>
                  </a:cubicBezTo>
                  <a:cubicBezTo>
                    <a:pt x="1114" y="1"/>
                    <a:pt x="1099" y="0"/>
                    <a:pt x="10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4"/>
            <p:cNvSpPr/>
            <p:nvPr/>
          </p:nvSpPr>
          <p:spPr>
            <a:xfrm>
              <a:off x="2882975" y="3008175"/>
              <a:ext cx="53900" cy="89625"/>
            </a:xfrm>
            <a:custGeom>
              <a:rect b="b" l="l" r="r" t="t"/>
              <a:pathLst>
                <a:path extrusionOk="0" h="3585" w="2156">
                  <a:moveTo>
                    <a:pt x="1354" y="1229"/>
                  </a:moveTo>
                  <a:cubicBezTo>
                    <a:pt x="1479" y="1454"/>
                    <a:pt x="1580" y="1630"/>
                    <a:pt x="1705" y="1855"/>
                  </a:cubicBezTo>
                  <a:cubicBezTo>
                    <a:pt x="1379" y="2056"/>
                    <a:pt x="1179" y="2357"/>
                    <a:pt x="978" y="2707"/>
                  </a:cubicBezTo>
                  <a:cubicBezTo>
                    <a:pt x="853" y="2432"/>
                    <a:pt x="752" y="2206"/>
                    <a:pt x="552" y="2031"/>
                  </a:cubicBezTo>
                  <a:cubicBezTo>
                    <a:pt x="878" y="1805"/>
                    <a:pt x="1179" y="1605"/>
                    <a:pt x="1354" y="1229"/>
                  </a:cubicBezTo>
                  <a:close/>
                  <a:moveTo>
                    <a:pt x="1329" y="1"/>
                  </a:moveTo>
                  <a:cubicBezTo>
                    <a:pt x="1229" y="26"/>
                    <a:pt x="1179" y="101"/>
                    <a:pt x="1179" y="201"/>
                  </a:cubicBezTo>
                  <a:cubicBezTo>
                    <a:pt x="1128" y="351"/>
                    <a:pt x="1128" y="527"/>
                    <a:pt x="1078" y="702"/>
                  </a:cubicBezTo>
                  <a:cubicBezTo>
                    <a:pt x="978" y="1204"/>
                    <a:pt x="677" y="1529"/>
                    <a:pt x="251" y="1780"/>
                  </a:cubicBezTo>
                  <a:cubicBezTo>
                    <a:pt x="76" y="1905"/>
                    <a:pt x="1" y="2056"/>
                    <a:pt x="176" y="2206"/>
                  </a:cubicBezTo>
                  <a:cubicBezTo>
                    <a:pt x="477" y="2507"/>
                    <a:pt x="577" y="2908"/>
                    <a:pt x="727" y="3284"/>
                  </a:cubicBezTo>
                  <a:cubicBezTo>
                    <a:pt x="778" y="3409"/>
                    <a:pt x="778" y="3585"/>
                    <a:pt x="978" y="3585"/>
                  </a:cubicBezTo>
                  <a:cubicBezTo>
                    <a:pt x="1179" y="3585"/>
                    <a:pt x="1204" y="3434"/>
                    <a:pt x="1254" y="3284"/>
                  </a:cubicBezTo>
                  <a:cubicBezTo>
                    <a:pt x="1404" y="2833"/>
                    <a:pt x="1580" y="2382"/>
                    <a:pt x="2006" y="2106"/>
                  </a:cubicBezTo>
                  <a:cubicBezTo>
                    <a:pt x="2106" y="2056"/>
                    <a:pt x="2156" y="1981"/>
                    <a:pt x="2156" y="1830"/>
                  </a:cubicBezTo>
                  <a:cubicBezTo>
                    <a:pt x="2131" y="1780"/>
                    <a:pt x="2131" y="1705"/>
                    <a:pt x="2081" y="1655"/>
                  </a:cubicBezTo>
                  <a:cubicBezTo>
                    <a:pt x="1805" y="1179"/>
                    <a:pt x="1580" y="702"/>
                    <a:pt x="1479" y="176"/>
                  </a:cubicBezTo>
                  <a:cubicBezTo>
                    <a:pt x="1479" y="101"/>
                    <a:pt x="1429" y="1"/>
                    <a:pt x="13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4"/>
            <p:cNvSpPr/>
            <p:nvPr/>
          </p:nvSpPr>
          <p:spPr>
            <a:xfrm>
              <a:off x="2440625" y="3270700"/>
              <a:ext cx="50775" cy="87125"/>
            </a:xfrm>
            <a:custGeom>
              <a:rect b="b" l="l" r="r" t="t"/>
              <a:pathLst>
                <a:path extrusionOk="0" h="3485" w="2031">
                  <a:moveTo>
                    <a:pt x="1228" y="953"/>
                  </a:moveTo>
                  <a:cubicBezTo>
                    <a:pt x="1253" y="978"/>
                    <a:pt x="1253" y="978"/>
                    <a:pt x="1253" y="978"/>
                  </a:cubicBezTo>
                  <a:cubicBezTo>
                    <a:pt x="1379" y="1154"/>
                    <a:pt x="1529" y="1329"/>
                    <a:pt x="1554" y="1530"/>
                  </a:cubicBezTo>
                  <a:cubicBezTo>
                    <a:pt x="1604" y="1730"/>
                    <a:pt x="1304" y="1831"/>
                    <a:pt x="1228" y="2006"/>
                  </a:cubicBezTo>
                  <a:cubicBezTo>
                    <a:pt x="1153" y="2131"/>
                    <a:pt x="1078" y="2232"/>
                    <a:pt x="978" y="2357"/>
                  </a:cubicBezTo>
                  <a:cubicBezTo>
                    <a:pt x="877" y="2106"/>
                    <a:pt x="752" y="1931"/>
                    <a:pt x="577" y="1755"/>
                  </a:cubicBezTo>
                  <a:cubicBezTo>
                    <a:pt x="852" y="1530"/>
                    <a:pt x="1078" y="1279"/>
                    <a:pt x="1228" y="953"/>
                  </a:cubicBezTo>
                  <a:close/>
                  <a:moveTo>
                    <a:pt x="1153" y="1"/>
                  </a:moveTo>
                  <a:cubicBezTo>
                    <a:pt x="1053" y="26"/>
                    <a:pt x="1003" y="101"/>
                    <a:pt x="1003" y="176"/>
                  </a:cubicBezTo>
                  <a:cubicBezTo>
                    <a:pt x="903" y="728"/>
                    <a:pt x="652" y="1154"/>
                    <a:pt x="201" y="1455"/>
                  </a:cubicBezTo>
                  <a:cubicBezTo>
                    <a:pt x="25" y="1605"/>
                    <a:pt x="0" y="1805"/>
                    <a:pt x="176" y="1956"/>
                  </a:cubicBezTo>
                  <a:cubicBezTo>
                    <a:pt x="552" y="2307"/>
                    <a:pt x="652" y="2783"/>
                    <a:pt x="777" y="3234"/>
                  </a:cubicBezTo>
                  <a:cubicBezTo>
                    <a:pt x="827" y="3384"/>
                    <a:pt x="877" y="3485"/>
                    <a:pt x="1028" y="3485"/>
                  </a:cubicBezTo>
                  <a:cubicBezTo>
                    <a:pt x="1203" y="3485"/>
                    <a:pt x="1253" y="3359"/>
                    <a:pt x="1253" y="3209"/>
                  </a:cubicBezTo>
                  <a:cubicBezTo>
                    <a:pt x="1278" y="2658"/>
                    <a:pt x="1529" y="2232"/>
                    <a:pt x="1880" y="1831"/>
                  </a:cubicBezTo>
                  <a:cubicBezTo>
                    <a:pt x="1955" y="1755"/>
                    <a:pt x="2030" y="1680"/>
                    <a:pt x="2005" y="1480"/>
                  </a:cubicBezTo>
                  <a:lnTo>
                    <a:pt x="2005" y="1480"/>
                  </a:lnTo>
                  <a:cubicBezTo>
                    <a:pt x="2005" y="1483"/>
                    <a:pt x="2005" y="1485"/>
                    <a:pt x="2005" y="1485"/>
                  </a:cubicBezTo>
                  <a:cubicBezTo>
                    <a:pt x="2005" y="1485"/>
                    <a:pt x="2002" y="1423"/>
                    <a:pt x="1980" y="1379"/>
                  </a:cubicBezTo>
                  <a:cubicBezTo>
                    <a:pt x="1730" y="978"/>
                    <a:pt x="1504" y="577"/>
                    <a:pt x="1354" y="126"/>
                  </a:cubicBezTo>
                  <a:cubicBezTo>
                    <a:pt x="1329" y="51"/>
                    <a:pt x="1253" y="1"/>
                    <a:pt x="1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4"/>
            <p:cNvSpPr/>
            <p:nvPr/>
          </p:nvSpPr>
          <p:spPr>
            <a:xfrm>
              <a:off x="2608550" y="2894775"/>
              <a:ext cx="44500" cy="60500"/>
            </a:xfrm>
            <a:custGeom>
              <a:rect b="b" l="l" r="r" t="t"/>
              <a:pathLst>
                <a:path extrusionOk="0" h="2420" w="1780">
                  <a:moveTo>
                    <a:pt x="301" y="0"/>
                  </a:moveTo>
                  <a:cubicBezTo>
                    <a:pt x="100" y="0"/>
                    <a:pt x="0" y="201"/>
                    <a:pt x="150" y="426"/>
                  </a:cubicBezTo>
                  <a:cubicBezTo>
                    <a:pt x="526" y="1078"/>
                    <a:pt x="952" y="1705"/>
                    <a:pt x="1429" y="2306"/>
                  </a:cubicBezTo>
                  <a:cubicBezTo>
                    <a:pt x="1490" y="2347"/>
                    <a:pt x="1534" y="2420"/>
                    <a:pt x="1602" y="2420"/>
                  </a:cubicBezTo>
                  <a:cubicBezTo>
                    <a:pt x="1618" y="2420"/>
                    <a:pt x="1635" y="2416"/>
                    <a:pt x="1654" y="2406"/>
                  </a:cubicBezTo>
                  <a:cubicBezTo>
                    <a:pt x="1780" y="2331"/>
                    <a:pt x="1704" y="2231"/>
                    <a:pt x="1654" y="2181"/>
                  </a:cubicBezTo>
                  <a:cubicBezTo>
                    <a:pt x="1353" y="1454"/>
                    <a:pt x="952" y="802"/>
                    <a:pt x="526" y="151"/>
                  </a:cubicBezTo>
                  <a:cubicBezTo>
                    <a:pt x="476" y="75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4"/>
            <p:cNvSpPr/>
            <p:nvPr/>
          </p:nvSpPr>
          <p:spPr>
            <a:xfrm>
              <a:off x="2825950" y="2894650"/>
              <a:ext cx="34500" cy="51175"/>
            </a:xfrm>
            <a:custGeom>
              <a:rect b="b" l="l" r="r" t="t"/>
              <a:pathLst>
                <a:path extrusionOk="0" h="2047" w="1380">
                  <a:moveTo>
                    <a:pt x="1122" y="0"/>
                  </a:moveTo>
                  <a:cubicBezTo>
                    <a:pt x="997" y="0"/>
                    <a:pt x="893" y="72"/>
                    <a:pt x="828" y="181"/>
                  </a:cubicBezTo>
                  <a:cubicBezTo>
                    <a:pt x="527" y="682"/>
                    <a:pt x="327" y="1208"/>
                    <a:pt x="126" y="1760"/>
                  </a:cubicBezTo>
                  <a:cubicBezTo>
                    <a:pt x="101" y="1835"/>
                    <a:pt x="1" y="1960"/>
                    <a:pt x="126" y="2035"/>
                  </a:cubicBezTo>
                  <a:cubicBezTo>
                    <a:pt x="146" y="2043"/>
                    <a:pt x="165" y="2047"/>
                    <a:pt x="182" y="2047"/>
                  </a:cubicBezTo>
                  <a:cubicBezTo>
                    <a:pt x="275" y="2047"/>
                    <a:pt x="335" y="1948"/>
                    <a:pt x="377" y="1885"/>
                  </a:cubicBezTo>
                  <a:cubicBezTo>
                    <a:pt x="753" y="1459"/>
                    <a:pt x="1028" y="958"/>
                    <a:pt x="1304" y="456"/>
                  </a:cubicBezTo>
                  <a:cubicBezTo>
                    <a:pt x="1329" y="406"/>
                    <a:pt x="1354" y="331"/>
                    <a:pt x="1379" y="306"/>
                  </a:cubicBezTo>
                  <a:cubicBezTo>
                    <a:pt x="1354" y="131"/>
                    <a:pt x="1304" y="55"/>
                    <a:pt x="1179" y="5"/>
                  </a:cubicBezTo>
                  <a:cubicBezTo>
                    <a:pt x="1159" y="2"/>
                    <a:pt x="1140" y="0"/>
                    <a:pt x="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4"/>
            <p:cNvSpPr/>
            <p:nvPr/>
          </p:nvSpPr>
          <p:spPr>
            <a:xfrm>
              <a:off x="2724450" y="2850900"/>
              <a:ext cx="15075" cy="58925"/>
            </a:xfrm>
            <a:custGeom>
              <a:rect b="b" l="l" r="r" t="t"/>
              <a:pathLst>
                <a:path extrusionOk="0" h="2357" w="603">
                  <a:moveTo>
                    <a:pt x="201" y="1"/>
                  </a:moveTo>
                  <a:cubicBezTo>
                    <a:pt x="51" y="26"/>
                    <a:pt x="1" y="126"/>
                    <a:pt x="1" y="277"/>
                  </a:cubicBezTo>
                  <a:cubicBezTo>
                    <a:pt x="1" y="427"/>
                    <a:pt x="26" y="577"/>
                    <a:pt x="51" y="728"/>
                  </a:cubicBezTo>
                  <a:cubicBezTo>
                    <a:pt x="101" y="1204"/>
                    <a:pt x="126" y="1680"/>
                    <a:pt x="251" y="2131"/>
                  </a:cubicBezTo>
                  <a:cubicBezTo>
                    <a:pt x="276" y="2256"/>
                    <a:pt x="352" y="2332"/>
                    <a:pt x="502" y="2357"/>
                  </a:cubicBezTo>
                  <a:cubicBezTo>
                    <a:pt x="527" y="2156"/>
                    <a:pt x="527" y="1981"/>
                    <a:pt x="552" y="1805"/>
                  </a:cubicBezTo>
                  <a:cubicBezTo>
                    <a:pt x="602" y="1279"/>
                    <a:pt x="527" y="753"/>
                    <a:pt x="452" y="226"/>
                  </a:cubicBezTo>
                  <a:cubicBezTo>
                    <a:pt x="452" y="76"/>
                    <a:pt x="352" y="1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4"/>
            <p:cNvSpPr/>
            <p:nvPr/>
          </p:nvSpPr>
          <p:spPr>
            <a:xfrm>
              <a:off x="2933725" y="3116250"/>
              <a:ext cx="51400" cy="39825"/>
            </a:xfrm>
            <a:custGeom>
              <a:rect b="b" l="l" r="r" t="t"/>
              <a:pathLst>
                <a:path extrusionOk="0" h="1593" w="2056">
                  <a:moveTo>
                    <a:pt x="1793" y="1"/>
                  </a:moveTo>
                  <a:cubicBezTo>
                    <a:pt x="1736" y="1"/>
                    <a:pt x="1680" y="26"/>
                    <a:pt x="1630" y="64"/>
                  </a:cubicBezTo>
                  <a:cubicBezTo>
                    <a:pt x="1379" y="264"/>
                    <a:pt x="1154" y="465"/>
                    <a:pt x="928" y="640"/>
                  </a:cubicBezTo>
                  <a:cubicBezTo>
                    <a:pt x="677" y="891"/>
                    <a:pt x="402" y="1116"/>
                    <a:pt x="126" y="1342"/>
                  </a:cubicBezTo>
                  <a:cubicBezTo>
                    <a:pt x="76" y="1392"/>
                    <a:pt x="1" y="1442"/>
                    <a:pt x="51" y="1542"/>
                  </a:cubicBezTo>
                  <a:cubicBezTo>
                    <a:pt x="76" y="1592"/>
                    <a:pt x="101" y="1592"/>
                    <a:pt x="151" y="1592"/>
                  </a:cubicBezTo>
                  <a:cubicBezTo>
                    <a:pt x="176" y="1592"/>
                    <a:pt x="201" y="1592"/>
                    <a:pt x="226" y="1567"/>
                  </a:cubicBezTo>
                  <a:cubicBezTo>
                    <a:pt x="853" y="1267"/>
                    <a:pt x="1429" y="916"/>
                    <a:pt x="1931" y="414"/>
                  </a:cubicBezTo>
                  <a:cubicBezTo>
                    <a:pt x="2006" y="339"/>
                    <a:pt x="2056" y="214"/>
                    <a:pt x="1956" y="89"/>
                  </a:cubicBezTo>
                  <a:cubicBezTo>
                    <a:pt x="1905" y="26"/>
                    <a:pt x="1849" y="1"/>
                    <a:pt x="1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4"/>
            <p:cNvSpPr/>
            <p:nvPr/>
          </p:nvSpPr>
          <p:spPr>
            <a:xfrm>
              <a:off x="2516425" y="3018200"/>
              <a:ext cx="43900" cy="33425"/>
            </a:xfrm>
            <a:custGeom>
              <a:rect b="b" l="l" r="r" t="t"/>
              <a:pathLst>
                <a:path extrusionOk="0" h="1337" w="1756">
                  <a:moveTo>
                    <a:pt x="277" y="1"/>
                  </a:moveTo>
                  <a:cubicBezTo>
                    <a:pt x="151" y="1"/>
                    <a:pt x="76" y="51"/>
                    <a:pt x="51" y="176"/>
                  </a:cubicBezTo>
                  <a:cubicBezTo>
                    <a:pt x="1" y="326"/>
                    <a:pt x="76" y="427"/>
                    <a:pt x="176" y="502"/>
                  </a:cubicBezTo>
                  <a:cubicBezTo>
                    <a:pt x="602" y="803"/>
                    <a:pt x="1003" y="1078"/>
                    <a:pt x="1455" y="1279"/>
                  </a:cubicBezTo>
                  <a:cubicBezTo>
                    <a:pt x="1512" y="1308"/>
                    <a:pt x="1562" y="1337"/>
                    <a:pt x="1608" y="1337"/>
                  </a:cubicBezTo>
                  <a:cubicBezTo>
                    <a:pt x="1642" y="1337"/>
                    <a:pt x="1673" y="1321"/>
                    <a:pt x="1705" y="1279"/>
                  </a:cubicBezTo>
                  <a:cubicBezTo>
                    <a:pt x="1755" y="1204"/>
                    <a:pt x="1705" y="1128"/>
                    <a:pt x="1655" y="1078"/>
                  </a:cubicBezTo>
                  <a:cubicBezTo>
                    <a:pt x="1329" y="677"/>
                    <a:pt x="928" y="351"/>
                    <a:pt x="502" y="76"/>
                  </a:cubicBezTo>
                  <a:cubicBezTo>
                    <a:pt x="427" y="26"/>
                    <a:pt x="352" y="1"/>
                    <a:pt x="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9" name="Google Shape;1269;p24"/>
          <p:cNvGrpSpPr/>
          <p:nvPr/>
        </p:nvGrpSpPr>
        <p:grpSpPr>
          <a:xfrm rot="2558193">
            <a:off x="-162324" y="-447551"/>
            <a:ext cx="1258018" cy="1874008"/>
            <a:chOff x="5162450" y="1454425"/>
            <a:chExt cx="584600" cy="870850"/>
          </a:xfrm>
        </p:grpSpPr>
        <p:sp>
          <p:nvSpPr>
            <p:cNvPr id="1270" name="Google Shape;1270;p24"/>
            <p:cNvSpPr/>
            <p:nvPr/>
          </p:nvSpPr>
          <p:spPr>
            <a:xfrm>
              <a:off x="5162450" y="1454425"/>
              <a:ext cx="555150" cy="870850"/>
            </a:xfrm>
            <a:custGeom>
              <a:rect b="b" l="l" r="r" t="t"/>
              <a:pathLst>
                <a:path extrusionOk="0" h="34834" w="22206">
                  <a:moveTo>
                    <a:pt x="21780" y="922"/>
                  </a:moveTo>
                  <a:lnTo>
                    <a:pt x="21780" y="922"/>
                  </a:lnTo>
                  <a:cubicBezTo>
                    <a:pt x="21454" y="1774"/>
                    <a:pt x="21078" y="2526"/>
                    <a:pt x="20652" y="3278"/>
                  </a:cubicBezTo>
                  <a:cubicBezTo>
                    <a:pt x="20025" y="4406"/>
                    <a:pt x="19399" y="5509"/>
                    <a:pt x="18421" y="6386"/>
                  </a:cubicBezTo>
                  <a:cubicBezTo>
                    <a:pt x="17870" y="6862"/>
                    <a:pt x="17293" y="7288"/>
                    <a:pt x="16592" y="7464"/>
                  </a:cubicBezTo>
                  <a:cubicBezTo>
                    <a:pt x="16447" y="7500"/>
                    <a:pt x="16302" y="7520"/>
                    <a:pt x="16157" y="7520"/>
                  </a:cubicBezTo>
                  <a:cubicBezTo>
                    <a:pt x="15901" y="7520"/>
                    <a:pt x="15645" y="7457"/>
                    <a:pt x="15389" y="7313"/>
                  </a:cubicBezTo>
                  <a:cubicBezTo>
                    <a:pt x="15639" y="7038"/>
                    <a:pt x="15890" y="6762"/>
                    <a:pt x="16115" y="6511"/>
                  </a:cubicBezTo>
                  <a:cubicBezTo>
                    <a:pt x="16917" y="5609"/>
                    <a:pt x="17795" y="4757"/>
                    <a:pt x="18722" y="3955"/>
                  </a:cubicBezTo>
                  <a:cubicBezTo>
                    <a:pt x="18822" y="3855"/>
                    <a:pt x="19048" y="3729"/>
                    <a:pt x="18922" y="3604"/>
                  </a:cubicBezTo>
                  <a:cubicBezTo>
                    <a:pt x="18882" y="3550"/>
                    <a:pt x="18843" y="3528"/>
                    <a:pt x="18805" y="3528"/>
                  </a:cubicBezTo>
                  <a:cubicBezTo>
                    <a:pt x="18704" y="3528"/>
                    <a:pt x="18613" y="3681"/>
                    <a:pt x="18521" y="3754"/>
                  </a:cubicBezTo>
                  <a:cubicBezTo>
                    <a:pt x="17394" y="4682"/>
                    <a:pt x="16366" y="5709"/>
                    <a:pt x="15439" y="6837"/>
                  </a:cubicBezTo>
                  <a:cubicBezTo>
                    <a:pt x="15364" y="6912"/>
                    <a:pt x="15288" y="6987"/>
                    <a:pt x="15188" y="7088"/>
                  </a:cubicBezTo>
                  <a:cubicBezTo>
                    <a:pt x="14862" y="6586"/>
                    <a:pt x="14862" y="6060"/>
                    <a:pt x="14988" y="5534"/>
                  </a:cubicBezTo>
                  <a:cubicBezTo>
                    <a:pt x="15238" y="4431"/>
                    <a:pt x="15990" y="3654"/>
                    <a:pt x="16867" y="3002"/>
                  </a:cubicBezTo>
                  <a:cubicBezTo>
                    <a:pt x="18045" y="2150"/>
                    <a:pt x="19399" y="1674"/>
                    <a:pt x="20777" y="1198"/>
                  </a:cubicBezTo>
                  <a:cubicBezTo>
                    <a:pt x="21103" y="1098"/>
                    <a:pt x="21429" y="997"/>
                    <a:pt x="21780" y="922"/>
                  </a:cubicBezTo>
                  <a:close/>
                  <a:moveTo>
                    <a:pt x="12907" y="571"/>
                  </a:moveTo>
                  <a:cubicBezTo>
                    <a:pt x="12983" y="647"/>
                    <a:pt x="12958" y="747"/>
                    <a:pt x="12958" y="797"/>
                  </a:cubicBezTo>
                  <a:cubicBezTo>
                    <a:pt x="12857" y="1624"/>
                    <a:pt x="12958" y="2451"/>
                    <a:pt x="12958" y="3253"/>
                  </a:cubicBezTo>
                  <a:cubicBezTo>
                    <a:pt x="12983" y="3905"/>
                    <a:pt x="13108" y="4556"/>
                    <a:pt x="13158" y="5208"/>
                  </a:cubicBezTo>
                  <a:cubicBezTo>
                    <a:pt x="13208" y="6110"/>
                    <a:pt x="13233" y="6987"/>
                    <a:pt x="12757" y="7789"/>
                  </a:cubicBezTo>
                  <a:cubicBezTo>
                    <a:pt x="12557" y="8140"/>
                    <a:pt x="12306" y="8391"/>
                    <a:pt x="11905" y="8516"/>
                  </a:cubicBezTo>
                  <a:cubicBezTo>
                    <a:pt x="11780" y="7489"/>
                    <a:pt x="11754" y="6486"/>
                    <a:pt x="11830" y="5459"/>
                  </a:cubicBezTo>
                  <a:cubicBezTo>
                    <a:pt x="11880" y="4757"/>
                    <a:pt x="12005" y="4055"/>
                    <a:pt x="12155" y="3353"/>
                  </a:cubicBezTo>
                  <a:cubicBezTo>
                    <a:pt x="12181" y="3253"/>
                    <a:pt x="12256" y="3128"/>
                    <a:pt x="12105" y="3103"/>
                  </a:cubicBezTo>
                  <a:cubicBezTo>
                    <a:pt x="12085" y="3096"/>
                    <a:pt x="12067" y="3093"/>
                    <a:pt x="12052" y="3093"/>
                  </a:cubicBezTo>
                  <a:cubicBezTo>
                    <a:pt x="11955" y="3093"/>
                    <a:pt x="11952" y="3217"/>
                    <a:pt x="11930" y="3303"/>
                  </a:cubicBezTo>
                  <a:cubicBezTo>
                    <a:pt x="11805" y="3804"/>
                    <a:pt x="11704" y="4306"/>
                    <a:pt x="11629" y="4832"/>
                  </a:cubicBezTo>
                  <a:cubicBezTo>
                    <a:pt x="11504" y="5759"/>
                    <a:pt x="11479" y="6712"/>
                    <a:pt x="11529" y="7664"/>
                  </a:cubicBezTo>
                  <a:cubicBezTo>
                    <a:pt x="11529" y="7940"/>
                    <a:pt x="11629" y="8215"/>
                    <a:pt x="11579" y="8541"/>
                  </a:cubicBezTo>
                  <a:cubicBezTo>
                    <a:pt x="11178" y="8466"/>
                    <a:pt x="10927" y="8215"/>
                    <a:pt x="10702" y="7940"/>
                  </a:cubicBezTo>
                  <a:cubicBezTo>
                    <a:pt x="10125" y="7213"/>
                    <a:pt x="10025" y="6411"/>
                    <a:pt x="10150" y="5534"/>
                  </a:cubicBezTo>
                  <a:cubicBezTo>
                    <a:pt x="10401" y="3554"/>
                    <a:pt x="11479" y="2050"/>
                    <a:pt x="12807" y="672"/>
                  </a:cubicBezTo>
                  <a:cubicBezTo>
                    <a:pt x="12832" y="647"/>
                    <a:pt x="12882" y="621"/>
                    <a:pt x="12907" y="571"/>
                  </a:cubicBezTo>
                  <a:close/>
                  <a:moveTo>
                    <a:pt x="19375" y="7010"/>
                  </a:moveTo>
                  <a:cubicBezTo>
                    <a:pt x="19901" y="7010"/>
                    <a:pt x="20433" y="7023"/>
                    <a:pt x="20953" y="7113"/>
                  </a:cubicBezTo>
                  <a:cubicBezTo>
                    <a:pt x="20978" y="7113"/>
                    <a:pt x="21003" y="7138"/>
                    <a:pt x="21103" y="7163"/>
                  </a:cubicBezTo>
                  <a:cubicBezTo>
                    <a:pt x="20877" y="7388"/>
                    <a:pt x="20652" y="7564"/>
                    <a:pt x="20451" y="7764"/>
                  </a:cubicBezTo>
                  <a:cubicBezTo>
                    <a:pt x="19800" y="8441"/>
                    <a:pt x="19198" y="9168"/>
                    <a:pt x="18396" y="9719"/>
                  </a:cubicBezTo>
                  <a:cubicBezTo>
                    <a:pt x="17770" y="10145"/>
                    <a:pt x="17093" y="10446"/>
                    <a:pt x="16341" y="10446"/>
                  </a:cubicBezTo>
                  <a:cubicBezTo>
                    <a:pt x="15840" y="10446"/>
                    <a:pt x="15439" y="10195"/>
                    <a:pt x="15213" y="9719"/>
                  </a:cubicBezTo>
                  <a:cubicBezTo>
                    <a:pt x="15739" y="9418"/>
                    <a:pt x="16291" y="9143"/>
                    <a:pt x="16867" y="8917"/>
                  </a:cubicBezTo>
                  <a:cubicBezTo>
                    <a:pt x="17694" y="8566"/>
                    <a:pt x="18521" y="8241"/>
                    <a:pt x="19349" y="7915"/>
                  </a:cubicBezTo>
                  <a:cubicBezTo>
                    <a:pt x="19424" y="7865"/>
                    <a:pt x="19624" y="7865"/>
                    <a:pt x="19549" y="7714"/>
                  </a:cubicBezTo>
                  <a:cubicBezTo>
                    <a:pt x="19524" y="7652"/>
                    <a:pt x="19474" y="7633"/>
                    <a:pt x="19417" y="7633"/>
                  </a:cubicBezTo>
                  <a:cubicBezTo>
                    <a:pt x="19361" y="7633"/>
                    <a:pt x="19298" y="7652"/>
                    <a:pt x="19248" y="7664"/>
                  </a:cubicBezTo>
                  <a:cubicBezTo>
                    <a:pt x="18747" y="7814"/>
                    <a:pt x="18246" y="8015"/>
                    <a:pt x="17770" y="8190"/>
                  </a:cubicBezTo>
                  <a:cubicBezTo>
                    <a:pt x="16917" y="8541"/>
                    <a:pt x="16065" y="8917"/>
                    <a:pt x="15263" y="9343"/>
                  </a:cubicBezTo>
                  <a:cubicBezTo>
                    <a:pt x="15228" y="9361"/>
                    <a:pt x="15205" y="9379"/>
                    <a:pt x="15168" y="9379"/>
                  </a:cubicBezTo>
                  <a:cubicBezTo>
                    <a:pt x="15153" y="9379"/>
                    <a:pt x="15135" y="9376"/>
                    <a:pt x="15113" y="9368"/>
                  </a:cubicBezTo>
                  <a:cubicBezTo>
                    <a:pt x="15088" y="8742"/>
                    <a:pt x="15389" y="8266"/>
                    <a:pt x="15840" y="7865"/>
                  </a:cubicBezTo>
                  <a:cubicBezTo>
                    <a:pt x="15894" y="7819"/>
                    <a:pt x="15955" y="7807"/>
                    <a:pt x="16020" y="7807"/>
                  </a:cubicBezTo>
                  <a:cubicBezTo>
                    <a:pt x="16102" y="7807"/>
                    <a:pt x="16190" y="7827"/>
                    <a:pt x="16281" y="7827"/>
                  </a:cubicBezTo>
                  <a:cubicBezTo>
                    <a:pt x="16317" y="7827"/>
                    <a:pt x="16354" y="7824"/>
                    <a:pt x="16391" y="7814"/>
                  </a:cubicBezTo>
                  <a:cubicBezTo>
                    <a:pt x="16792" y="7764"/>
                    <a:pt x="17168" y="7664"/>
                    <a:pt x="17494" y="7439"/>
                  </a:cubicBezTo>
                  <a:cubicBezTo>
                    <a:pt x="17870" y="7163"/>
                    <a:pt x="18296" y="7038"/>
                    <a:pt x="18747" y="7012"/>
                  </a:cubicBezTo>
                  <a:cubicBezTo>
                    <a:pt x="18955" y="7012"/>
                    <a:pt x="19164" y="7010"/>
                    <a:pt x="19375" y="7010"/>
                  </a:cubicBezTo>
                  <a:close/>
                  <a:moveTo>
                    <a:pt x="15188" y="7589"/>
                  </a:moveTo>
                  <a:cubicBezTo>
                    <a:pt x="15288" y="7639"/>
                    <a:pt x="15389" y="7664"/>
                    <a:pt x="15514" y="7739"/>
                  </a:cubicBezTo>
                  <a:cubicBezTo>
                    <a:pt x="15414" y="7865"/>
                    <a:pt x="15313" y="7990"/>
                    <a:pt x="15213" y="8115"/>
                  </a:cubicBezTo>
                  <a:cubicBezTo>
                    <a:pt x="14937" y="8491"/>
                    <a:pt x="14762" y="8892"/>
                    <a:pt x="14812" y="9368"/>
                  </a:cubicBezTo>
                  <a:cubicBezTo>
                    <a:pt x="14812" y="9519"/>
                    <a:pt x="14762" y="9594"/>
                    <a:pt x="14612" y="9669"/>
                  </a:cubicBezTo>
                  <a:cubicBezTo>
                    <a:pt x="13910" y="10045"/>
                    <a:pt x="13258" y="10496"/>
                    <a:pt x="12607" y="10997"/>
                  </a:cubicBezTo>
                  <a:cubicBezTo>
                    <a:pt x="12682" y="10622"/>
                    <a:pt x="14587" y="8115"/>
                    <a:pt x="15188" y="7589"/>
                  </a:cubicBezTo>
                  <a:close/>
                  <a:moveTo>
                    <a:pt x="8521" y="4481"/>
                  </a:moveTo>
                  <a:cubicBezTo>
                    <a:pt x="8922" y="5033"/>
                    <a:pt x="9173" y="5609"/>
                    <a:pt x="9499" y="6185"/>
                  </a:cubicBezTo>
                  <a:cubicBezTo>
                    <a:pt x="9850" y="6737"/>
                    <a:pt x="9950" y="7388"/>
                    <a:pt x="10276" y="7965"/>
                  </a:cubicBezTo>
                  <a:cubicBezTo>
                    <a:pt x="10451" y="8215"/>
                    <a:pt x="10451" y="8591"/>
                    <a:pt x="10451" y="8917"/>
                  </a:cubicBezTo>
                  <a:cubicBezTo>
                    <a:pt x="10501" y="9819"/>
                    <a:pt x="10551" y="10747"/>
                    <a:pt x="10251" y="11624"/>
                  </a:cubicBezTo>
                  <a:cubicBezTo>
                    <a:pt x="10075" y="12175"/>
                    <a:pt x="9900" y="12426"/>
                    <a:pt x="9574" y="12601"/>
                  </a:cubicBezTo>
                  <a:cubicBezTo>
                    <a:pt x="9474" y="12150"/>
                    <a:pt x="9399" y="11674"/>
                    <a:pt x="9323" y="11223"/>
                  </a:cubicBezTo>
                  <a:cubicBezTo>
                    <a:pt x="9048" y="9719"/>
                    <a:pt x="8922" y="8190"/>
                    <a:pt x="8872" y="6662"/>
                  </a:cubicBezTo>
                  <a:cubicBezTo>
                    <a:pt x="8872" y="6386"/>
                    <a:pt x="8822" y="6110"/>
                    <a:pt x="8822" y="5835"/>
                  </a:cubicBezTo>
                  <a:cubicBezTo>
                    <a:pt x="8822" y="5709"/>
                    <a:pt x="8822" y="5559"/>
                    <a:pt x="8672" y="5559"/>
                  </a:cubicBezTo>
                  <a:cubicBezTo>
                    <a:pt x="8521" y="5559"/>
                    <a:pt x="8572" y="5709"/>
                    <a:pt x="8572" y="5809"/>
                  </a:cubicBezTo>
                  <a:cubicBezTo>
                    <a:pt x="8572" y="7088"/>
                    <a:pt x="8647" y="8366"/>
                    <a:pt x="8772" y="9644"/>
                  </a:cubicBezTo>
                  <a:cubicBezTo>
                    <a:pt x="8872" y="10596"/>
                    <a:pt x="8998" y="11549"/>
                    <a:pt x="9198" y="12476"/>
                  </a:cubicBezTo>
                  <a:cubicBezTo>
                    <a:pt x="9223" y="12551"/>
                    <a:pt x="9223" y="12627"/>
                    <a:pt x="9173" y="12727"/>
                  </a:cubicBezTo>
                  <a:cubicBezTo>
                    <a:pt x="8722" y="12551"/>
                    <a:pt x="8371" y="12251"/>
                    <a:pt x="8070" y="11875"/>
                  </a:cubicBezTo>
                  <a:cubicBezTo>
                    <a:pt x="7544" y="11173"/>
                    <a:pt x="7318" y="10396"/>
                    <a:pt x="7243" y="9544"/>
                  </a:cubicBezTo>
                  <a:cubicBezTo>
                    <a:pt x="7118" y="8090"/>
                    <a:pt x="7594" y="6737"/>
                    <a:pt x="8120" y="5408"/>
                  </a:cubicBezTo>
                  <a:cubicBezTo>
                    <a:pt x="8246" y="5108"/>
                    <a:pt x="8371" y="4807"/>
                    <a:pt x="8521" y="4481"/>
                  </a:cubicBezTo>
                  <a:close/>
                  <a:moveTo>
                    <a:pt x="10677" y="8416"/>
                  </a:moveTo>
                  <a:lnTo>
                    <a:pt x="10677" y="8416"/>
                  </a:lnTo>
                  <a:cubicBezTo>
                    <a:pt x="10952" y="8642"/>
                    <a:pt x="11228" y="8817"/>
                    <a:pt x="11554" y="8867"/>
                  </a:cubicBezTo>
                  <a:cubicBezTo>
                    <a:pt x="11679" y="8867"/>
                    <a:pt x="11679" y="8967"/>
                    <a:pt x="11679" y="9068"/>
                  </a:cubicBezTo>
                  <a:cubicBezTo>
                    <a:pt x="11754" y="9719"/>
                    <a:pt x="11880" y="10371"/>
                    <a:pt x="12055" y="10997"/>
                  </a:cubicBezTo>
                  <a:cubicBezTo>
                    <a:pt x="12080" y="11098"/>
                    <a:pt x="12105" y="11173"/>
                    <a:pt x="12030" y="11248"/>
                  </a:cubicBezTo>
                  <a:cubicBezTo>
                    <a:pt x="11278" y="12326"/>
                    <a:pt x="10627" y="13504"/>
                    <a:pt x="9950" y="14632"/>
                  </a:cubicBezTo>
                  <a:cubicBezTo>
                    <a:pt x="9950" y="14657"/>
                    <a:pt x="9925" y="14657"/>
                    <a:pt x="9900" y="14682"/>
                  </a:cubicBezTo>
                  <a:cubicBezTo>
                    <a:pt x="9825" y="14105"/>
                    <a:pt x="9749" y="13529"/>
                    <a:pt x="9624" y="12952"/>
                  </a:cubicBezTo>
                  <a:cubicBezTo>
                    <a:pt x="10451" y="12426"/>
                    <a:pt x="10577" y="11549"/>
                    <a:pt x="10727" y="10672"/>
                  </a:cubicBezTo>
                  <a:cubicBezTo>
                    <a:pt x="10852" y="9945"/>
                    <a:pt x="10777" y="9218"/>
                    <a:pt x="10677" y="8416"/>
                  </a:cubicBezTo>
                  <a:close/>
                  <a:moveTo>
                    <a:pt x="17939" y="10695"/>
                  </a:moveTo>
                  <a:cubicBezTo>
                    <a:pt x="18660" y="10695"/>
                    <a:pt x="19380" y="10784"/>
                    <a:pt x="20100" y="10947"/>
                  </a:cubicBezTo>
                  <a:cubicBezTo>
                    <a:pt x="19825" y="11173"/>
                    <a:pt x="19549" y="11373"/>
                    <a:pt x="19273" y="11599"/>
                  </a:cubicBezTo>
                  <a:cubicBezTo>
                    <a:pt x="18120" y="12576"/>
                    <a:pt x="16917" y="13504"/>
                    <a:pt x="15589" y="14231"/>
                  </a:cubicBezTo>
                  <a:cubicBezTo>
                    <a:pt x="15113" y="14480"/>
                    <a:pt x="14615" y="14689"/>
                    <a:pt x="14061" y="14689"/>
                  </a:cubicBezTo>
                  <a:cubicBezTo>
                    <a:pt x="14003" y="14689"/>
                    <a:pt x="13944" y="14686"/>
                    <a:pt x="13885" y="14682"/>
                  </a:cubicBezTo>
                  <a:cubicBezTo>
                    <a:pt x="13709" y="14657"/>
                    <a:pt x="13559" y="14581"/>
                    <a:pt x="13434" y="14481"/>
                  </a:cubicBezTo>
                  <a:cubicBezTo>
                    <a:pt x="13083" y="14155"/>
                    <a:pt x="13108" y="13905"/>
                    <a:pt x="13509" y="13679"/>
                  </a:cubicBezTo>
                  <a:cubicBezTo>
                    <a:pt x="15088" y="12827"/>
                    <a:pt x="16767" y="12150"/>
                    <a:pt x="18496" y="11599"/>
                  </a:cubicBezTo>
                  <a:cubicBezTo>
                    <a:pt x="18521" y="11599"/>
                    <a:pt x="18572" y="11574"/>
                    <a:pt x="18597" y="11574"/>
                  </a:cubicBezTo>
                  <a:cubicBezTo>
                    <a:pt x="18697" y="11524"/>
                    <a:pt x="18897" y="11524"/>
                    <a:pt x="18847" y="11373"/>
                  </a:cubicBezTo>
                  <a:cubicBezTo>
                    <a:pt x="18835" y="11298"/>
                    <a:pt x="18785" y="11273"/>
                    <a:pt x="18722" y="11273"/>
                  </a:cubicBezTo>
                  <a:cubicBezTo>
                    <a:pt x="18659" y="11273"/>
                    <a:pt x="18584" y="11298"/>
                    <a:pt x="18521" y="11323"/>
                  </a:cubicBezTo>
                  <a:cubicBezTo>
                    <a:pt x="17519" y="11574"/>
                    <a:pt x="16567" y="11925"/>
                    <a:pt x="15614" y="12326"/>
                  </a:cubicBezTo>
                  <a:cubicBezTo>
                    <a:pt x="14812" y="12652"/>
                    <a:pt x="14060" y="13028"/>
                    <a:pt x="13308" y="13429"/>
                  </a:cubicBezTo>
                  <a:cubicBezTo>
                    <a:pt x="13258" y="13454"/>
                    <a:pt x="13233" y="13454"/>
                    <a:pt x="13158" y="13479"/>
                  </a:cubicBezTo>
                  <a:cubicBezTo>
                    <a:pt x="13183" y="13128"/>
                    <a:pt x="13384" y="12852"/>
                    <a:pt x="13559" y="12601"/>
                  </a:cubicBezTo>
                  <a:cubicBezTo>
                    <a:pt x="14386" y="11549"/>
                    <a:pt x="15489" y="10947"/>
                    <a:pt x="16792" y="10772"/>
                  </a:cubicBezTo>
                  <a:cubicBezTo>
                    <a:pt x="17174" y="10720"/>
                    <a:pt x="17557" y="10695"/>
                    <a:pt x="17939" y="10695"/>
                  </a:cubicBezTo>
                  <a:close/>
                  <a:moveTo>
                    <a:pt x="14912" y="9895"/>
                  </a:moveTo>
                  <a:cubicBezTo>
                    <a:pt x="15113" y="10246"/>
                    <a:pt x="15389" y="10496"/>
                    <a:pt x="15815" y="10647"/>
                  </a:cubicBezTo>
                  <a:cubicBezTo>
                    <a:pt x="15614" y="10722"/>
                    <a:pt x="15439" y="10797"/>
                    <a:pt x="15288" y="10872"/>
                  </a:cubicBezTo>
                  <a:cubicBezTo>
                    <a:pt x="14411" y="11223"/>
                    <a:pt x="13760" y="11850"/>
                    <a:pt x="13183" y="12576"/>
                  </a:cubicBezTo>
                  <a:cubicBezTo>
                    <a:pt x="12983" y="12852"/>
                    <a:pt x="12907" y="13178"/>
                    <a:pt x="12857" y="13529"/>
                  </a:cubicBezTo>
                  <a:cubicBezTo>
                    <a:pt x="12857" y="13629"/>
                    <a:pt x="12807" y="13704"/>
                    <a:pt x="12707" y="13754"/>
                  </a:cubicBezTo>
                  <a:cubicBezTo>
                    <a:pt x="11704" y="14331"/>
                    <a:pt x="10727" y="14957"/>
                    <a:pt x="9825" y="15734"/>
                  </a:cubicBezTo>
                  <a:cubicBezTo>
                    <a:pt x="9775" y="15634"/>
                    <a:pt x="9825" y="15584"/>
                    <a:pt x="9850" y="15534"/>
                  </a:cubicBezTo>
                  <a:cubicBezTo>
                    <a:pt x="10451" y="14431"/>
                    <a:pt x="11053" y="13353"/>
                    <a:pt x="11704" y="12276"/>
                  </a:cubicBezTo>
                  <a:cubicBezTo>
                    <a:pt x="11955" y="11875"/>
                    <a:pt x="12331" y="11624"/>
                    <a:pt x="12707" y="11348"/>
                  </a:cubicBezTo>
                  <a:cubicBezTo>
                    <a:pt x="13333" y="10847"/>
                    <a:pt x="14010" y="10396"/>
                    <a:pt x="14712" y="9995"/>
                  </a:cubicBezTo>
                  <a:cubicBezTo>
                    <a:pt x="14762" y="9970"/>
                    <a:pt x="14837" y="9945"/>
                    <a:pt x="14912" y="9895"/>
                  </a:cubicBezTo>
                  <a:close/>
                  <a:moveTo>
                    <a:pt x="5313" y="7664"/>
                  </a:moveTo>
                  <a:cubicBezTo>
                    <a:pt x="6291" y="9093"/>
                    <a:pt x="7143" y="10571"/>
                    <a:pt x="7343" y="12301"/>
                  </a:cubicBezTo>
                  <a:cubicBezTo>
                    <a:pt x="7469" y="13353"/>
                    <a:pt x="7469" y="14431"/>
                    <a:pt x="6767" y="15358"/>
                  </a:cubicBezTo>
                  <a:cubicBezTo>
                    <a:pt x="6692" y="15484"/>
                    <a:pt x="6592" y="15609"/>
                    <a:pt x="6416" y="15709"/>
                  </a:cubicBezTo>
                  <a:cubicBezTo>
                    <a:pt x="6191" y="14732"/>
                    <a:pt x="5990" y="13779"/>
                    <a:pt x="5865" y="12802"/>
                  </a:cubicBezTo>
                  <a:cubicBezTo>
                    <a:pt x="5764" y="11825"/>
                    <a:pt x="5664" y="10872"/>
                    <a:pt x="5614" y="9895"/>
                  </a:cubicBezTo>
                  <a:cubicBezTo>
                    <a:pt x="5614" y="9644"/>
                    <a:pt x="5614" y="9393"/>
                    <a:pt x="5614" y="9143"/>
                  </a:cubicBezTo>
                  <a:cubicBezTo>
                    <a:pt x="5614" y="9043"/>
                    <a:pt x="5614" y="8917"/>
                    <a:pt x="5464" y="8917"/>
                  </a:cubicBezTo>
                  <a:cubicBezTo>
                    <a:pt x="5313" y="8917"/>
                    <a:pt x="5338" y="9043"/>
                    <a:pt x="5338" y="9143"/>
                  </a:cubicBezTo>
                  <a:cubicBezTo>
                    <a:pt x="5363" y="9845"/>
                    <a:pt x="5363" y="10521"/>
                    <a:pt x="5439" y="11223"/>
                  </a:cubicBezTo>
                  <a:cubicBezTo>
                    <a:pt x="5514" y="11825"/>
                    <a:pt x="5539" y="12451"/>
                    <a:pt x="5614" y="13078"/>
                  </a:cubicBezTo>
                  <a:cubicBezTo>
                    <a:pt x="5714" y="14005"/>
                    <a:pt x="5865" y="14932"/>
                    <a:pt x="6090" y="15860"/>
                  </a:cubicBezTo>
                  <a:cubicBezTo>
                    <a:pt x="6049" y="15869"/>
                    <a:pt x="6008" y="15873"/>
                    <a:pt x="5969" y="15873"/>
                  </a:cubicBezTo>
                  <a:cubicBezTo>
                    <a:pt x="5793" y="15873"/>
                    <a:pt x="5637" y="15791"/>
                    <a:pt x="5514" y="15709"/>
                  </a:cubicBezTo>
                  <a:cubicBezTo>
                    <a:pt x="4887" y="15258"/>
                    <a:pt x="4461" y="14657"/>
                    <a:pt x="4236" y="13930"/>
                  </a:cubicBezTo>
                  <a:cubicBezTo>
                    <a:pt x="3885" y="12802"/>
                    <a:pt x="3910" y="11674"/>
                    <a:pt x="4236" y="10546"/>
                  </a:cubicBezTo>
                  <a:cubicBezTo>
                    <a:pt x="4536" y="9569"/>
                    <a:pt x="4937" y="8616"/>
                    <a:pt x="5313" y="7664"/>
                  </a:cubicBezTo>
                  <a:close/>
                  <a:moveTo>
                    <a:pt x="7519" y="11699"/>
                  </a:moveTo>
                  <a:lnTo>
                    <a:pt x="7519" y="11699"/>
                  </a:lnTo>
                  <a:cubicBezTo>
                    <a:pt x="7995" y="12301"/>
                    <a:pt x="8471" y="12902"/>
                    <a:pt x="9298" y="13053"/>
                  </a:cubicBezTo>
                  <a:cubicBezTo>
                    <a:pt x="9474" y="13754"/>
                    <a:pt x="9524" y="14456"/>
                    <a:pt x="9624" y="15158"/>
                  </a:cubicBezTo>
                  <a:cubicBezTo>
                    <a:pt x="9624" y="15233"/>
                    <a:pt x="9599" y="15308"/>
                    <a:pt x="9574" y="15358"/>
                  </a:cubicBezTo>
                  <a:cubicBezTo>
                    <a:pt x="8897" y="16637"/>
                    <a:pt x="8271" y="17940"/>
                    <a:pt x="7719" y="19268"/>
                  </a:cubicBezTo>
                  <a:cubicBezTo>
                    <a:pt x="7719" y="19268"/>
                    <a:pt x="7694" y="19293"/>
                    <a:pt x="7694" y="19293"/>
                  </a:cubicBezTo>
                  <a:cubicBezTo>
                    <a:pt x="7669" y="19268"/>
                    <a:pt x="7644" y="19243"/>
                    <a:pt x="7619" y="19218"/>
                  </a:cubicBezTo>
                  <a:cubicBezTo>
                    <a:pt x="7218" y="18241"/>
                    <a:pt x="6817" y="17238"/>
                    <a:pt x="6541" y="16211"/>
                  </a:cubicBezTo>
                  <a:cubicBezTo>
                    <a:pt x="6516" y="16085"/>
                    <a:pt x="6541" y="16010"/>
                    <a:pt x="6617" y="15935"/>
                  </a:cubicBezTo>
                  <a:cubicBezTo>
                    <a:pt x="7268" y="15358"/>
                    <a:pt x="7569" y="14606"/>
                    <a:pt x="7619" y="13779"/>
                  </a:cubicBezTo>
                  <a:cubicBezTo>
                    <a:pt x="7669" y="13078"/>
                    <a:pt x="7669" y="12401"/>
                    <a:pt x="7519" y="11699"/>
                  </a:cubicBezTo>
                  <a:close/>
                  <a:moveTo>
                    <a:pt x="16717" y="15935"/>
                  </a:moveTo>
                  <a:cubicBezTo>
                    <a:pt x="16742" y="15985"/>
                    <a:pt x="16692" y="16010"/>
                    <a:pt x="16692" y="16035"/>
                  </a:cubicBezTo>
                  <a:cubicBezTo>
                    <a:pt x="15439" y="17288"/>
                    <a:pt x="14161" y="18541"/>
                    <a:pt x="12682" y="19544"/>
                  </a:cubicBezTo>
                  <a:cubicBezTo>
                    <a:pt x="12256" y="19845"/>
                    <a:pt x="11830" y="20095"/>
                    <a:pt x="11303" y="20221"/>
                  </a:cubicBezTo>
                  <a:cubicBezTo>
                    <a:pt x="11165" y="20262"/>
                    <a:pt x="11020" y="20281"/>
                    <a:pt x="10875" y="20281"/>
                  </a:cubicBezTo>
                  <a:cubicBezTo>
                    <a:pt x="10757" y="20281"/>
                    <a:pt x="10639" y="20268"/>
                    <a:pt x="10526" y="20246"/>
                  </a:cubicBezTo>
                  <a:cubicBezTo>
                    <a:pt x="10326" y="20221"/>
                    <a:pt x="10150" y="20145"/>
                    <a:pt x="10050" y="19920"/>
                  </a:cubicBezTo>
                  <a:cubicBezTo>
                    <a:pt x="11153" y="19068"/>
                    <a:pt x="12331" y="18416"/>
                    <a:pt x="13534" y="17789"/>
                  </a:cubicBezTo>
                  <a:cubicBezTo>
                    <a:pt x="13810" y="17664"/>
                    <a:pt x="14060" y="17539"/>
                    <a:pt x="14311" y="17388"/>
                  </a:cubicBezTo>
                  <a:cubicBezTo>
                    <a:pt x="14386" y="17363"/>
                    <a:pt x="14536" y="17313"/>
                    <a:pt x="14461" y="17188"/>
                  </a:cubicBezTo>
                  <a:cubicBezTo>
                    <a:pt x="14440" y="17146"/>
                    <a:pt x="14410" y="17130"/>
                    <a:pt x="14375" y="17130"/>
                  </a:cubicBezTo>
                  <a:cubicBezTo>
                    <a:pt x="14326" y="17130"/>
                    <a:pt x="14269" y="17159"/>
                    <a:pt x="14211" y="17188"/>
                  </a:cubicBezTo>
                  <a:cubicBezTo>
                    <a:pt x="13885" y="17288"/>
                    <a:pt x="13584" y="17414"/>
                    <a:pt x="13283" y="17564"/>
                  </a:cubicBezTo>
                  <a:cubicBezTo>
                    <a:pt x="12206" y="18090"/>
                    <a:pt x="11153" y="18642"/>
                    <a:pt x="10150" y="19343"/>
                  </a:cubicBezTo>
                  <a:cubicBezTo>
                    <a:pt x="10125" y="19368"/>
                    <a:pt x="10100" y="19393"/>
                    <a:pt x="10025" y="19444"/>
                  </a:cubicBezTo>
                  <a:cubicBezTo>
                    <a:pt x="10125" y="18892"/>
                    <a:pt x="10426" y="18516"/>
                    <a:pt x="10752" y="18140"/>
                  </a:cubicBezTo>
                  <a:cubicBezTo>
                    <a:pt x="11328" y="17539"/>
                    <a:pt x="12030" y="17113"/>
                    <a:pt x="12782" y="16787"/>
                  </a:cubicBezTo>
                  <a:cubicBezTo>
                    <a:pt x="13985" y="16286"/>
                    <a:pt x="15238" y="15985"/>
                    <a:pt x="16541" y="15935"/>
                  </a:cubicBezTo>
                  <a:close/>
                  <a:moveTo>
                    <a:pt x="10652" y="29068"/>
                  </a:moveTo>
                  <a:cubicBezTo>
                    <a:pt x="10702" y="29068"/>
                    <a:pt x="10752" y="29068"/>
                    <a:pt x="10777" y="29093"/>
                  </a:cubicBezTo>
                  <a:cubicBezTo>
                    <a:pt x="10952" y="29118"/>
                    <a:pt x="11178" y="29143"/>
                    <a:pt x="11228" y="29318"/>
                  </a:cubicBezTo>
                  <a:cubicBezTo>
                    <a:pt x="11303" y="29494"/>
                    <a:pt x="11128" y="29619"/>
                    <a:pt x="11028" y="29719"/>
                  </a:cubicBezTo>
                  <a:cubicBezTo>
                    <a:pt x="10551" y="30221"/>
                    <a:pt x="9925" y="30396"/>
                    <a:pt x="9273" y="30521"/>
                  </a:cubicBezTo>
                  <a:cubicBezTo>
                    <a:pt x="8855" y="30603"/>
                    <a:pt x="8436" y="30647"/>
                    <a:pt x="8017" y="30647"/>
                  </a:cubicBezTo>
                  <a:cubicBezTo>
                    <a:pt x="7408" y="30647"/>
                    <a:pt x="6799" y="30554"/>
                    <a:pt x="6191" y="30346"/>
                  </a:cubicBezTo>
                  <a:cubicBezTo>
                    <a:pt x="5990" y="30271"/>
                    <a:pt x="5990" y="30271"/>
                    <a:pt x="5990" y="30045"/>
                  </a:cubicBezTo>
                  <a:cubicBezTo>
                    <a:pt x="7218" y="30045"/>
                    <a:pt x="8296" y="29544"/>
                    <a:pt x="9449" y="29268"/>
                  </a:cubicBezTo>
                  <a:cubicBezTo>
                    <a:pt x="9850" y="29168"/>
                    <a:pt x="10251" y="29068"/>
                    <a:pt x="10652" y="29068"/>
                  </a:cubicBezTo>
                  <a:close/>
                  <a:moveTo>
                    <a:pt x="15744" y="30472"/>
                  </a:moveTo>
                  <a:cubicBezTo>
                    <a:pt x="15858" y="30472"/>
                    <a:pt x="15970" y="30541"/>
                    <a:pt x="16090" y="30647"/>
                  </a:cubicBezTo>
                  <a:cubicBezTo>
                    <a:pt x="15978" y="30647"/>
                    <a:pt x="15877" y="30665"/>
                    <a:pt x="15783" y="30665"/>
                  </a:cubicBezTo>
                  <a:cubicBezTo>
                    <a:pt x="15689" y="30665"/>
                    <a:pt x="15602" y="30647"/>
                    <a:pt x="15514" y="30571"/>
                  </a:cubicBezTo>
                  <a:cubicBezTo>
                    <a:pt x="15594" y="30502"/>
                    <a:pt x="15669" y="30472"/>
                    <a:pt x="15744" y="30472"/>
                  </a:cubicBezTo>
                  <a:close/>
                  <a:moveTo>
                    <a:pt x="3365" y="30134"/>
                  </a:moveTo>
                  <a:cubicBezTo>
                    <a:pt x="3857" y="30134"/>
                    <a:pt x="4353" y="30145"/>
                    <a:pt x="4837" y="30145"/>
                  </a:cubicBezTo>
                  <a:cubicBezTo>
                    <a:pt x="4862" y="30170"/>
                    <a:pt x="4862" y="30221"/>
                    <a:pt x="4862" y="30246"/>
                  </a:cubicBezTo>
                  <a:cubicBezTo>
                    <a:pt x="4160" y="30972"/>
                    <a:pt x="3384" y="31599"/>
                    <a:pt x="2356" y="31825"/>
                  </a:cubicBezTo>
                  <a:cubicBezTo>
                    <a:pt x="2141" y="31865"/>
                    <a:pt x="1920" y="31891"/>
                    <a:pt x="1698" y="31891"/>
                  </a:cubicBezTo>
                  <a:cubicBezTo>
                    <a:pt x="1506" y="31891"/>
                    <a:pt x="1314" y="31871"/>
                    <a:pt x="1128" y="31825"/>
                  </a:cubicBezTo>
                  <a:cubicBezTo>
                    <a:pt x="952" y="31775"/>
                    <a:pt x="802" y="31699"/>
                    <a:pt x="677" y="31574"/>
                  </a:cubicBezTo>
                  <a:cubicBezTo>
                    <a:pt x="451" y="31399"/>
                    <a:pt x="426" y="31173"/>
                    <a:pt x="576" y="30922"/>
                  </a:cubicBezTo>
                  <a:cubicBezTo>
                    <a:pt x="702" y="30697"/>
                    <a:pt x="927" y="30571"/>
                    <a:pt x="1153" y="30446"/>
                  </a:cubicBezTo>
                  <a:cubicBezTo>
                    <a:pt x="1629" y="30221"/>
                    <a:pt x="2130" y="30170"/>
                    <a:pt x="2632" y="30145"/>
                  </a:cubicBezTo>
                  <a:cubicBezTo>
                    <a:pt x="2874" y="30137"/>
                    <a:pt x="3119" y="30134"/>
                    <a:pt x="3365" y="30134"/>
                  </a:cubicBezTo>
                  <a:close/>
                  <a:moveTo>
                    <a:pt x="13198" y="1"/>
                  </a:moveTo>
                  <a:cubicBezTo>
                    <a:pt x="13094" y="1"/>
                    <a:pt x="13001" y="108"/>
                    <a:pt x="12907" y="145"/>
                  </a:cubicBezTo>
                  <a:cubicBezTo>
                    <a:pt x="12857" y="170"/>
                    <a:pt x="12832" y="220"/>
                    <a:pt x="12782" y="246"/>
                  </a:cubicBezTo>
                  <a:cubicBezTo>
                    <a:pt x="12431" y="496"/>
                    <a:pt x="12155" y="822"/>
                    <a:pt x="11905" y="1148"/>
                  </a:cubicBezTo>
                  <a:cubicBezTo>
                    <a:pt x="10978" y="2225"/>
                    <a:pt x="10251" y="3428"/>
                    <a:pt x="9925" y="4832"/>
                  </a:cubicBezTo>
                  <a:cubicBezTo>
                    <a:pt x="9825" y="5208"/>
                    <a:pt x="9800" y="5584"/>
                    <a:pt x="9724" y="5985"/>
                  </a:cubicBezTo>
                  <a:cubicBezTo>
                    <a:pt x="9374" y="5333"/>
                    <a:pt x="9048" y="4732"/>
                    <a:pt x="8722" y="4130"/>
                  </a:cubicBezTo>
                  <a:cubicBezTo>
                    <a:pt x="8672" y="4030"/>
                    <a:pt x="8672" y="3905"/>
                    <a:pt x="8521" y="3905"/>
                  </a:cubicBezTo>
                  <a:cubicBezTo>
                    <a:pt x="8396" y="3905"/>
                    <a:pt x="8346" y="4005"/>
                    <a:pt x="8296" y="4105"/>
                  </a:cubicBezTo>
                  <a:cubicBezTo>
                    <a:pt x="7970" y="4957"/>
                    <a:pt x="7594" y="5784"/>
                    <a:pt x="7318" y="6662"/>
                  </a:cubicBezTo>
                  <a:cubicBezTo>
                    <a:pt x="6993" y="7739"/>
                    <a:pt x="6767" y="8867"/>
                    <a:pt x="6993" y="10070"/>
                  </a:cubicBezTo>
                  <a:cubicBezTo>
                    <a:pt x="6917" y="9970"/>
                    <a:pt x="6892" y="9945"/>
                    <a:pt x="6867" y="9895"/>
                  </a:cubicBezTo>
                  <a:cubicBezTo>
                    <a:pt x="6491" y="9017"/>
                    <a:pt x="5915" y="8241"/>
                    <a:pt x="5489" y="7363"/>
                  </a:cubicBezTo>
                  <a:cubicBezTo>
                    <a:pt x="5464" y="7288"/>
                    <a:pt x="5439" y="7188"/>
                    <a:pt x="5313" y="7188"/>
                  </a:cubicBezTo>
                  <a:cubicBezTo>
                    <a:pt x="5213" y="7188"/>
                    <a:pt x="5163" y="7263"/>
                    <a:pt x="5138" y="7363"/>
                  </a:cubicBezTo>
                  <a:cubicBezTo>
                    <a:pt x="4787" y="8266"/>
                    <a:pt x="4361" y="9168"/>
                    <a:pt x="4060" y="10095"/>
                  </a:cubicBezTo>
                  <a:cubicBezTo>
                    <a:pt x="3609" y="11424"/>
                    <a:pt x="3459" y="12777"/>
                    <a:pt x="3935" y="14130"/>
                  </a:cubicBezTo>
                  <a:cubicBezTo>
                    <a:pt x="4311" y="15183"/>
                    <a:pt x="4912" y="16035"/>
                    <a:pt x="6165" y="16211"/>
                  </a:cubicBezTo>
                  <a:cubicBezTo>
                    <a:pt x="6416" y="17313"/>
                    <a:pt x="6867" y="18391"/>
                    <a:pt x="7318" y="19419"/>
                  </a:cubicBezTo>
                  <a:cubicBezTo>
                    <a:pt x="7469" y="19744"/>
                    <a:pt x="7444" y="19970"/>
                    <a:pt x="7343" y="20271"/>
                  </a:cubicBezTo>
                  <a:cubicBezTo>
                    <a:pt x="6391" y="22777"/>
                    <a:pt x="5840" y="25358"/>
                    <a:pt x="5564" y="27990"/>
                  </a:cubicBezTo>
                  <a:cubicBezTo>
                    <a:pt x="5514" y="28316"/>
                    <a:pt x="5539" y="28667"/>
                    <a:pt x="5439" y="29043"/>
                  </a:cubicBezTo>
                  <a:cubicBezTo>
                    <a:pt x="5138" y="26536"/>
                    <a:pt x="3358" y="18065"/>
                    <a:pt x="2983" y="17514"/>
                  </a:cubicBezTo>
                  <a:cubicBezTo>
                    <a:pt x="2757" y="18792"/>
                    <a:pt x="2582" y="20095"/>
                    <a:pt x="2707" y="21399"/>
                  </a:cubicBezTo>
                  <a:cubicBezTo>
                    <a:pt x="2782" y="22276"/>
                    <a:pt x="2907" y="23128"/>
                    <a:pt x="3108" y="23980"/>
                  </a:cubicBezTo>
                  <a:cubicBezTo>
                    <a:pt x="3409" y="25133"/>
                    <a:pt x="3935" y="26211"/>
                    <a:pt x="4361" y="27313"/>
                  </a:cubicBezTo>
                  <a:cubicBezTo>
                    <a:pt x="4411" y="27389"/>
                    <a:pt x="4486" y="27464"/>
                    <a:pt x="4436" y="27614"/>
                  </a:cubicBezTo>
                  <a:cubicBezTo>
                    <a:pt x="4135" y="27138"/>
                    <a:pt x="3835" y="26712"/>
                    <a:pt x="3559" y="26286"/>
                  </a:cubicBezTo>
                  <a:cubicBezTo>
                    <a:pt x="2832" y="25233"/>
                    <a:pt x="2105" y="24206"/>
                    <a:pt x="1203" y="23278"/>
                  </a:cubicBezTo>
                  <a:cubicBezTo>
                    <a:pt x="1103" y="23178"/>
                    <a:pt x="1003" y="23078"/>
                    <a:pt x="827" y="23003"/>
                  </a:cubicBezTo>
                  <a:lnTo>
                    <a:pt x="827" y="23003"/>
                  </a:lnTo>
                  <a:cubicBezTo>
                    <a:pt x="1153" y="25283"/>
                    <a:pt x="2105" y="27238"/>
                    <a:pt x="3734" y="28867"/>
                  </a:cubicBezTo>
                  <a:cubicBezTo>
                    <a:pt x="2807" y="28541"/>
                    <a:pt x="1880" y="28191"/>
                    <a:pt x="827" y="28191"/>
                  </a:cubicBezTo>
                  <a:cubicBezTo>
                    <a:pt x="1830" y="29093"/>
                    <a:pt x="2932" y="29619"/>
                    <a:pt x="4236" y="29795"/>
                  </a:cubicBezTo>
                  <a:cubicBezTo>
                    <a:pt x="4135" y="29820"/>
                    <a:pt x="4035" y="29820"/>
                    <a:pt x="3935" y="29820"/>
                  </a:cubicBezTo>
                  <a:cubicBezTo>
                    <a:pt x="3676" y="29781"/>
                    <a:pt x="3414" y="29765"/>
                    <a:pt x="3151" y="29765"/>
                  </a:cubicBezTo>
                  <a:cubicBezTo>
                    <a:pt x="2726" y="29765"/>
                    <a:pt x="2298" y="29808"/>
                    <a:pt x="1880" y="29870"/>
                  </a:cubicBezTo>
                  <a:cubicBezTo>
                    <a:pt x="1303" y="29970"/>
                    <a:pt x="752" y="30120"/>
                    <a:pt x="351" y="30622"/>
                  </a:cubicBezTo>
                  <a:cubicBezTo>
                    <a:pt x="50" y="30998"/>
                    <a:pt x="75" y="31499"/>
                    <a:pt x="426" y="31825"/>
                  </a:cubicBezTo>
                  <a:cubicBezTo>
                    <a:pt x="652" y="32025"/>
                    <a:pt x="952" y="32150"/>
                    <a:pt x="1278" y="32201"/>
                  </a:cubicBezTo>
                  <a:cubicBezTo>
                    <a:pt x="1391" y="32209"/>
                    <a:pt x="1503" y="32214"/>
                    <a:pt x="1614" y="32214"/>
                  </a:cubicBezTo>
                  <a:cubicBezTo>
                    <a:pt x="2463" y="32214"/>
                    <a:pt x="3250" y="31959"/>
                    <a:pt x="3960" y="31449"/>
                  </a:cubicBezTo>
                  <a:cubicBezTo>
                    <a:pt x="4311" y="31198"/>
                    <a:pt x="4687" y="30897"/>
                    <a:pt x="5013" y="30571"/>
                  </a:cubicBezTo>
                  <a:lnTo>
                    <a:pt x="5013" y="30571"/>
                  </a:lnTo>
                  <a:cubicBezTo>
                    <a:pt x="4988" y="30722"/>
                    <a:pt x="4937" y="30872"/>
                    <a:pt x="4862" y="30998"/>
                  </a:cubicBezTo>
                  <a:cubicBezTo>
                    <a:pt x="4156" y="32703"/>
                    <a:pt x="2975" y="33556"/>
                    <a:pt x="1298" y="33556"/>
                  </a:cubicBezTo>
                  <a:cubicBezTo>
                    <a:pt x="1250" y="33556"/>
                    <a:pt x="1202" y="33555"/>
                    <a:pt x="1153" y="33554"/>
                  </a:cubicBezTo>
                  <a:cubicBezTo>
                    <a:pt x="852" y="33554"/>
                    <a:pt x="576" y="33479"/>
                    <a:pt x="301" y="33454"/>
                  </a:cubicBezTo>
                  <a:cubicBezTo>
                    <a:pt x="267" y="33454"/>
                    <a:pt x="226" y="33448"/>
                    <a:pt x="185" y="33448"/>
                  </a:cubicBezTo>
                  <a:cubicBezTo>
                    <a:pt x="103" y="33448"/>
                    <a:pt x="25" y="33470"/>
                    <a:pt x="25" y="33604"/>
                  </a:cubicBezTo>
                  <a:cubicBezTo>
                    <a:pt x="0" y="33780"/>
                    <a:pt x="150" y="33805"/>
                    <a:pt x="276" y="33830"/>
                  </a:cubicBezTo>
                  <a:cubicBezTo>
                    <a:pt x="570" y="33916"/>
                    <a:pt x="877" y="33943"/>
                    <a:pt x="1178" y="33943"/>
                  </a:cubicBezTo>
                  <a:cubicBezTo>
                    <a:pt x="1313" y="33943"/>
                    <a:pt x="1447" y="33938"/>
                    <a:pt x="1579" y="33930"/>
                  </a:cubicBezTo>
                  <a:cubicBezTo>
                    <a:pt x="2331" y="33905"/>
                    <a:pt x="3008" y="33704"/>
                    <a:pt x="3609" y="33253"/>
                  </a:cubicBezTo>
                  <a:cubicBezTo>
                    <a:pt x="4436" y="32652"/>
                    <a:pt x="4937" y="31825"/>
                    <a:pt x="5288" y="30872"/>
                  </a:cubicBezTo>
                  <a:cubicBezTo>
                    <a:pt x="5338" y="30797"/>
                    <a:pt x="5338" y="30672"/>
                    <a:pt x="5439" y="30622"/>
                  </a:cubicBezTo>
                  <a:cubicBezTo>
                    <a:pt x="5464" y="31048"/>
                    <a:pt x="5464" y="31449"/>
                    <a:pt x="5514" y="31850"/>
                  </a:cubicBezTo>
                  <a:cubicBezTo>
                    <a:pt x="5589" y="32727"/>
                    <a:pt x="5739" y="33554"/>
                    <a:pt x="6015" y="34381"/>
                  </a:cubicBezTo>
                  <a:cubicBezTo>
                    <a:pt x="6065" y="34506"/>
                    <a:pt x="6115" y="34657"/>
                    <a:pt x="6216" y="34757"/>
                  </a:cubicBezTo>
                  <a:cubicBezTo>
                    <a:pt x="6280" y="34806"/>
                    <a:pt x="6345" y="34833"/>
                    <a:pt x="6410" y="34833"/>
                  </a:cubicBezTo>
                  <a:cubicBezTo>
                    <a:pt x="6445" y="34833"/>
                    <a:pt x="6481" y="34825"/>
                    <a:pt x="6516" y="34807"/>
                  </a:cubicBezTo>
                  <a:cubicBezTo>
                    <a:pt x="6642" y="34732"/>
                    <a:pt x="6642" y="34607"/>
                    <a:pt x="6617" y="34506"/>
                  </a:cubicBezTo>
                  <a:cubicBezTo>
                    <a:pt x="6366" y="33880"/>
                    <a:pt x="6241" y="33228"/>
                    <a:pt x="6115" y="32577"/>
                  </a:cubicBezTo>
                  <a:cubicBezTo>
                    <a:pt x="6015" y="32075"/>
                    <a:pt x="5965" y="31574"/>
                    <a:pt x="5965" y="31073"/>
                  </a:cubicBezTo>
                  <a:lnTo>
                    <a:pt x="5965" y="31073"/>
                  </a:lnTo>
                  <a:cubicBezTo>
                    <a:pt x="6416" y="31724"/>
                    <a:pt x="7093" y="32075"/>
                    <a:pt x="7795" y="32376"/>
                  </a:cubicBezTo>
                  <a:cubicBezTo>
                    <a:pt x="8415" y="32637"/>
                    <a:pt x="9046" y="32792"/>
                    <a:pt x="9688" y="32792"/>
                  </a:cubicBezTo>
                  <a:cubicBezTo>
                    <a:pt x="10031" y="32792"/>
                    <a:pt x="10378" y="32748"/>
                    <a:pt x="10727" y="32652"/>
                  </a:cubicBezTo>
                  <a:cubicBezTo>
                    <a:pt x="11654" y="32426"/>
                    <a:pt x="12356" y="31825"/>
                    <a:pt x="13008" y="31148"/>
                  </a:cubicBezTo>
                  <a:cubicBezTo>
                    <a:pt x="13509" y="30597"/>
                    <a:pt x="14010" y="30045"/>
                    <a:pt x="14511" y="29494"/>
                  </a:cubicBezTo>
                  <a:cubicBezTo>
                    <a:pt x="14837" y="29093"/>
                    <a:pt x="15238" y="28817"/>
                    <a:pt x="15765" y="28717"/>
                  </a:cubicBezTo>
                  <a:cubicBezTo>
                    <a:pt x="15830" y="28704"/>
                    <a:pt x="15897" y="28698"/>
                    <a:pt x="15964" y="28698"/>
                  </a:cubicBezTo>
                  <a:cubicBezTo>
                    <a:pt x="16415" y="28698"/>
                    <a:pt x="16887" y="28976"/>
                    <a:pt x="17018" y="29368"/>
                  </a:cubicBezTo>
                  <a:cubicBezTo>
                    <a:pt x="17168" y="29769"/>
                    <a:pt x="16942" y="30246"/>
                    <a:pt x="16441" y="30521"/>
                  </a:cubicBezTo>
                  <a:cubicBezTo>
                    <a:pt x="16366" y="30446"/>
                    <a:pt x="16291" y="30371"/>
                    <a:pt x="16216" y="30321"/>
                  </a:cubicBezTo>
                  <a:cubicBezTo>
                    <a:pt x="16067" y="30205"/>
                    <a:pt x="15908" y="30133"/>
                    <a:pt x="15738" y="30133"/>
                  </a:cubicBezTo>
                  <a:cubicBezTo>
                    <a:pt x="15649" y="30133"/>
                    <a:pt x="15558" y="30153"/>
                    <a:pt x="15464" y="30196"/>
                  </a:cubicBezTo>
                  <a:cubicBezTo>
                    <a:pt x="15288" y="30296"/>
                    <a:pt x="15138" y="30421"/>
                    <a:pt x="15188" y="30647"/>
                  </a:cubicBezTo>
                  <a:cubicBezTo>
                    <a:pt x="15213" y="30847"/>
                    <a:pt x="15389" y="30922"/>
                    <a:pt x="15564" y="30972"/>
                  </a:cubicBezTo>
                  <a:cubicBezTo>
                    <a:pt x="15648" y="30989"/>
                    <a:pt x="15731" y="30995"/>
                    <a:pt x="15815" y="30995"/>
                  </a:cubicBezTo>
                  <a:cubicBezTo>
                    <a:pt x="15982" y="30995"/>
                    <a:pt x="16149" y="30972"/>
                    <a:pt x="16316" y="30972"/>
                  </a:cubicBezTo>
                  <a:cubicBezTo>
                    <a:pt x="16341" y="31023"/>
                    <a:pt x="16366" y="31073"/>
                    <a:pt x="16391" y="31123"/>
                  </a:cubicBezTo>
                  <a:cubicBezTo>
                    <a:pt x="16427" y="31177"/>
                    <a:pt x="16476" y="31218"/>
                    <a:pt x="16529" y="31218"/>
                  </a:cubicBezTo>
                  <a:cubicBezTo>
                    <a:pt x="16550" y="31218"/>
                    <a:pt x="16571" y="31212"/>
                    <a:pt x="16592" y="31198"/>
                  </a:cubicBezTo>
                  <a:cubicBezTo>
                    <a:pt x="16692" y="31173"/>
                    <a:pt x="16717" y="31098"/>
                    <a:pt x="16692" y="31023"/>
                  </a:cubicBezTo>
                  <a:cubicBezTo>
                    <a:pt x="16592" y="30822"/>
                    <a:pt x="16717" y="30772"/>
                    <a:pt x="16817" y="30672"/>
                  </a:cubicBezTo>
                  <a:cubicBezTo>
                    <a:pt x="17569" y="30145"/>
                    <a:pt x="17594" y="29143"/>
                    <a:pt x="16867" y="28642"/>
                  </a:cubicBezTo>
                  <a:cubicBezTo>
                    <a:pt x="16595" y="28460"/>
                    <a:pt x="16297" y="28384"/>
                    <a:pt x="15983" y="28384"/>
                  </a:cubicBezTo>
                  <a:cubicBezTo>
                    <a:pt x="15862" y="28384"/>
                    <a:pt x="15739" y="28395"/>
                    <a:pt x="15614" y="28416"/>
                  </a:cubicBezTo>
                  <a:cubicBezTo>
                    <a:pt x="15038" y="28516"/>
                    <a:pt x="14587" y="28867"/>
                    <a:pt x="14211" y="29318"/>
                  </a:cubicBezTo>
                  <a:cubicBezTo>
                    <a:pt x="13609" y="29970"/>
                    <a:pt x="13008" y="30647"/>
                    <a:pt x="12356" y="31273"/>
                  </a:cubicBezTo>
                  <a:cubicBezTo>
                    <a:pt x="11628" y="31978"/>
                    <a:pt x="10797" y="32415"/>
                    <a:pt x="9807" y="32415"/>
                  </a:cubicBezTo>
                  <a:cubicBezTo>
                    <a:pt x="9706" y="32415"/>
                    <a:pt x="9603" y="32410"/>
                    <a:pt x="9499" y="32401"/>
                  </a:cubicBezTo>
                  <a:cubicBezTo>
                    <a:pt x="8521" y="32301"/>
                    <a:pt x="7619" y="31950"/>
                    <a:pt x="6817" y="31373"/>
                  </a:cubicBezTo>
                  <a:cubicBezTo>
                    <a:pt x="6592" y="31223"/>
                    <a:pt x="6416" y="31023"/>
                    <a:pt x="6266" y="30797"/>
                  </a:cubicBezTo>
                  <a:cubicBezTo>
                    <a:pt x="6291" y="30772"/>
                    <a:pt x="6316" y="30772"/>
                    <a:pt x="6316" y="30772"/>
                  </a:cubicBezTo>
                  <a:cubicBezTo>
                    <a:pt x="6911" y="30950"/>
                    <a:pt x="7515" y="31032"/>
                    <a:pt x="8122" y="31032"/>
                  </a:cubicBezTo>
                  <a:cubicBezTo>
                    <a:pt x="8538" y="31032"/>
                    <a:pt x="8956" y="30994"/>
                    <a:pt x="9374" y="30922"/>
                  </a:cubicBezTo>
                  <a:cubicBezTo>
                    <a:pt x="10125" y="30797"/>
                    <a:pt x="10827" y="30546"/>
                    <a:pt x="11353" y="29970"/>
                  </a:cubicBezTo>
                  <a:cubicBezTo>
                    <a:pt x="11830" y="29444"/>
                    <a:pt x="11679" y="28942"/>
                    <a:pt x="10978" y="28767"/>
                  </a:cubicBezTo>
                  <a:lnTo>
                    <a:pt x="10752" y="28767"/>
                  </a:lnTo>
                  <a:cubicBezTo>
                    <a:pt x="10681" y="28761"/>
                    <a:pt x="10610" y="28758"/>
                    <a:pt x="10540" y="28758"/>
                  </a:cubicBezTo>
                  <a:cubicBezTo>
                    <a:pt x="10014" y="28758"/>
                    <a:pt x="9506" y="28913"/>
                    <a:pt x="8998" y="29068"/>
                  </a:cubicBezTo>
                  <a:cubicBezTo>
                    <a:pt x="8622" y="29143"/>
                    <a:pt x="8271" y="29243"/>
                    <a:pt x="7920" y="29343"/>
                  </a:cubicBezTo>
                  <a:cubicBezTo>
                    <a:pt x="9374" y="28491"/>
                    <a:pt x="10677" y="27414"/>
                    <a:pt x="11780" y="26135"/>
                  </a:cubicBezTo>
                  <a:lnTo>
                    <a:pt x="11780" y="26135"/>
                  </a:lnTo>
                  <a:cubicBezTo>
                    <a:pt x="10075" y="26261"/>
                    <a:pt x="8697" y="27138"/>
                    <a:pt x="7394" y="28115"/>
                  </a:cubicBezTo>
                  <a:cubicBezTo>
                    <a:pt x="8296" y="27063"/>
                    <a:pt x="9248" y="26060"/>
                    <a:pt x="10100" y="24982"/>
                  </a:cubicBezTo>
                  <a:cubicBezTo>
                    <a:pt x="10952" y="23930"/>
                    <a:pt x="11780" y="22877"/>
                    <a:pt x="12431" y="21699"/>
                  </a:cubicBezTo>
                  <a:cubicBezTo>
                    <a:pt x="12506" y="21549"/>
                    <a:pt x="12607" y="21399"/>
                    <a:pt x="12632" y="21173"/>
                  </a:cubicBezTo>
                  <a:lnTo>
                    <a:pt x="12632" y="21173"/>
                  </a:lnTo>
                  <a:cubicBezTo>
                    <a:pt x="9474" y="22451"/>
                    <a:pt x="7419" y="24757"/>
                    <a:pt x="5990" y="27790"/>
                  </a:cubicBezTo>
                  <a:cubicBezTo>
                    <a:pt x="5990" y="27664"/>
                    <a:pt x="5990" y="27614"/>
                    <a:pt x="5990" y="27564"/>
                  </a:cubicBezTo>
                  <a:cubicBezTo>
                    <a:pt x="6115" y="26461"/>
                    <a:pt x="6291" y="25358"/>
                    <a:pt x="6516" y="24281"/>
                  </a:cubicBezTo>
                  <a:cubicBezTo>
                    <a:pt x="6642" y="23805"/>
                    <a:pt x="6692" y="23303"/>
                    <a:pt x="7018" y="22902"/>
                  </a:cubicBezTo>
                  <a:cubicBezTo>
                    <a:pt x="7594" y="22150"/>
                    <a:pt x="8246" y="21449"/>
                    <a:pt x="8973" y="20797"/>
                  </a:cubicBezTo>
                  <a:cubicBezTo>
                    <a:pt x="9223" y="20571"/>
                    <a:pt x="9499" y="20321"/>
                    <a:pt x="9800" y="20145"/>
                  </a:cubicBezTo>
                  <a:cubicBezTo>
                    <a:pt x="9975" y="20371"/>
                    <a:pt x="10201" y="20546"/>
                    <a:pt x="10476" y="20571"/>
                  </a:cubicBezTo>
                  <a:cubicBezTo>
                    <a:pt x="10593" y="20580"/>
                    <a:pt x="10710" y="20585"/>
                    <a:pt x="10827" y="20585"/>
                  </a:cubicBezTo>
                  <a:cubicBezTo>
                    <a:pt x="11061" y="20585"/>
                    <a:pt x="11295" y="20563"/>
                    <a:pt x="11529" y="20496"/>
                  </a:cubicBezTo>
                  <a:cubicBezTo>
                    <a:pt x="12456" y="20195"/>
                    <a:pt x="13208" y="19619"/>
                    <a:pt x="13960" y="19018"/>
                  </a:cubicBezTo>
                  <a:cubicBezTo>
                    <a:pt x="15063" y="18090"/>
                    <a:pt x="16090" y="17063"/>
                    <a:pt x="17068" y="16035"/>
                  </a:cubicBezTo>
                  <a:cubicBezTo>
                    <a:pt x="17143" y="15935"/>
                    <a:pt x="17268" y="15885"/>
                    <a:pt x="17218" y="15734"/>
                  </a:cubicBezTo>
                  <a:cubicBezTo>
                    <a:pt x="17168" y="15609"/>
                    <a:pt x="17018" y="15609"/>
                    <a:pt x="16892" y="15609"/>
                  </a:cubicBezTo>
                  <a:cubicBezTo>
                    <a:pt x="15714" y="15609"/>
                    <a:pt x="14587" y="15835"/>
                    <a:pt x="13509" y="16211"/>
                  </a:cubicBezTo>
                  <a:cubicBezTo>
                    <a:pt x="12381" y="16586"/>
                    <a:pt x="11303" y="17063"/>
                    <a:pt x="10476" y="17965"/>
                  </a:cubicBezTo>
                  <a:cubicBezTo>
                    <a:pt x="10075" y="18391"/>
                    <a:pt x="9749" y="18867"/>
                    <a:pt x="9699" y="19469"/>
                  </a:cubicBezTo>
                  <a:cubicBezTo>
                    <a:pt x="9674" y="19644"/>
                    <a:pt x="9624" y="19744"/>
                    <a:pt x="9474" y="19845"/>
                  </a:cubicBezTo>
                  <a:cubicBezTo>
                    <a:pt x="8772" y="20396"/>
                    <a:pt x="8145" y="20998"/>
                    <a:pt x="7544" y="21649"/>
                  </a:cubicBezTo>
                  <a:cubicBezTo>
                    <a:pt x="7394" y="21800"/>
                    <a:pt x="7268" y="21950"/>
                    <a:pt x="7068" y="22175"/>
                  </a:cubicBezTo>
                  <a:cubicBezTo>
                    <a:pt x="7093" y="22075"/>
                    <a:pt x="7118" y="22025"/>
                    <a:pt x="7118" y="22000"/>
                  </a:cubicBezTo>
                  <a:cubicBezTo>
                    <a:pt x="7669" y="20221"/>
                    <a:pt x="8396" y="18491"/>
                    <a:pt x="9198" y="16812"/>
                  </a:cubicBezTo>
                  <a:cubicBezTo>
                    <a:pt x="9248" y="16737"/>
                    <a:pt x="9298" y="16662"/>
                    <a:pt x="9374" y="16586"/>
                  </a:cubicBezTo>
                  <a:cubicBezTo>
                    <a:pt x="10351" y="15584"/>
                    <a:pt x="11529" y="14832"/>
                    <a:pt x="12707" y="14130"/>
                  </a:cubicBezTo>
                  <a:cubicBezTo>
                    <a:pt x="12768" y="14110"/>
                    <a:pt x="12796" y="14073"/>
                    <a:pt x="12844" y="14073"/>
                  </a:cubicBezTo>
                  <a:cubicBezTo>
                    <a:pt x="12855" y="14073"/>
                    <a:pt x="12868" y="14075"/>
                    <a:pt x="12882" y="14080"/>
                  </a:cubicBezTo>
                  <a:cubicBezTo>
                    <a:pt x="13058" y="14707"/>
                    <a:pt x="13434" y="14982"/>
                    <a:pt x="14085" y="14982"/>
                  </a:cubicBezTo>
                  <a:cubicBezTo>
                    <a:pt x="14336" y="14982"/>
                    <a:pt x="14587" y="14932"/>
                    <a:pt x="14837" y="14832"/>
                  </a:cubicBezTo>
                  <a:cubicBezTo>
                    <a:pt x="15965" y="14456"/>
                    <a:pt x="16917" y="13779"/>
                    <a:pt x="17870" y="13103"/>
                  </a:cubicBezTo>
                  <a:cubicBezTo>
                    <a:pt x="18747" y="12451"/>
                    <a:pt x="19574" y="11749"/>
                    <a:pt x="20501" y="11173"/>
                  </a:cubicBezTo>
                  <a:cubicBezTo>
                    <a:pt x="20602" y="11098"/>
                    <a:pt x="20727" y="11073"/>
                    <a:pt x="20702" y="10922"/>
                  </a:cubicBezTo>
                  <a:cubicBezTo>
                    <a:pt x="20702" y="10772"/>
                    <a:pt x="20552" y="10747"/>
                    <a:pt x="20451" y="10722"/>
                  </a:cubicBezTo>
                  <a:cubicBezTo>
                    <a:pt x="19900" y="10571"/>
                    <a:pt x="19349" y="10446"/>
                    <a:pt x="18797" y="10446"/>
                  </a:cubicBezTo>
                  <a:cubicBezTo>
                    <a:pt x="18496" y="10446"/>
                    <a:pt x="18196" y="10421"/>
                    <a:pt x="17920" y="10396"/>
                  </a:cubicBezTo>
                  <a:cubicBezTo>
                    <a:pt x="18597" y="10020"/>
                    <a:pt x="19173" y="9544"/>
                    <a:pt x="19699" y="8967"/>
                  </a:cubicBezTo>
                  <a:cubicBezTo>
                    <a:pt x="20276" y="8366"/>
                    <a:pt x="20827" y="7714"/>
                    <a:pt x="21454" y="7138"/>
                  </a:cubicBezTo>
                  <a:cubicBezTo>
                    <a:pt x="21529" y="7088"/>
                    <a:pt x="21579" y="7012"/>
                    <a:pt x="21554" y="6912"/>
                  </a:cubicBezTo>
                  <a:cubicBezTo>
                    <a:pt x="21504" y="6812"/>
                    <a:pt x="21404" y="6812"/>
                    <a:pt x="21328" y="6812"/>
                  </a:cubicBezTo>
                  <a:cubicBezTo>
                    <a:pt x="20710" y="6745"/>
                    <a:pt x="20092" y="6689"/>
                    <a:pt x="19474" y="6689"/>
                  </a:cubicBezTo>
                  <a:cubicBezTo>
                    <a:pt x="19165" y="6689"/>
                    <a:pt x="18856" y="6703"/>
                    <a:pt x="18547" y="6737"/>
                  </a:cubicBezTo>
                  <a:cubicBezTo>
                    <a:pt x="18572" y="6712"/>
                    <a:pt x="18547" y="6712"/>
                    <a:pt x="18572" y="6687"/>
                  </a:cubicBezTo>
                  <a:cubicBezTo>
                    <a:pt x="20251" y="5058"/>
                    <a:pt x="21303" y="3027"/>
                    <a:pt x="22156" y="872"/>
                  </a:cubicBezTo>
                  <a:cubicBezTo>
                    <a:pt x="22206" y="697"/>
                    <a:pt x="22181" y="621"/>
                    <a:pt x="22005" y="621"/>
                  </a:cubicBezTo>
                  <a:cubicBezTo>
                    <a:pt x="21954" y="614"/>
                    <a:pt x="21902" y="611"/>
                    <a:pt x="21851" y="611"/>
                  </a:cubicBezTo>
                  <a:cubicBezTo>
                    <a:pt x="21727" y="611"/>
                    <a:pt x="21603" y="629"/>
                    <a:pt x="21479" y="647"/>
                  </a:cubicBezTo>
                  <a:cubicBezTo>
                    <a:pt x="20426" y="897"/>
                    <a:pt x="19449" y="1298"/>
                    <a:pt x="18471" y="1724"/>
                  </a:cubicBezTo>
                  <a:cubicBezTo>
                    <a:pt x="17243" y="2251"/>
                    <a:pt x="16115" y="2952"/>
                    <a:pt x="15313" y="4055"/>
                  </a:cubicBezTo>
                  <a:cubicBezTo>
                    <a:pt x="14587" y="5058"/>
                    <a:pt x="14286" y="6160"/>
                    <a:pt x="14963" y="7388"/>
                  </a:cubicBezTo>
                  <a:cubicBezTo>
                    <a:pt x="14035" y="8441"/>
                    <a:pt x="13158" y="9594"/>
                    <a:pt x="12306" y="10822"/>
                  </a:cubicBezTo>
                  <a:cubicBezTo>
                    <a:pt x="12130" y="10120"/>
                    <a:pt x="12005" y="9494"/>
                    <a:pt x="11955" y="8842"/>
                  </a:cubicBezTo>
                  <a:cubicBezTo>
                    <a:pt x="12431" y="8692"/>
                    <a:pt x="12782" y="8391"/>
                    <a:pt x="13008" y="7965"/>
                  </a:cubicBezTo>
                  <a:cubicBezTo>
                    <a:pt x="13308" y="7413"/>
                    <a:pt x="13459" y="6812"/>
                    <a:pt x="13484" y="6210"/>
                  </a:cubicBezTo>
                  <a:cubicBezTo>
                    <a:pt x="13509" y="5609"/>
                    <a:pt x="13434" y="5007"/>
                    <a:pt x="13384" y="4406"/>
                  </a:cubicBezTo>
                  <a:cubicBezTo>
                    <a:pt x="13308" y="3804"/>
                    <a:pt x="13283" y="3178"/>
                    <a:pt x="13233" y="2551"/>
                  </a:cubicBezTo>
                  <a:cubicBezTo>
                    <a:pt x="13208" y="1850"/>
                    <a:pt x="13183" y="1123"/>
                    <a:pt x="13283" y="421"/>
                  </a:cubicBezTo>
                  <a:cubicBezTo>
                    <a:pt x="13308" y="296"/>
                    <a:pt x="13459" y="145"/>
                    <a:pt x="13308" y="45"/>
                  </a:cubicBezTo>
                  <a:cubicBezTo>
                    <a:pt x="13270" y="13"/>
                    <a:pt x="13234" y="1"/>
                    <a:pt x="131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4"/>
            <p:cNvSpPr/>
            <p:nvPr/>
          </p:nvSpPr>
          <p:spPr>
            <a:xfrm>
              <a:off x="5545275" y="1491250"/>
              <a:ext cx="11300" cy="14525"/>
            </a:xfrm>
            <a:custGeom>
              <a:rect b="b" l="l" r="r" t="t"/>
              <a:pathLst>
                <a:path extrusionOk="0" h="581" w="452">
                  <a:moveTo>
                    <a:pt x="226" y="1"/>
                  </a:moveTo>
                  <a:cubicBezTo>
                    <a:pt x="0" y="26"/>
                    <a:pt x="25" y="201"/>
                    <a:pt x="0" y="351"/>
                  </a:cubicBezTo>
                  <a:cubicBezTo>
                    <a:pt x="0" y="466"/>
                    <a:pt x="21" y="580"/>
                    <a:pt x="158" y="580"/>
                  </a:cubicBezTo>
                  <a:cubicBezTo>
                    <a:pt x="171" y="580"/>
                    <a:pt x="186" y="579"/>
                    <a:pt x="201" y="577"/>
                  </a:cubicBezTo>
                  <a:cubicBezTo>
                    <a:pt x="426" y="552"/>
                    <a:pt x="401" y="377"/>
                    <a:pt x="426" y="226"/>
                  </a:cubicBezTo>
                  <a:cubicBezTo>
                    <a:pt x="452" y="101"/>
                    <a:pt x="376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4"/>
            <p:cNvSpPr/>
            <p:nvPr/>
          </p:nvSpPr>
          <p:spPr>
            <a:xfrm>
              <a:off x="5218825" y="1802650"/>
              <a:ext cx="11300" cy="13825"/>
            </a:xfrm>
            <a:custGeom>
              <a:rect b="b" l="l" r="r" t="t"/>
              <a:pathLst>
                <a:path extrusionOk="0" h="553" w="452">
                  <a:moveTo>
                    <a:pt x="201" y="1"/>
                  </a:moveTo>
                  <a:cubicBezTo>
                    <a:pt x="76" y="1"/>
                    <a:pt x="1" y="76"/>
                    <a:pt x="1" y="201"/>
                  </a:cubicBezTo>
                  <a:cubicBezTo>
                    <a:pt x="26" y="352"/>
                    <a:pt x="76" y="527"/>
                    <a:pt x="276" y="552"/>
                  </a:cubicBezTo>
                  <a:cubicBezTo>
                    <a:pt x="402" y="552"/>
                    <a:pt x="452" y="477"/>
                    <a:pt x="452" y="327"/>
                  </a:cubicBezTo>
                  <a:cubicBezTo>
                    <a:pt x="427" y="201"/>
                    <a:pt x="402" y="26"/>
                    <a:pt x="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4"/>
            <p:cNvSpPr/>
            <p:nvPr/>
          </p:nvSpPr>
          <p:spPr>
            <a:xfrm>
              <a:off x="5716950" y="1544500"/>
              <a:ext cx="10050" cy="13200"/>
            </a:xfrm>
            <a:custGeom>
              <a:rect b="b" l="l" r="r" t="t"/>
              <a:pathLst>
                <a:path extrusionOk="0" h="528" w="402">
                  <a:moveTo>
                    <a:pt x="251" y="1"/>
                  </a:moveTo>
                  <a:cubicBezTo>
                    <a:pt x="51" y="26"/>
                    <a:pt x="51" y="201"/>
                    <a:pt x="26" y="327"/>
                  </a:cubicBezTo>
                  <a:cubicBezTo>
                    <a:pt x="1" y="427"/>
                    <a:pt x="76" y="527"/>
                    <a:pt x="201" y="527"/>
                  </a:cubicBezTo>
                  <a:cubicBezTo>
                    <a:pt x="377" y="502"/>
                    <a:pt x="351" y="327"/>
                    <a:pt x="402" y="226"/>
                  </a:cubicBezTo>
                  <a:cubicBezTo>
                    <a:pt x="402" y="101"/>
                    <a:pt x="377" y="1"/>
                    <a:pt x="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4"/>
            <p:cNvSpPr/>
            <p:nvPr/>
          </p:nvSpPr>
          <p:spPr>
            <a:xfrm>
              <a:off x="5227600" y="1777600"/>
              <a:ext cx="8800" cy="10675"/>
            </a:xfrm>
            <a:custGeom>
              <a:rect b="b" l="l" r="r" t="t"/>
              <a:pathLst>
                <a:path extrusionOk="0" h="427" w="352">
                  <a:moveTo>
                    <a:pt x="126" y="0"/>
                  </a:moveTo>
                  <a:cubicBezTo>
                    <a:pt x="26" y="0"/>
                    <a:pt x="1" y="101"/>
                    <a:pt x="1" y="201"/>
                  </a:cubicBezTo>
                  <a:cubicBezTo>
                    <a:pt x="26" y="326"/>
                    <a:pt x="76" y="401"/>
                    <a:pt x="201" y="426"/>
                  </a:cubicBezTo>
                  <a:cubicBezTo>
                    <a:pt x="326" y="426"/>
                    <a:pt x="351" y="351"/>
                    <a:pt x="351" y="251"/>
                  </a:cubicBezTo>
                  <a:cubicBezTo>
                    <a:pt x="326" y="151"/>
                    <a:pt x="301" y="0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4"/>
            <p:cNvSpPr/>
            <p:nvPr/>
          </p:nvSpPr>
          <p:spPr>
            <a:xfrm>
              <a:off x="5736375" y="1542375"/>
              <a:ext cx="10675" cy="11550"/>
            </a:xfrm>
            <a:custGeom>
              <a:rect b="b" l="l" r="r" t="t"/>
              <a:pathLst>
                <a:path extrusionOk="0" h="462" w="427">
                  <a:moveTo>
                    <a:pt x="240" y="1"/>
                  </a:moveTo>
                  <a:cubicBezTo>
                    <a:pt x="206" y="1"/>
                    <a:pt x="173" y="13"/>
                    <a:pt x="151" y="36"/>
                  </a:cubicBezTo>
                  <a:cubicBezTo>
                    <a:pt x="1" y="161"/>
                    <a:pt x="1" y="311"/>
                    <a:pt x="151" y="462"/>
                  </a:cubicBezTo>
                  <a:cubicBezTo>
                    <a:pt x="326" y="387"/>
                    <a:pt x="427" y="261"/>
                    <a:pt x="351" y="61"/>
                  </a:cubicBezTo>
                  <a:cubicBezTo>
                    <a:pt x="324" y="19"/>
                    <a:pt x="281" y="1"/>
                    <a:pt x="2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6" name="Google Shape;1276;p24"/>
          <p:cNvGrpSpPr/>
          <p:nvPr/>
        </p:nvGrpSpPr>
        <p:grpSpPr>
          <a:xfrm flipH="1" rot="-9177237">
            <a:off x="8053106" y="209153"/>
            <a:ext cx="359066" cy="660495"/>
            <a:chOff x="3355935" y="1976820"/>
            <a:chExt cx="246892" cy="454223"/>
          </a:xfrm>
        </p:grpSpPr>
        <p:sp>
          <p:nvSpPr>
            <p:cNvPr id="1277" name="Google Shape;1277;p24"/>
            <p:cNvSpPr/>
            <p:nvPr/>
          </p:nvSpPr>
          <p:spPr>
            <a:xfrm>
              <a:off x="3355935" y="1976820"/>
              <a:ext cx="246892" cy="454223"/>
            </a:xfrm>
            <a:custGeom>
              <a:rect b="b" l="l" r="r" t="t"/>
              <a:pathLst>
                <a:path extrusionOk="0" h="8347" w="4537">
                  <a:moveTo>
                    <a:pt x="1604" y="151"/>
                  </a:moveTo>
                  <a:lnTo>
                    <a:pt x="4411" y="2882"/>
                  </a:lnTo>
                  <a:lnTo>
                    <a:pt x="3309" y="8171"/>
                  </a:lnTo>
                  <a:lnTo>
                    <a:pt x="126" y="3785"/>
                  </a:lnTo>
                  <a:lnTo>
                    <a:pt x="1604" y="151"/>
                  </a:lnTo>
                  <a:close/>
                  <a:moveTo>
                    <a:pt x="1554" y="0"/>
                  </a:moveTo>
                  <a:cubicBezTo>
                    <a:pt x="1554" y="25"/>
                    <a:pt x="1529" y="25"/>
                    <a:pt x="1529" y="50"/>
                  </a:cubicBezTo>
                  <a:lnTo>
                    <a:pt x="25" y="3785"/>
                  </a:lnTo>
                  <a:cubicBezTo>
                    <a:pt x="0" y="3785"/>
                    <a:pt x="0" y="3810"/>
                    <a:pt x="25" y="3835"/>
                  </a:cubicBezTo>
                  <a:lnTo>
                    <a:pt x="3284" y="8321"/>
                  </a:lnTo>
                  <a:cubicBezTo>
                    <a:pt x="3284" y="8346"/>
                    <a:pt x="3309" y="8346"/>
                    <a:pt x="3334" y="8346"/>
                  </a:cubicBezTo>
                  <a:cubicBezTo>
                    <a:pt x="3359" y="8346"/>
                    <a:pt x="3384" y="8321"/>
                    <a:pt x="3384" y="8296"/>
                  </a:cubicBezTo>
                  <a:lnTo>
                    <a:pt x="4537" y="2857"/>
                  </a:lnTo>
                  <a:cubicBezTo>
                    <a:pt x="4537" y="2857"/>
                    <a:pt x="4537" y="2832"/>
                    <a:pt x="4512" y="2807"/>
                  </a:cubicBezTo>
                  <a:lnTo>
                    <a:pt x="1604" y="25"/>
                  </a:lnTo>
                  <a:cubicBezTo>
                    <a:pt x="1604" y="0"/>
                    <a:pt x="1579" y="0"/>
                    <a:pt x="15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4"/>
            <p:cNvSpPr/>
            <p:nvPr/>
          </p:nvSpPr>
          <p:spPr>
            <a:xfrm>
              <a:off x="3355935" y="2129569"/>
              <a:ext cx="246892" cy="87340"/>
            </a:xfrm>
            <a:custGeom>
              <a:rect b="b" l="l" r="r" t="t"/>
              <a:pathLst>
                <a:path extrusionOk="0" h="1605" w="4537">
                  <a:moveTo>
                    <a:pt x="4436" y="0"/>
                  </a:moveTo>
                  <a:lnTo>
                    <a:pt x="3409" y="1028"/>
                  </a:lnTo>
                  <a:lnTo>
                    <a:pt x="1579" y="1504"/>
                  </a:lnTo>
                  <a:lnTo>
                    <a:pt x="75" y="928"/>
                  </a:lnTo>
                  <a:cubicBezTo>
                    <a:pt x="50" y="928"/>
                    <a:pt x="25" y="928"/>
                    <a:pt x="25" y="978"/>
                  </a:cubicBezTo>
                  <a:cubicBezTo>
                    <a:pt x="0" y="1003"/>
                    <a:pt x="25" y="1028"/>
                    <a:pt x="50" y="1028"/>
                  </a:cubicBezTo>
                  <a:lnTo>
                    <a:pt x="1554" y="1604"/>
                  </a:lnTo>
                  <a:lnTo>
                    <a:pt x="1579" y="1604"/>
                  </a:lnTo>
                  <a:lnTo>
                    <a:pt x="3459" y="1128"/>
                  </a:lnTo>
                  <a:lnTo>
                    <a:pt x="3484" y="1128"/>
                  </a:lnTo>
                  <a:lnTo>
                    <a:pt x="4512" y="100"/>
                  </a:lnTo>
                  <a:cubicBezTo>
                    <a:pt x="4537" y="75"/>
                    <a:pt x="4537" y="25"/>
                    <a:pt x="4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4"/>
            <p:cNvSpPr/>
            <p:nvPr/>
          </p:nvSpPr>
          <p:spPr>
            <a:xfrm>
              <a:off x="3439138" y="1976820"/>
              <a:ext cx="107801" cy="454223"/>
            </a:xfrm>
            <a:custGeom>
              <a:rect b="b" l="l" r="r" t="t"/>
              <a:pathLst>
                <a:path extrusionOk="0" h="8347" w="1981">
                  <a:moveTo>
                    <a:pt x="100" y="301"/>
                  </a:moveTo>
                  <a:lnTo>
                    <a:pt x="1855" y="3910"/>
                  </a:lnTo>
                  <a:lnTo>
                    <a:pt x="1755" y="8045"/>
                  </a:lnTo>
                  <a:lnTo>
                    <a:pt x="100" y="4361"/>
                  </a:lnTo>
                  <a:lnTo>
                    <a:pt x="100" y="301"/>
                  </a:lnTo>
                  <a:close/>
                  <a:moveTo>
                    <a:pt x="25" y="0"/>
                  </a:moveTo>
                  <a:cubicBezTo>
                    <a:pt x="0" y="25"/>
                    <a:pt x="0" y="25"/>
                    <a:pt x="0" y="50"/>
                  </a:cubicBezTo>
                  <a:lnTo>
                    <a:pt x="0" y="4361"/>
                  </a:lnTo>
                  <a:cubicBezTo>
                    <a:pt x="0" y="4386"/>
                    <a:pt x="0" y="4386"/>
                    <a:pt x="0" y="4386"/>
                  </a:cubicBezTo>
                  <a:lnTo>
                    <a:pt x="1755" y="8321"/>
                  </a:lnTo>
                  <a:cubicBezTo>
                    <a:pt x="1755" y="8346"/>
                    <a:pt x="1780" y="8346"/>
                    <a:pt x="1805" y="8346"/>
                  </a:cubicBezTo>
                  <a:cubicBezTo>
                    <a:pt x="1830" y="8346"/>
                    <a:pt x="1855" y="8321"/>
                    <a:pt x="1855" y="8296"/>
                  </a:cubicBezTo>
                  <a:lnTo>
                    <a:pt x="1980" y="3885"/>
                  </a:lnTo>
                  <a:cubicBezTo>
                    <a:pt x="1980" y="3885"/>
                    <a:pt x="1980" y="3885"/>
                    <a:pt x="1955" y="3860"/>
                  </a:cubicBezTo>
                  <a:lnTo>
                    <a:pt x="100" y="50"/>
                  </a:lnTo>
                  <a:cubicBezTo>
                    <a:pt x="75" y="25"/>
                    <a:pt x="50" y="0"/>
                    <a:pt x="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4"/>
            <p:cNvSpPr/>
            <p:nvPr/>
          </p:nvSpPr>
          <p:spPr>
            <a:xfrm>
              <a:off x="3360016" y="1979541"/>
              <a:ext cx="81898" cy="234648"/>
            </a:xfrm>
            <a:custGeom>
              <a:rect b="b" l="l" r="r" t="t"/>
              <a:pathLst>
                <a:path extrusionOk="0" h="4312" w="1505">
                  <a:moveTo>
                    <a:pt x="1504" y="0"/>
                  </a:moveTo>
                  <a:lnTo>
                    <a:pt x="0" y="3735"/>
                  </a:lnTo>
                  <a:lnTo>
                    <a:pt x="1504" y="4311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4"/>
            <p:cNvSpPr/>
            <p:nvPr/>
          </p:nvSpPr>
          <p:spPr>
            <a:xfrm>
              <a:off x="3537307" y="2132290"/>
              <a:ext cx="62798" cy="295977"/>
            </a:xfrm>
            <a:custGeom>
              <a:rect b="b" l="l" r="r" t="t"/>
              <a:pathLst>
                <a:path extrusionOk="0" h="5439" w="1154">
                  <a:moveTo>
                    <a:pt x="1154" y="0"/>
                  </a:moveTo>
                  <a:lnTo>
                    <a:pt x="126" y="1028"/>
                  </a:lnTo>
                  <a:lnTo>
                    <a:pt x="1" y="5439"/>
                  </a:lnTo>
                  <a:lnTo>
                    <a:pt x="1154" y="0"/>
                  </a:lnTo>
                  <a:close/>
                  <a:moveTo>
                    <a:pt x="1" y="5439"/>
                  </a:moveTo>
                  <a:lnTo>
                    <a:pt x="1" y="5439"/>
                  </a:lnTo>
                  <a:lnTo>
                    <a:pt x="1" y="54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2" name="Google Shape;1282;p24"/>
          <p:cNvGrpSpPr/>
          <p:nvPr/>
        </p:nvGrpSpPr>
        <p:grpSpPr>
          <a:xfrm>
            <a:off x="1495248" y="4394372"/>
            <a:ext cx="359036" cy="516944"/>
            <a:chOff x="5268040" y="2478709"/>
            <a:chExt cx="282372" cy="406498"/>
          </a:xfrm>
        </p:grpSpPr>
        <p:sp>
          <p:nvSpPr>
            <p:cNvPr id="1283" name="Google Shape;1283;p24"/>
            <p:cNvSpPr/>
            <p:nvPr/>
          </p:nvSpPr>
          <p:spPr>
            <a:xfrm>
              <a:off x="5268040" y="2479035"/>
              <a:ext cx="148723" cy="183822"/>
            </a:xfrm>
            <a:custGeom>
              <a:rect b="b" l="l" r="r" t="t"/>
              <a:pathLst>
                <a:path extrusionOk="0" h="3378" w="2733">
                  <a:moveTo>
                    <a:pt x="2482" y="145"/>
                  </a:moveTo>
                  <a:lnTo>
                    <a:pt x="2607" y="1072"/>
                  </a:lnTo>
                  <a:lnTo>
                    <a:pt x="1178" y="3227"/>
                  </a:lnTo>
                  <a:lnTo>
                    <a:pt x="126" y="1849"/>
                  </a:lnTo>
                  <a:lnTo>
                    <a:pt x="2482" y="145"/>
                  </a:lnTo>
                  <a:close/>
                  <a:moveTo>
                    <a:pt x="2522" y="1"/>
                  </a:moveTo>
                  <a:cubicBezTo>
                    <a:pt x="2513" y="1"/>
                    <a:pt x="2507" y="7"/>
                    <a:pt x="2507" y="19"/>
                  </a:cubicBezTo>
                  <a:lnTo>
                    <a:pt x="25" y="1799"/>
                  </a:lnTo>
                  <a:cubicBezTo>
                    <a:pt x="0" y="1799"/>
                    <a:pt x="0" y="1824"/>
                    <a:pt x="0" y="1849"/>
                  </a:cubicBezTo>
                  <a:cubicBezTo>
                    <a:pt x="0" y="1849"/>
                    <a:pt x="0" y="1874"/>
                    <a:pt x="0" y="1874"/>
                  </a:cubicBezTo>
                  <a:lnTo>
                    <a:pt x="1153" y="3353"/>
                  </a:lnTo>
                  <a:cubicBezTo>
                    <a:pt x="1153" y="3353"/>
                    <a:pt x="1178" y="3378"/>
                    <a:pt x="1203" y="3378"/>
                  </a:cubicBezTo>
                  <a:cubicBezTo>
                    <a:pt x="1203" y="3378"/>
                    <a:pt x="1228" y="3353"/>
                    <a:pt x="1228" y="3353"/>
                  </a:cubicBezTo>
                  <a:lnTo>
                    <a:pt x="2707" y="1122"/>
                  </a:lnTo>
                  <a:cubicBezTo>
                    <a:pt x="2732" y="1122"/>
                    <a:pt x="2732" y="1097"/>
                    <a:pt x="2732" y="1072"/>
                  </a:cubicBezTo>
                  <a:lnTo>
                    <a:pt x="2582" y="44"/>
                  </a:lnTo>
                  <a:cubicBezTo>
                    <a:pt x="2582" y="19"/>
                    <a:pt x="2557" y="19"/>
                    <a:pt x="2557" y="19"/>
                  </a:cubicBezTo>
                  <a:cubicBezTo>
                    <a:pt x="2544" y="7"/>
                    <a:pt x="2532" y="1"/>
                    <a:pt x="2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4"/>
            <p:cNvSpPr/>
            <p:nvPr/>
          </p:nvSpPr>
          <p:spPr>
            <a:xfrm>
              <a:off x="5329423" y="2478709"/>
              <a:ext cx="220989" cy="223710"/>
            </a:xfrm>
            <a:custGeom>
              <a:rect b="b" l="l" r="r" t="t"/>
              <a:pathLst>
                <a:path extrusionOk="0" h="4111" w="4061">
                  <a:moveTo>
                    <a:pt x="1454" y="151"/>
                  </a:moveTo>
                  <a:lnTo>
                    <a:pt x="3283" y="777"/>
                  </a:lnTo>
                  <a:lnTo>
                    <a:pt x="3935" y="3735"/>
                  </a:lnTo>
                  <a:lnTo>
                    <a:pt x="2206" y="4010"/>
                  </a:lnTo>
                  <a:lnTo>
                    <a:pt x="151" y="3284"/>
                  </a:lnTo>
                  <a:lnTo>
                    <a:pt x="1579" y="1128"/>
                  </a:lnTo>
                  <a:cubicBezTo>
                    <a:pt x="1604" y="1128"/>
                    <a:pt x="1604" y="1103"/>
                    <a:pt x="1604" y="1078"/>
                  </a:cubicBezTo>
                  <a:lnTo>
                    <a:pt x="1454" y="151"/>
                  </a:lnTo>
                  <a:close/>
                  <a:moveTo>
                    <a:pt x="1429" y="0"/>
                  </a:moveTo>
                  <a:cubicBezTo>
                    <a:pt x="1404" y="0"/>
                    <a:pt x="1379" y="0"/>
                    <a:pt x="1354" y="25"/>
                  </a:cubicBezTo>
                  <a:cubicBezTo>
                    <a:pt x="1354" y="25"/>
                    <a:pt x="1354" y="50"/>
                    <a:pt x="1354" y="75"/>
                  </a:cubicBezTo>
                  <a:lnTo>
                    <a:pt x="1479" y="1078"/>
                  </a:lnTo>
                  <a:lnTo>
                    <a:pt x="25" y="3284"/>
                  </a:lnTo>
                  <a:cubicBezTo>
                    <a:pt x="0" y="3309"/>
                    <a:pt x="0" y="3309"/>
                    <a:pt x="0" y="3334"/>
                  </a:cubicBezTo>
                  <a:cubicBezTo>
                    <a:pt x="25" y="3359"/>
                    <a:pt x="25" y="3359"/>
                    <a:pt x="50" y="3359"/>
                  </a:cubicBezTo>
                  <a:lnTo>
                    <a:pt x="2181" y="4111"/>
                  </a:lnTo>
                  <a:lnTo>
                    <a:pt x="2206" y="4111"/>
                  </a:lnTo>
                  <a:lnTo>
                    <a:pt x="4010" y="3835"/>
                  </a:lnTo>
                  <a:cubicBezTo>
                    <a:pt x="4035" y="3835"/>
                    <a:pt x="4035" y="3835"/>
                    <a:pt x="4035" y="3810"/>
                  </a:cubicBezTo>
                  <a:cubicBezTo>
                    <a:pt x="4060" y="3810"/>
                    <a:pt x="4060" y="3785"/>
                    <a:pt x="4060" y="3785"/>
                  </a:cubicBezTo>
                  <a:lnTo>
                    <a:pt x="3384" y="727"/>
                  </a:lnTo>
                  <a:cubicBezTo>
                    <a:pt x="3384" y="702"/>
                    <a:pt x="3359" y="702"/>
                    <a:pt x="3359" y="677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4"/>
            <p:cNvSpPr/>
            <p:nvPr/>
          </p:nvSpPr>
          <p:spPr>
            <a:xfrm>
              <a:off x="5409851" y="2515876"/>
              <a:ext cx="103720" cy="43316"/>
            </a:xfrm>
            <a:custGeom>
              <a:rect b="b" l="l" r="r" t="t"/>
              <a:pathLst>
                <a:path extrusionOk="0" h="796" w="1906">
                  <a:moveTo>
                    <a:pt x="1859" y="0"/>
                  </a:moveTo>
                  <a:cubicBezTo>
                    <a:pt x="1843" y="0"/>
                    <a:pt x="1830" y="7"/>
                    <a:pt x="1830" y="19"/>
                  </a:cubicBezTo>
                  <a:lnTo>
                    <a:pt x="1003" y="696"/>
                  </a:lnTo>
                  <a:lnTo>
                    <a:pt x="76" y="370"/>
                  </a:lnTo>
                  <a:cubicBezTo>
                    <a:pt x="69" y="363"/>
                    <a:pt x="61" y="360"/>
                    <a:pt x="54" y="360"/>
                  </a:cubicBezTo>
                  <a:cubicBezTo>
                    <a:pt x="36" y="360"/>
                    <a:pt x="19" y="377"/>
                    <a:pt x="1" y="395"/>
                  </a:cubicBezTo>
                  <a:cubicBezTo>
                    <a:pt x="1" y="420"/>
                    <a:pt x="26" y="445"/>
                    <a:pt x="51" y="470"/>
                  </a:cubicBezTo>
                  <a:lnTo>
                    <a:pt x="1003" y="796"/>
                  </a:lnTo>
                  <a:lnTo>
                    <a:pt x="1054" y="796"/>
                  </a:lnTo>
                  <a:lnTo>
                    <a:pt x="1881" y="94"/>
                  </a:lnTo>
                  <a:cubicBezTo>
                    <a:pt x="1906" y="69"/>
                    <a:pt x="1906" y="44"/>
                    <a:pt x="1906" y="19"/>
                  </a:cubicBezTo>
                  <a:cubicBezTo>
                    <a:pt x="1893" y="7"/>
                    <a:pt x="1874" y="0"/>
                    <a:pt x="1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4"/>
            <p:cNvSpPr/>
            <p:nvPr/>
          </p:nvSpPr>
          <p:spPr>
            <a:xfrm>
              <a:off x="5314404" y="2681902"/>
              <a:ext cx="236009" cy="203304"/>
            </a:xfrm>
            <a:custGeom>
              <a:rect b="b" l="l" r="r" t="t"/>
              <a:pathLst>
                <a:path extrusionOk="0" h="3736" w="4337">
                  <a:moveTo>
                    <a:pt x="4086" y="126"/>
                  </a:moveTo>
                  <a:lnTo>
                    <a:pt x="376" y="3359"/>
                  </a:lnTo>
                  <a:lnTo>
                    <a:pt x="2507" y="377"/>
                  </a:lnTo>
                  <a:lnTo>
                    <a:pt x="4086" y="126"/>
                  </a:lnTo>
                  <a:close/>
                  <a:moveTo>
                    <a:pt x="4261" y="1"/>
                  </a:moveTo>
                  <a:lnTo>
                    <a:pt x="2457" y="276"/>
                  </a:lnTo>
                  <a:cubicBezTo>
                    <a:pt x="2432" y="276"/>
                    <a:pt x="2432" y="276"/>
                    <a:pt x="2432" y="301"/>
                  </a:cubicBezTo>
                  <a:lnTo>
                    <a:pt x="26" y="3660"/>
                  </a:lnTo>
                  <a:cubicBezTo>
                    <a:pt x="0" y="3685"/>
                    <a:pt x="0" y="3710"/>
                    <a:pt x="26" y="3735"/>
                  </a:cubicBezTo>
                  <a:lnTo>
                    <a:pt x="101" y="3735"/>
                  </a:lnTo>
                  <a:lnTo>
                    <a:pt x="4311" y="101"/>
                  </a:lnTo>
                  <a:cubicBezTo>
                    <a:pt x="4336" y="76"/>
                    <a:pt x="4336" y="51"/>
                    <a:pt x="4336" y="26"/>
                  </a:cubicBezTo>
                  <a:cubicBezTo>
                    <a:pt x="4311" y="1"/>
                    <a:pt x="4286" y="1"/>
                    <a:pt x="42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4"/>
            <p:cNvSpPr/>
            <p:nvPr/>
          </p:nvSpPr>
          <p:spPr>
            <a:xfrm>
              <a:off x="5268040" y="2576877"/>
              <a:ext cx="53220" cy="308330"/>
            </a:xfrm>
            <a:custGeom>
              <a:rect b="b" l="l" r="r" t="t"/>
              <a:pathLst>
                <a:path extrusionOk="0" h="5666" w="978">
                  <a:moveTo>
                    <a:pt x="50" y="1"/>
                  </a:moveTo>
                  <a:cubicBezTo>
                    <a:pt x="25" y="1"/>
                    <a:pt x="0" y="26"/>
                    <a:pt x="0" y="51"/>
                  </a:cubicBezTo>
                  <a:lnTo>
                    <a:pt x="852" y="5615"/>
                  </a:lnTo>
                  <a:cubicBezTo>
                    <a:pt x="852" y="5640"/>
                    <a:pt x="878" y="5665"/>
                    <a:pt x="903" y="5665"/>
                  </a:cubicBezTo>
                  <a:lnTo>
                    <a:pt x="928" y="5665"/>
                  </a:lnTo>
                  <a:cubicBezTo>
                    <a:pt x="953" y="5665"/>
                    <a:pt x="978" y="5640"/>
                    <a:pt x="978" y="5615"/>
                  </a:cubicBezTo>
                  <a:lnTo>
                    <a:pt x="101" y="51"/>
                  </a:lnTo>
                  <a:cubicBezTo>
                    <a:pt x="101" y="1"/>
                    <a:pt x="76" y="1"/>
                    <a:pt x="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4"/>
            <p:cNvSpPr/>
            <p:nvPr/>
          </p:nvSpPr>
          <p:spPr>
            <a:xfrm>
              <a:off x="5445331" y="2553696"/>
              <a:ext cx="23236" cy="148723"/>
            </a:xfrm>
            <a:custGeom>
              <a:rect b="b" l="l" r="r" t="t"/>
              <a:pathLst>
                <a:path extrusionOk="0" h="2733" w="427">
                  <a:moveTo>
                    <a:pt x="376" y="1"/>
                  </a:moveTo>
                  <a:cubicBezTo>
                    <a:pt x="326" y="1"/>
                    <a:pt x="301" y="26"/>
                    <a:pt x="301" y="51"/>
                  </a:cubicBezTo>
                  <a:lnTo>
                    <a:pt x="1" y="2682"/>
                  </a:lnTo>
                  <a:cubicBezTo>
                    <a:pt x="1" y="2708"/>
                    <a:pt x="26" y="2733"/>
                    <a:pt x="51" y="2733"/>
                  </a:cubicBezTo>
                  <a:cubicBezTo>
                    <a:pt x="76" y="2733"/>
                    <a:pt x="101" y="2708"/>
                    <a:pt x="126" y="2682"/>
                  </a:cubicBezTo>
                  <a:lnTo>
                    <a:pt x="427" y="51"/>
                  </a:lnTo>
                  <a:cubicBezTo>
                    <a:pt x="427" y="26"/>
                    <a:pt x="402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4"/>
            <p:cNvSpPr/>
            <p:nvPr/>
          </p:nvSpPr>
          <p:spPr>
            <a:xfrm>
              <a:off x="5314404" y="2656000"/>
              <a:ext cx="21876" cy="229207"/>
            </a:xfrm>
            <a:custGeom>
              <a:rect b="b" l="l" r="r" t="t"/>
              <a:pathLst>
                <a:path extrusionOk="0" h="4212" w="402">
                  <a:moveTo>
                    <a:pt x="351" y="0"/>
                  </a:moveTo>
                  <a:cubicBezTo>
                    <a:pt x="301" y="0"/>
                    <a:pt x="276" y="26"/>
                    <a:pt x="276" y="51"/>
                  </a:cubicBezTo>
                  <a:lnTo>
                    <a:pt x="0" y="4161"/>
                  </a:lnTo>
                  <a:cubicBezTo>
                    <a:pt x="0" y="4186"/>
                    <a:pt x="26" y="4211"/>
                    <a:pt x="51" y="4211"/>
                  </a:cubicBezTo>
                  <a:cubicBezTo>
                    <a:pt x="101" y="4211"/>
                    <a:pt x="101" y="4186"/>
                    <a:pt x="126" y="4161"/>
                  </a:cubicBezTo>
                  <a:lnTo>
                    <a:pt x="401" y="51"/>
                  </a:lnTo>
                  <a:cubicBezTo>
                    <a:pt x="401" y="26"/>
                    <a:pt x="376" y="0"/>
                    <a:pt x="3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4"/>
            <p:cNvSpPr/>
            <p:nvPr/>
          </p:nvSpPr>
          <p:spPr>
            <a:xfrm>
              <a:off x="5270761" y="2482790"/>
              <a:ext cx="141866" cy="175986"/>
            </a:xfrm>
            <a:custGeom>
              <a:rect b="b" l="l" r="r" t="t"/>
              <a:pathLst>
                <a:path extrusionOk="0" h="3234" w="2607">
                  <a:moveTo>
                    <a:pt x="2482" y="0"/>
                  </a:moveTo>
                  <a:lnTo>
                    <a:pt x="0" y="1780"/>
                  </a:lnTo>
                  <a:lnTo>
                    <a:pt x="1153" y="3234"/>
                  </a:lnTo>
                  <a:lnTo>
                    <a:pt x="2607" y="1028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4"/>
            <p:cNvSpPr/>
            <p:nvPr/>
          </p:nvSpPr>
          <p:spPr>
            <a:xfrm>
              <a:off x="5317125" y="2684623"/>
              <a:ext cx="230567" cy="197808"/>
            </a:xfrm>
            <a:custGeom>
              <a:rect b="b" l="l" r="r" t="t"/>
              <a:pathLst>
                <a:path extrusionOk="0" h="3635" w="4237">
                  <a:moveTo>
                    <a:pt x="4236" y="1"/>
                  </a:moveTo>
                  <a:lnTo>
                    <a:pt x="2407" y="276"/>
                  </a:lnTo>
                  <a:lnTo>
                    <a:pt x="1" y="3635"/>
                  </a:lnTo>
                  <a:lnTo>
                    <a:pt x="42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2" name="Google Shape;1292;p24"/>
          <p:cNvGrpSpPr/>
          <p:nvPr/>
        </p:nvGrpSpPr>
        <p:grpSpPr>
          <a:xfrm>
            <a:off x="5536317" y="4364595"/>
            <a:ext cx="393251" cy="479007"/>
            <a:chOff x="5536317" y="4364595"/>
            <a:chExt cx="393251" cy="479007"/>
          </a:xfrm>
        </p:grpSpPr>
        <p:sp>
          <p:nvSpPr>
            <p:cNvPr id="1293" name="Google Shape;1293;p24"/>
            <p:cNvSpPr/>
            <p:nvPr/>
          </p:nvSpPr>
          <p:spPr>
            <a:xfrm flipH="1">
              <a:off x="5778431" y="4364595"/>
              <a:ext cx="151138" cy="19466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94" name="Google Shape;1294;p24"/>
            <p:cNvGrpSpPr/>
            <p:nvPr/>
          </p:nvGrpSpPr>
          <p:grpSpPr>
            <a:xfrm flipH="1">
              <a:off x="5580526" y="4701582"/>
              <a:ext cx="110475" cy="142021"/>
              <a:chOff x="3340915" y="2702363"/>
              <a:chExt cx="85980" cy="110522"/>
            </a:xfrm>
          </p:grpSpPr>
          <p:sp>
            <p:nvSpPr>
              <p:cNvPr id="1295" name="Google Shape;1295;p24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24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7" name="Google Shape;1297;p24"/>
            <p:cNvGrpSpPr/>
            <p:nvPr/>
          </p:nvGrpSpPr>
          <p:grpSpPr>
            <a:xfrm flipH="1">
              <a:off x="5536317" y="4442426"/>
              <a:ext cx="69377" cy="89202"/>
              <a:chOff x="3340915" y="2702363"/>
              <a:chExt cx="85980" cy="110522"/>
            </a:xfrm>
          </p:grpSpPr>
          <p:sp>
            <p:nvSpPr>
              <p:cNvPr id="1298" name="Google Shape;1298;p24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24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00" name="Google Shape;1300;p24"/>
          <p:cNvGrpSpPr/>
          <p:nvPr/>
        </p:nvGrpSpPr>
        <p:grpSpPr>
          <a:xfrm>
            <a:off x="4744129" y="292593"/>
            <a:ext cx="362254" cy="493596"/>
            <a:chOff x="4744129" y="292593"/>
            <a:chExt cx="362254" cy="493596"/>
          </a:xfrm>
        </p:grpSpPr>
        <p:grpSp>
          <p:nvGrpSpPr>
            <p:cNvPr id="1301" name="Google Shape;1301;p24"/>
            <p:cNvGrpSpPr/>
            <p:nvPr/>
          </p:nvGrpSpPr>
          <p:grpSpPr>
            <a:xfrm>
              <a:off x="4744129" y="644164"/>
              <a:ext cx="161348" cy="142025"/>
              <a:chOff x="4635225" y="2316383"/>
              <a:chExt cx="79123" cy="69654"/>
            </a:xfrm>
          </p:grpSpPr>
          <p:sp>
            <p:nvSpPr>
              <p:cNvPr id="1302" name="Google Shape;1302;p24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24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4" name="Google Shape;1304;p24"/>
            <p:cNvGrpSpPr/>
            <p:nvPr/>
          </p:nvGrpSpPr>
          <p:grpSpPr>
            <a:xfrm rot="10800000">
              <a:off x="4995911" y="292593"/>
              <a:ext cx="110472" cy="97245"/>
              <a:chOff x="4635225" y="2316383"/>
              <a:chExt cx="79123" cy="69654"/>
            </a:xfrm>
          </p:grpSpPr>
          <p:sp>
            <p:nvSpPr>
              <p:cNvPr id="1305" name="Google Shape;1305;p24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24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07" name="Google Shape;1307;p24"/>
          <p:cNvGrpSpPr/>
          <p:nvPr/>
        </p:nvGrpSpPr>
        <p:grpSpPr>
          <a:xfrm>
            <a:off x="192992" y="3295301"/>
            <a:ext cx="154684" cy="401176"/>
            <a:chOff x="192992" y="3295301"/>
            <a:chExt cx="154684" cy="401176"/>
          </a:xfrm>
        </p:grpSpPr>
        <p:grpSp>
          <p:nvGrpSpPr>
            <p:cNvPr id="1308" name="Google Shape;1308;p24"/>
            <p:cNvGrpSpPr/>
            <p:nvPr/>
          </p:nvGrpSpPr>
          <p:grpSpPr>
            <a:xfrm flipH="1">
              <a:off x="237201" y="3554457"/>
              <a:ext cx="110475" cy="142021"/>
              <a:chOff x="3340915" y="2702363"/>
              <a:chExt cx="85980" cy="110522"/>
            </a:xfrm>
          </p:grpSpPr>
          <p:sp>
            <p:nvSpPr>
              <p:cNvPr id="1309" name="Google Shape;1309;p24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24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1" name="Google Shape;1311;p24"/>
            <p:cNvGrpSpPr/>
            <p:nvPr/>
          </p:nvGrpSpPr>
          <p:grpSpPr>
            <a:xfrm flipH="1">
              <a:off x="192992" y="3295301"/>
              <a:ext cx="69377" cy="89202"/>
              <a:chOff x="3340915" y="2702363"/>
              <a:chExt cx="85980" cy="110522"/>
            </a:xfrm>
          </p:grpSpPr>
          <p:sp>
            <p:nvSpPr>
              <p:cNvPr id="1312" name="Google Shape;1312;p24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24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14" name="Google Shape;1314;p24"/>
          <p:cNvGrpSpPr/>
          <p:nvPr/>
        </p:nvGrpSpPr>
        <p:grpSpPr>
          <a:xfrm flipH="1">
            <a:off x="2488292" y="292601"/>
            <a:ext cx="69377" cy="89202"/>
            <a:chOff x="3340915" y="2702363"/>
            <a:chExt cx="85980" cy="110522"/>
          </a:xfrm>
        </p:grpSpPr>
        <p:sp>
          <p:nvSpPr>
            <p:cNvPr id="1315" name="Google Shape;1315;p24"/>
            <p:cNvSpPr/>
            <p:nvPr/>
          </p:nvSpPr>
          <p:spPr>
            <a:xfrm>
              <a:off x="3343636" y="2706445"/>
              <a:ext cx="80538" cy="10372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4"/>
            <p:cNvSpPr/>
            <p:nvPr/>
          </p:nvSpPr>
          <p:spPr>
            <a:xfrm>
              <a:off x="3340915" y="2702363"/>
              <a:ext cx="85980" cy="110522"/>
            </a:xfrm>
            <a:custGeom>
              <a:rect b="b" l="l" r="r" t="t"/>
              <a:pathLst>
                <a:path extrusionOk="0" h="2031" w="1580">
                  <a:moveTo>
                    <a:pt x="753" y="251"/>
                  </a:moveTo>
                  <a:cubicBezTo>
                    <a:pt x="878" y="577"/>
                    <a:pt x="1128" y="878"/>
                    <a:pt x="1429" y="1103"/>
                  </a:cubicBezTo>
                  <a:cubicBezTo>
                    <a:pt x="1128" y="1279"/>
                    <a:pt x="928" y="1529"/>
                    <a:pt x="803" y="1830"/>
                  </a:cubicBezTo>
                  <a:cubicBezTo>
                    <a:pt x="677" y="1554"/>
                    <a:pt x="427" y="1304"/>
                    <a:pt x="151" y="1179"/>
                  </a:cubicBezTo>
                  <a:cubicBezTo>
                    <a:pt x="427" y="928"/>
                    <a:pt x="627" y="602"/>
                    <a:pt x="753" y="251"/>
                  </a:cubicBezTo>
                  <a:close/>
                  <a:moveTo>
                    <a:pt x="778" y="1"/>
                  </a:moveTo>
                  <a:cubicBezTo>
                    <a:pt x="753" y="1"/>
                    <a:pt x="727" y="26"/>
                    <a:pt x="702" y="51"/>
                  </a:cubicBezTo>
                  <a:cubicBezTo>
                    <a:pt x="577" y="477"/>
                    <a:pt x="326" y="878"/>
                    <a:pt x="26" y="1153"/>
                  </a:cubicBezTo>
                  <a:cubicBezTo>
                    <a:pt x="1" y="1153"/>
                    <a:pt x="1" y="1179"/>
                    <a:pt x="1" y="1204"/>
                  </a:cubicBezTo>
                  <a:cubicBezTo>
                    <a:pt x="1" y="1229"/>
                    <a:pt x="26" y="1229"/>
                    <a:pt x="26" y="1254"/>
                  </a:cubicBezTo>
                  <a:cubicBezTo>
                    <a:pt x="351" y="1379"/>
                    <a:pt x="627" y="1655"/>
                    <a:pt x="753" y="1981"/>
                  </a:cubicBezTo>
                  <a:cubicBezTo>
                    <a:pt x="778" y="2006"/>
                    <a:pt x="803" y="2031"/>
                    <a:pt x="828" y="2031"/>
                  </a:cubicBezTo>
                  <a:cubicBezTo>
                    <a:pt x="853" y="2031"/>
                    <a:pt x="853" y="2006"/>
                    <a:pt x="878" y="1981"/>
                  </a:cubicBezTo>
                  <a:cubicBezTo>
                    <a:pt x="953" y="1630"/>
                    <a:pt x="1204" y="1329"/>
                    <a:pt x="1555" y="1153"/>
                  </a:cubicBezTo>
                  <a:cubicBezTo>
                    <a:pt x="1580" y="1153"/>
                    <a:pt x="1580" y="1128"/>
                    <a:pt x="1580" y="1103"/>
                  </a:cubicBezTo>
                  <a:cubicBezTo>
                    <a:pt x="1580" y="1103"/>
                    <a:pt x="1580" y="1078"/>
                    <a:pt x="1555" y="1053"/>
                  </a:cubicBezTo>
                  <a:cubicBezTo>
                    <a:pt x="1204" y="828"/>
                    <a:pt x="928" y="452"/>
                    <a:pt x="828" y="51"/>
                  </a:cubicBezTo>
                  <a:cubicBezTo>
                    <a:pt x="803" y="26"/>
                    <a:pt x="803" y="1"/>
                    <a:pt x="7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8" name="Google Shape;131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9" name="Google Shape;1319;p25"/>
          <p:cNvGrpSpPr/>
          <p:nvPr/>
        </p:nvGrpSpPr>
        <p:grpSpPr>
          <a:xfrm rot="1921838">
            <a:off x="69429" y="111167"/>
            <a:ext cx="518314" cy="1014953"/>
            <a:chOff x="2674659" y="846467"/>
            <a:chExt cx="147581" cy="289032"/>
          </a:xfrm>
        </p:grpSpPr>
        <p:sp>
          <p:nvSpPr>
            <p:cNvPr id="1320" name="Google Shape;1320;p25"/>
            <p:cNvSpPr/>
            <p:nvPr/>
          </p:nvSpPr>
          <p:spPr>
            <a:xfrm>
              <a:off x="2674659" y="846467"/>
              <a:ext cx="147581" cy="148846"/>
            </a:xfrm>
            <a:custGeom>
              <a:rect b="b" l="l" r="r" t="t"/>
              <a:pathLst>
                <a:path extrusionOk="0" h="3060" w="3034">
                  <a:moveTo>
                    <a:pt x="1712" y="112"/>
                  </a:moveTo>
                  <a:cubicBezTo>
                    <a:pt x="1820" y="112"/>
                    <a:pt x="1927" y="126"/>
                    <a:pt x="2031" y="152"/>
                  </a:cubicBezTo>
                  <a:cubicBezTo>
                    <a:pt x="2307" y="252"/>
                    <a:pt x="2557" y="478"/>
                    <a:pt x="2708" y="754"/>
                  </a:cubicBezTo>
                  <a:cubicBezTo>
                    <a:pt x="2858" y="1029"/>
                    <a:pt x="2933" y="1330"/>
                    <a:pt x="2933" y="1681"/>
                  </a:cubicBezTo>
                  <a:cubicBezTo>
                    <a:pt x="2933" y="1957"/>
                    <a:pt x="2883" y="2207"/>
                    <a:pt x="2808" y="2408"/>
                  </a:cubicBezTo>
                  <a:cubicBezTo>
                    <a:pt x="2708" y="2633"/>
                    <a:pt x="2557" y="2834"/>
                    <a:pt x="2382" y="2934"/>
                  </a:cubicBezTo>
                  <a:cubicBezTo>
                    <a:pt x="2006" y="2683"/>
                    <a:pt x="1530" y="2558"/>
                    <a:pt x="1003" y="2558"/>
                  </a:cubicBezTo>
                  <a:cubicBezTo>
                    <a:pt x="803" y="2558"/>
                    <a:pt x="577" y="2583"/>
                    <a:pt x="377" y="2633"/>
                  </a:cubicBezTo>
                  <a:cubicBezTo>
                    <a:pt x="201" y="2408"/>
                    <a:pt x="101" y="2132"/>
                    <a:pt x="126" y="1831"/>
                  </a:cubicBezTo>
                  <a:cubicBezTo>
                    <a:pt x="126" y="1556"/>
                    <a:pt x="226" y="1255"/>
                    <a:pt x="402" y="979"/>
                  </a:cubicBezTo>
                  <a:cubicBezTo>
                    <a:pt x="602" y="653"/>
                    <a:pt x="828" y="428"/>
                    <a:pt x="1104" y="277"/>
                  </a:cubicBezTo>
                  <a:cubicBezTo>
                    <a:pt x="1300" y="162"/>
                    <a:pt x="1508" y="112"/>
                    <a:pt x="1712" y="112"/>
                  </a:cubicBezTo>
                  <a:close/>
                  <a:moveTo>
                    <a:pt x="1724" y="1"/>
                  </a:moveTo>
                  <a:cubicBezTo>
                    <a:pt x="1500" y="1"/>
                    <a:pt x="1259" y="62"/>
                    <a:pt x="1028" y="177"/>
                  </a:cubicBezTo>
                  <a:cubicBezTo>
                    <a:pt x="753" y="327"/>
                    <a:pt x="502" y="603"/>
                    <a:pt x="302" y="929"/>
                  </a:cubicBezTo>
                  <a:cubicBezTo>
                    <a:pt x="126" y="1230"/>
                    <a:pt x="26" y="1530"/>
                    <a:pt x="1" y="1831"/>
                  </a:cubicBezTo>
                  <a:cubicBezTo>
                    <a:pt x="1" y="2157"/>
                    <a:pt x="101" y="2483"/>
                    <a:pt x="302" y="2708"/>
                  </a:cubicBezTo>
                  <a:cubicBezTo>
                    <a:pt x="327" y="2733"/>
                    <a:pt x="352" y="2733"/>
                    <a:pt x="377" y="2733"/>
                  </a:cubicBezTo>
                  <a:cubicBezTo>
                    <a:pt x="587" y="2681"/>
                    <a:pt x="803" y="2655"/>
                    <a:pt x="1017" y="2655"/>
                  </a:cubicBezTo>
                  <a:cubicBezTo>
                    <a:pt x="1516" y="2655"/>
                    <a:pt x="1998" y="2796"/>
                    <a:pt x="2332" y="3059"/>
                  </a:cubicBezTo>
                  <a:lnTo>
                    <a:pt x="2407" y="3059"/>
                  </a:lnTo>
                  <a:cubicBezTo>
                    <a:pt x="2607" y="2934"/>
                    <a:pt x="2783" y="2708"/>
                    <a:pt x="2908" y="2458"/>
                  </a:cubicBezTo>
                  <a:cubicBezTo>
                    <a:pt x="2983" y="2232"/>
                    <a:pt x="3033" y="1982"/>
                    <a:pt x="3033" y="1681"/>
                  </a:cubicBezTo>
                  <a:cubicBezTo>
                    <a:pt x="3033" y="1305"/>
                    <a:pt x="2958" y="979"/>
                    <a:pt x="2808" y="703"/>
                  </a:cubicBezTo>
                  <a:cubicBezTo>
                    <a:pt x="2632" y="403"/>
                    <a:pt x="2382" y="152"/>
                    <a:pt x="2056" y="52"/>
                  </a:cubicBezTo>
                  <a:cubicBezTo>
                    <a:pt x="1953" y="17"/>
                    <a:pt x="1841" y="1"/>
                    <a:pt x="17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5"/>
            <p:cNvSpPr/>
            <p:nvPr/>
          </p:nvSpPr>
          <p:spPr>
            <a:xfrm>
              <a:off x="2689300" y="974542"/>
              <a:ext cx="102441" cy="42708"/>
            </a:xfrm>
            <a:custGeom>
              <a:rect b="b" l="l" r="r" t="t"/>
              <a:pathLst>
                <a:path extrusionOk="0" h="878" w="2106">
                  <a:moveTo>
                    <a:pt x="51" y="0"/>
                  </a:moveTo>
                  <a:cubicBezTo>
                    <a:pt x="1" y="25"/>
                    <a:pt x="1" y="50"/>
                    <a:pt x="1" y="75"/>
                  </a:cubicBezTo>
                  <a:cubicBezTo>
                    <a:pt x="151" y="476"/>
                    <a:pt x="527" y="802"/>
                    <a:pt x="953" y="852"/>
                  </a:cubicBezTo>
                  <a:cubicBezTo>
                    <a:pt x="1003" y="877"/>
                    <a:pt x="1053" y="877"/>
                    <a:pt x="1128" y="877"/>
                  </a:cubicBezTo>
                  <a:cubicBezTo>
                    <a:pt x="1479" y="877"/>
                    <a:pt x="1855" y="702"/>
                    <a:pt x="2081" y="401"/>
                  </a:cubicBezTo>
                  <a:cubicBezTo>
                    <a:pt x="2106" y="376"/>
                    <a:pt x="2106" y="351"/>
                    <a:pt x="2081" y="326"/>
                  </a:cubicBezTo>
                  <a:cubicBezTo>
                    <a:pt x="2068" y="314"/>
                    <a:pt x="2049" y="307"/>
                    <a:pt x="2034" y="307"/>
                  </a:cubicBezTo>
                  <a:cubicBezTo>
                    <a:pt x="2018" y="307"/>
                    <a:pt x="2006" y="314"/>
                    <a:pt x="2006" y="326"/>
                  </a:cubicBezTo>
                  <a:cubicBezTo>
                    <a:pt x="1794" y="601"/>
                    <a:pt x="1474" y="769"/>
                    <a:pt x="1139" y="769"/>
                  </a:cubicBezTo>
                  <a:cubicBezTo>
                    <a:pt x="1077" y="769"/>
                    <a:pt x="1015" y="764"/>
                    <a:pt x="953" y="752"/>
                  </a:cubicBezTo>
                  <a:cubicBezTo>
                    <a:pt x="577" y="702"/>
                    <a:pt x="226" y="401"/>
                    <a:pt x="101" y="50"/>
                  </a:cubicBezTo>
                  <a:cubicBezTo>
                    <a:pt x="101" y="25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5"/>
            <p:cNvSpPr/>
            <p:nvPr/>
          </p:nvSpPr>
          <p:spPr>
            <a:xfrm>
              <a:off x="2702725" y="972109"/>
              <a:ext cx="78071" cy="42708"/>
            </a:xfrm>
            <a:custGeom>
              <a:rect b="b" l="l" r="r" t="t"/>
              <a:pathLst>
                <a:path extrusionOk="0" h="878" w="1605">
                  <a:moveTo>
                    <a:pt x="50" y="0"/>
                  </a:moveTo>
                  <a:cubicBezTo>
                    <a:pt x="25" y="0"/>
                    <a:pt x="0" y="25"/>
                    <a:pt x="25" y="75"/>
                  </a:cubicBezTo>
                  <a:cubicBezTo>
                    <a:pt x="100" y="376"/>
                    <a:pt x="301" y="652"/>
                    <a:pt x="527" y="877"/>
                  </a:cubicBezTo>
                  <a:lnTo>
                    <a:pt x="577" y="877"/>
                  </a:lnTo>
                  <a:cubicBezTo>
                    <a:pt x="978" y="852"/>
                    <a:pt x="1379" y="652"/>
                    <a:pt x="1604" y="326"/>
                  </a:cubicBezTo>
                  <a:cubicBezTo>
                    <a:pt x="1604" y="301"/>
                    <a:pt x="1604" y="251"/>
                    <a:pt x="1579" y="251"/>
                  </a:cubicBezTo>
                  <a:cubicBezTo>
                    <a:pt x="1567" y="238"/>
                    <a:pt x="1554" y="232"/>
                    <a:pt x="1542" y="232"/>
                  </a:cubicBezTo>
                  <a:cubicBezTo>
                    <a:pt x="1529" y="232"/>
                    <a:pt x="1517" y="238"/>
                    <a:pt x="1504" y="251"/>
                  </a:cubicBezTo>
                  <a:cubicBezTo>
                    <a:pt x="1303" y="551"/>
                    <a:pt x="953" y="752"/>
                    <a:pt x="602" y="777"/>
                  </a:cubicBezTo>
                  <a:cubicBezTo>
                    <a:pt x="376" y="577"/>
                    <a:pt x="201" y="326"/>
                    <a:pt x="126" y="25"/>
                  </a:cubicBezTo>
                  <a:cubicBezTo>
                    <a:pt x="100" y="0"/>
                    <a:pt x="75" y="0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5"/>
            <p:cNvSpPr/>
            <p:nvPr/>
          </p:nvSpPr>
          <p:spPr>
            <a:xfrm>
              <a:off x="2722230" y="970893"/>
              <a:ext cx="37844" cy="43924"/>
            </a:xfrm>
            <a:custGeom>
              <a:rect b="b" l="l" r="r" t="t"/>
              <a:pathLst>
                <a:path extrusionOk="0" h="903" w="778">
                  <a:moveTo>
                    <a:pt x="50" y="0"/>
                  </a:moveTo>
                  <a:cubicBezTo>
                    <a:pt x="25" y="0"/>
                    <a:pt x="0" y="25"/>
                    <a:pt x="0" y="50"/>
                  </a:cubicBezTo>
                  <a:cubicBezTo>
                    <a:pt x="0" y="326"/>
                    <a:pt x="50" y="602"/>
                    <a:pt x="151" y="877"/>
                  </a:cubicBezTo>
                  <a:cubicBezTo>
                    <a:pt x="151" y="902"/>
                    <a:pt x="151" y="902"/>
                    <a:pt x="176" y="902"/>
                  </a:cubicBezTo>
                  <a:lnTo>
                    <a:pt x="226" y="902"/>
                  </a:lnTo>
                  <a:cubicBezTo>
                    <a:pt x="451" y="727"/>
                    <a:pt x="652" y="451"/>
                    <a:pt x="752" y="175"/>
                  </a:cubicBezTo>
                  <a:cubicBezTo>
                    <a:pt x="777" y="150"/>
                    <a:pt x="752" y="100"/>
                    <a:pt x="727" y="100"/>
                  </a:cubicBezTo>
                  <a:cubicBezTo>
                    <a:pt x="720" y="93"/>
                    <a:pt x="710" y="90"/>
                    <a:pt x="700" y="90"/>
                  </a:cubicBezTo>
                  <a:cubicBezTo>
                    <a:pt x="677" y="90"/>
                    <a:pt x="652" y="108"/>
                    <a:pt x="652" y="125"/>
                  </a:cubicBezTo>
                  <a:cubicBezTo>
                    <a:pt x="552" y="376"/>
                    <a:pt x="401" y="602"/>
                    <a:pt x="226" y="752"/>
                  </a:cubicBezTo>
                  <a:cubicBezTo>
                    <a:pt x="151" y="526"/>
                    <a:pt x="126" y="301"/>
                    <a:pt x="126" y="50"/>
                  </a:cubicBezTo>
                  <a:cubicBezTo>
                    <a:pt x="126" y="25"/>
                    <a:pt x="100" y="0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5"/>
            <p:cNvSpPr/>
            <p:nvPr/>
          </p:nvSpPr>
          <p:spPr>
            <a:xfrm>
              <a:off x="2678307" y="900168"/>
              <a:ext cx="32980" cy="60998"/>
            </a:xfrm>
            <a:custGeom>
              <a:rect b="b" l="l" r="r" t="t"/>
              <a:pathLst>
                <a:path extrusionOk="0" h="1254" w="678">
                  <a:moveTo>
                    <a:pt x="252" y="0"/>
                  </a:moveTo>
                  <a:cubicBezTo>
                    <a:pt x="201" y="0"/>
                    <a:pt x="176" y="0"/>
                    <a:pt x="176" y="51"/>
                  </a:cubicBezTo>
                  <a:cubicBezTo>
                    <a:pt x="176" y="76"/>
                    <a:pt x="176" y="101"/>
                    <a:pt x="227" y="101"/>
                  </a:cubicBezTo>
                  <a:cubicBezTo>
                    <a:pt x="352" y="126"/>
                    <a:pt x="477" y="251"/>
                    <a:pt x="527" y="401"/>
                  </a:cubicBezTo>
                  <a:cubicBezTo>
                    <a:pt x="552" y="552"/>
                    <a:pt x="527" y="727"/>
                    <a:pt x="427" y="853"/>
                  </a:cubicBezTo>
                  <a:cubicBezTo>
                    <a:pt x="352" y="978"/>
                    <a:pt x="201" y="1078"/>
                    <a:pt x="51" y="1153"/>
                  </a:cubicBezTo>
                  <a:cubicBezTo>
                    <a:pt x="26" y="1153"/>
                    <a:pt x="1" y="1178"/>
                    <a:pt x="26" y="1203"/>
                  </a:cubicBezTo>
                  <a:cubicBezTo>
                    <a:pt x="26" y="1228"/>
                    <a:pt x="51" y="1254"/>
                    <a:pt x="76" y="1254"/>
                  </a:cubicBezTo>
                  <a:cubicBezTo>
                    <a:pt x="277" y="1178"/>
                    <a:pt x="427" y="1053"/>
                    <a:pt x="527" y="928"/>
                  </a:cubicBezTo>
                  <a:cubicBezTo>
                    <a:pt x="628" y="752"/>
                    <a:pt x="678" y="552"/>
                    <a:pt x="628" y="376"/>
                  </a:cubicBezTo>
                  <a:cubicBezTo>
                    <a:pt x="577" y="201"/>
                    <a:pt x="427" y="25"/>
                    <a:pt x="2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5"/>
            <p:cNvSpPr/>
            <p:nvPr/>
          </p:nvSpPr>
          <p:spPr>
            <a:xfrm>
              <a:off x="2733175" y="895936"/>
              <a:ext cx="46405" cy="50588"/>
            </a:xfrm>
            <a:custGeom>
              <a:rect b="b" l="l" r="r" t="t"/>
              <a:pathLst>
                <a:path extrusionOk="0" h="1040" w="954">
                  <a:moveTo>
                    <a:pt x="452" y="112"/>
                  </a:moveTo>
                  <a:cubicBezTo>
                    <a:pt x="577" y="112"/>
                    <a:pt x="703" y="188"/>
                    <a:pt x="753" y="288"/>
                  </a:cubicBezTo>
                  <a:cubicBezTo>
                    <a:pt x="828" y="413"/>
                    <a:pt x="828" y="614"/>
                    <a:pt x="753" y="739"/>
                  </a:cubicBezTo>
                  <a:cubicBezTo>
                    <a:pt x="703" y="839"/>
                    <a:pt x="602" y="914"/>
                    <a:pt x="527" y="914"/>
                  </a:cubicBezTo>
                  <a:cubicBezTo>
                    <a:pt x="511" y="917"/>
                    <a:pt x="496" y="918"/>
                    <a:pt x="480" y="918"/>
                  </a:cubicBezTo>
                  <a:cubicBezTo>
                    <a:pt x="346" y="918"/>
                    <a:pt x="221" y="826"/>
                    <a:pt x="176" y="714"/>
                  </a:cubicBezTo>
                  <a:cubicBezTo>
                    <a:pt x="126" y="614"/>
                    <a:pt x="126" y="488"/>
                    <a:pt x="151" y="388"/>
                  </a:cubicBezTo>
                  <a:cubicBezTo>
                    <a:pt x="201" y="288"/>
                    <a:pt x="302" y="138"/>
                    <a:pt x="402" y="112"/>
                  </a:cubicBezTo>
                  <a:close/>
                  <a:moveTo>
                    <a:pt x="467" y="1"/>
                  </a:moveTo>
                  <a:cubicBezTo>
                    <a:pt x="437" y="1"/>
                    <a:pt x="407" y="5"/>
                    <a:pt x="377" y="12"/>
                  </a:cubicBezTo>
                  <a:cubicBezTo>
                    <a:pt x="226" y="37"/>
                    <a:pt x="101" y="238"/>
                    <a:pt x="51" y="363"/>
                  </a:cubicBezTo>
                  <a:cubicBezTo>
                    <a:pt x="1" y="488"/>
                    <a:pt x="26" y="639"/>
                    <a:pt x="76" y="764"/>
                  </a:cubicBezTo>
                  <a:cubicBezTo>
                    <a:pt x="151" y="914"/>
                    <a:pt x="327" y="1040"/>
                    <a:pt x="477" y="1040"/>
                  </a:cubicBezTo>
                  <a:cubicBezTo>
                    <a:pt x="502" y="1040"/>
                    <a:pt x="527" y="1040"/>
                    <a:pt x="552" y="1015"/>
                  </a:cubicBezTo>
                  <a:cubicBezTo>
                    <a:pt x="652" y="1015"/>
                    <a:pt x="778" y="914"/>
                    <a:pt x="853" y="814"/>
                  </a:cubicBezTo>
                  <a:cubicBezTo>
                    <a:pt x="953" y="639"/>
                    <a:pt x="953" y="388"/>
                    <a:pt x="853" y="238"/>
                  </a:cubicBezTo>
                  <a:cubicBezTo>
                    <a:pt x="768" y="110"/>
                    <a:pt x="629" y="1"/>
                    <a:pt x="4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5"/>
            <p:cNvSpPr/>
            <p:nvPr/>
          </p:nvSpPr>
          <p:spPr>
            <a:xfrm>
              <a:off x="2766105" y="958976"/>
              <a:ext cx="48788" cy="24127"/>
            </a:xfrm>
            <a:custGeom>
              <a:rect b="b" l="l" r="r" t="t"/>
              <a:pathLst>
                <a:path extrusionOk="0" h="496" w="1003">
                  <a:moveTo>
                    <a:pt x="566" y="1"/>
                  </a:moveTo>
                  <a:cubicBezTo>
                    <a:pt x="517" y="1"/>
                    <a:pt x="470" y="7"/>
                    <a:pt x="427" y="19"/>
                  </a:cubicBezTo>
                  <a:cubicBezTo>
                    <a:pt x="226" y="70"/>
                    <a:pt x="51" y="220"/>
                    <a:pt x="0" y="420"/>
                  </a:cubicBezTo>
                  <a:cubicBezTo>
                    <a:pt x="0" y="446"/>
                    <a:pt x="0" y="471"/>
                    <a:pt x="51" y="496"/>
                  </a:cubicBezTo>
                  <a:cubicBezTo>
                    <a:pt x="76" y="496"/>
                    <a:pt x="101" y="471"/>
                    <a:pt x="101" y="446"/>
                  </a:cubicBezTo>
                  <a:cubicBezTo>
                    <a:pt x="151" y="295"/>
                    <a:pt x="276" y="170"/>
                    <a:pt x="452" y="120"/>
                  </a:cubicBezTo>
                  <a:cubicBezTo>
                    <a:pt x="477" y="115"/>
                    <a:pt x="504" y="113"/>
                    <a:pt x="531" y="113"/>
                  </a:cubicBezTo>
                  <a:cubicBezTo>
                    <a:pt x="661" y="113"/>
                    <a:pt x="799" y="162"/>
                    <a:pt x="903" y="245"/>
                  </a:cubicBezTo>
                  <a:cubicBezTo>
                    <a:pt x="903" y="258"/>
                    <a:pt x="915" y="264"/>
                    <a:pt x="931" y="264"/>
                  </a:cubicBezTo>
                  <a:cubicBezTo>
                    <a:pt x="947" y="264"/>
                    <a:pt x="965" y="258"/>
                    <a:pt x="978" y="245"/>
                  </a:cubicBezTo>
                  <a:cubicBezTo>
                    <a:pt x="1003" y="220"/>
                    <a:pt x="1003" y="195"/>
                    <a:pt x="978" y="170"/>
                  </a:cubicBezTo>
                  <a:cubicBezTo>
                    <a:pt x="865" y="57"/>
                    <a:pt x="710" y="1"/>
                    <a:pt x="5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5"/>
            <p:cNvSpPr/>
            <p:nvPr/>
          </p:nvSpPr>
          <p:spPr>
            <a:xfrm>
              <a:off x="2785610" y="861838"/>
              <a:ext cx="31764" cy="44459"/>
            </a:xfrm>
            <a:custGeom>
              <a:rect b="b" l="l" r="r" t="t"/>
              <a:pathLst>
                <a:path extrusionOk="0" h="914" w="653">
                  <a:moveTo>
                    <a:pt x="176" y="0"/>
                  </a:moveTo>
                  <a:cubicBezTo>
                    <a:pt x="159" y="0"/>
                    <a:pt x="143" y="11"/>
                    <a:pt x="126" y="11"/>
                  </a:cubicBezTo>
                  <a:cubicBezTo>
                    <a:pt x="51" y="137"/>
                    <a:pt x="0" y="287"/>
                    <a:pt x="0" y="438"/>
                  </a:cubicBezTo>
                  <a:cubicBezTo>
                    <a:pt x="26" y="563"/>
                    <a:pt x="76" y="713"/>
                    <a:pt x="201" y="813"/>
                  </a:cubicBezTo>
                  <a:cubicBezTo>
                    <a:pt x="276" y="864"/>
                    <a:pt x="376" y="914"/>
                    <a:pt x="477" y="914"/>
                  </a:cubicBezTo>
                  <a:cubicBezTo>
                    <a:pt x="527" y="914"/>
                    <a:pt x="577" y="889"/>
                    <a:pt x="627" y="889"/>
                  </a:cubicBezTo>
                  <a:cubicBezTo>
                    <a:pt x="652" y="864"/>
                    <a:pt x="652" y="839"/>
                    <a:pt x="652" y="813"/>
                  </a:cubicBezTo>
                  <a:cubicBezTo>
                    <a:pt x="652" y="796"/>
                    <a:pt x="627" y="778"/>
                    <a:pt x="604" y="778"/>
                  </a:cubicBezTo>
                  <a:cubicBezTo>
                    <a:pt x="594" y="778"/>
                    <a:pt x="584" y="781"/>
                    <a:pt x="577" y="788"/>
                  </a:cubicBezTo>
                  <a:cubicBezTo>
                    <a:pt x="552" y="795"/>
                    <a:pt x="525" y="798"/>
                    <a:pt x="498" y="798"/>
                  </a:cubicBezTo>
                  <a:cubicBezTo>
                    <a:pt x="417" y="798"/>
                    <a:pt x="333" y="770"/>
                    <a:pt x="276" y="713"/>
                  </a:cubicBezTo>
                  <a:cubicBezTo>
                    <a:pt x="176" y="638"/>
                    <a:pt x="126" y="538"/>
                    <a:pt x="126" y="412"/>
                  </a:cubicBezTo>
                  <a:cubicBezTo>
                    <a:pt x="101" y="312"/>
                    <a:pt x="151" y="187"/>
                    <a:pt x="226" y="87"/>
                  </a:cubicBezTo>
                  <a:cubicBezTo>
                    <a:pt x="226" y="62"/>
                    <a:pt x="226" y="37"/>
                    <a:pt x="201" y="11"/>
                  </a:cubicBezTo>
                  <a:cubicBezTo>
                    <a:pt x="193" y="3"/>
                    <a:pt x="184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5"/>
            <p:cNvSpPr/>
            <p:nvPr/>
          </p:nvSpPr>
          <p:spPr>
            <a:xfrm>
              <a:off x="2710021" y="848462"/>
              <a:ext cx="40276" cy="27386"/>
            </a:xfrm>
            <a:custGeom>
              <a:rect b="b" l="l" r="r" t="t"/>
              <a:pathLst>
                <a:path extrusionOk="0" h="563" w="828">
                  <a:moveTo>
                    <a:pt x="749" y="0"/>
                  </a:moveTo>
                  <a:cubicBezTo>
                    <a:pt x="742" y="0"/>
                    <a:pt x="735" y="3"/>
                    <a:pt x="727" y="11"/>
                  </a:cubicBezTo>
                  <a:cubicBezTo>
                    <a:pt x="702" y="11"/>
                    <a:pt x="677" y="36"/>
                    <a:pt x="702" y="61"/>
                  </a:cubicBezTo>
                  <a:cubicBezTo>
                    <a:pt x="727" y="161"/>
                    <a:pt x="702" y="261"/>
                    <a:pt x="627" y="337"/>
                  </a:cubicBezTo>
                  <a:cubicBezTo>
                    <a:pt x="577" y="412"/>
                    <a:pt x="477" y="462"/>
                    <a:pt x="377" y="462"/>
                  </a:cubicBezTo>
                  <a:cubicBezTo>
                    <a:pt x="276" y="462"/>
                    <a:pt x="176" y="437"/>
                    <a:pt x="101" y="362"/>
                  </a:cubicBezTo>
                  <a:cubicBezTo>
                    <a:pt x="92" y="353"/>
                    <a:pt x="81" y="351"/>
                    <a:pt x="70" y="351"/>
                  </a:cubicBezTo>
                  <a:cubicBezTo>
                    <a:pt x="48" y="351"/>
                    <a:pt x="26" y="362"/>
                    <a:pt x="26" y="362"/>
                  </a:cubicBezTo>
                  <a:cubicBezTo>
                    <a:pt x="1" y="387"/>
                    <a:pt x="1" y="437"/>
                    <a:pt x="26" y="462"/>
                  </a:cubicBezTo>
                  <a:cubicBezTo>
                    <a:pt x="126" y="537"/>
                    <a:pt x="251" y="562"/>
                    <a:pt x="377" y="562"/>
                  </a:cubicBezTo>
                  <a:cubicBezTo>
                    <a:pt x="502" y="562"/>
                    <a:pt x="652" y="512"/>
                    <a:pt x="727" y="412"/>
                  </a:cubicBezTo>
                  <a:cubicBezTo>
                    <a:pt x="803" y="312"/>
                    <a:pt x="828" y="161"/>
                    <a:pt x="803" y="36"/>
                  </a:cubicBezTo>
                  <a:cubicBezTo>
                    <a:pt x="785" y="18"/>
                    <a:pt x="767" y="0"/>
                    <a:pt x="7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5"/>
            <p:cNvSpPr/>
            <p:nvPr/>
          </p:nvSpPr>
          <p:spPr>
            <a:xfrm>
              <a:off x="2705157" y="1006986"/>
              <a:ext cx="32980" cy="128513"/>
            </a:xfrm>
            <a:custGeom>
              <a:rect b="b" l="l" r="r" t="t"/>
              <a:pathLst>
                <a:path extrusionOk="0" h="2642" w="678">
                  <a:moveTo>
                    <a:pt x="517" y="1"/>
                  </a:moveTo>
                  <a:cubicBezTo>
                    <a:pt x="456" y="1"/>
                    <a:pt x="395" y="29"/>
                    <a:pt x="376" y="85"/>
                  </a:cubicBezTo>
                  <a:cubicBezTo>
                    <a:pt x="101" y="862"/>
                    <a:pt x="0" y="1689"/>
                    <a:pt x="50" y="2491"/>
                  </a:cubicBezTo>
                  <a:cubicBezTo>
                    <a:pt x="50" y="2566"/>
                    <a:pt x="126" y="2642"/>
                    <a:pt x="201" y="2642"/>
                  </a:cubicBezTo>
                  <a:cubicBezTo>
                    <a:pt x="201" y="2642"/>
                    <a:pt x="201" y="2642"/>
                    <a:pt x="201" y="2616"/>
                  </a:cubicBezTo>
                  <a:cubicBezTo>
                    <a:pt x="276" y="2616"/>
                    <a:pt x="351" y="2541"/>
                    <a:pt x="326" y="2466"/>
                  </a:cubicBezTo>
                  <a:cubicBezTo>
                    <a:pt x="276" y="1714"/>
                    <a:pt x="401" y="912"/>
                    <a:pt x="652" y="185"/>
                  </a:cubicBezTo>
                  <a:cubicBezTo>
                    <a:pt x="677" y="110"/>
                    <a:pt x="652" y="35"/>
                    <a:pt x="577" y="10"/>
                  </a:cubicBezTo>
                  <a:cubicBezTo>
                    <a:pt x="558" y="4"/>
                    <a:pt x="538" y="1"/>
                    <a:pt x="5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0" name="Google Shape;1330;p25"/>
          <p:cNvGrpSpPr/>
          <p:nvPr/>
        </p:nvGrpSpPr>
        <p:grpSpPr>
          <a:xfrm flipH="1">
            <a:off x="140042" y="4396948"/>
            <a:ext cx="398357" cy="486667"/>
            <a:chOff x="6317467" y="64360"/>
            <a:chExt cx="398357" cy="486667"/>
          </a:xfrm>
        </p:grpSpPr>
        <p:grpSp>
          <p:nvGrpSpPr>
            <p:cNvPr id="1331" name="Google Shape;1331;p25"/>
            <p:cNvGrpSpPr/>
            <p:nvPr/>
          </p:nvGrpSpPr>
          <p:grpSpPr>
            <a:xfrm flipH="1">
              <a:off x="6554475" y="64360"/>
              <a:ext cx="161349" cy="207428"/>
              <a:chOff x="3340915" y="2702363"/>
              <a:chExt cx="85980" cy="110522"/>
            </a:xfrm>
          </p:grpSpPr>
          <p:sp>
            <p:nvSpPr>
              <p:cNvPr id="1332" name="Google Shape;1332;p25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25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4" name="Google Shape;1334;p25"/>
            <p:cNvGrpSpPr/>
            <p:nvPr/>
          </p:nvGrpSpPr>
          <p:grpSpPr>
            <a:xfrm flipH="1">
              <a:off x="6361676" y="409007"/>
              <a:ext cx="110475" cy="142021"/>
              <a:chOff x="3340915" y="2702363"/>
              <a:chExt cx="85980" cy="110522"/>
            </a:xfrm>
          </p:grpSpPr>
          <p:sp>
            <p:nvSpPr>
              <p:cNvPr id="1335" name="Google Shape;1335;p25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25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7" name="Google Shape;1337;p25"/>
            <p:cNvGrpSpPr/>
            <p:nvPr/>
          </p:nvGrpSpPr>
          <p:grpSpPr>
            <a:xfrm flipH="1">
              <a:off x="6317467" y="149851"/>
              <a:ext cx="69377" cy="89202"/>
              <a:chOff x="3340915" y="2702363"/>
              <a:chExt cx="85980" cy="110522"/>
            </a:xfrm>
          </p:grpSpPr>
          <p:sp>
            <p:nvSpPr>
              <p:cNvPr id="1338" name="Google Shape;1338;p25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25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40" name="Google Shape;1340;p25"/>
          <p:cNvGrpSpPr/>
          <p:nvPr/>
        </p:nvGrpSpPr>
        <p:grpSpPr>
          <a:xfrm>
            <a:off x="8545716" y="644164"/>
            <a:ext cx="161348" cy="142025"/>
            <a:chOff x="4635225" y="2316383"/>
            <a:chExt cx="79123" cy="69654"/>
          </a:xfrm>
        </p:grpSpPr>
        <p:sp>
          <p:nvSpPr>
            <p:cNvPr id="1341" name="Google Shape;1341;p25"/>
            <p:cNvSpPr/>
            <p:nvPr/>
          </p:nvSpPr>
          <p:spPr>
            <a:xfrm>
              <a:off x="4637946" y="2319104"/>
              <a:ext cx="73681" cy="64158"/>
            </a:xfrm>
            <a:custGeom>
              <a:rect b="b" l="l" r="r" t="t"/>
              <a:pathLst>
                <a:path extrusionOk="0" h="1179" w="1354">
                  <a:moveTo>
                    <a:pt x="0" y="1"/>
                  </a:moveTo>
                  <a:lnTo>
                    <a:pt x="326" y="602"/>
                  </a:lnTo>
                  <a:lnTo>
                    <a:pt x="677" y="1179"/>
                  </a:lnTo>
                  <a:lnTo>
                    <a:pt x="1003" y="602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5"/>
            <p:cNvSpPr/>
            <p:nvPr/>
          </p:nvSpPr>
          <p:spPr>
            <a:xfrm>
              <a:off x="4635225" y="2316383"/>
              <a:ext cx="79123" cy="69654"/>
            </a:xfrm>
            <a:custGeom>
              <a:rect b="b" l="l" r="r" t="t"/>
              <a:pathLst>
                <a:path extrusionOk="0" h="1280" w="1454">
                  <a:moveTo>
                    <a:pt x="1303" y="126"/>
                  </a:moveTo>
                  <a:lnTo>
                    <a:pt x="727" y="1129"/>
                  </a:lnTo>
                  <a:lnTo>
                    <a:pt x="151" y="126"/>
                  </a:lnTo>
                  <a:close/>
                  <a:moveTo>
                    <a:pt x="50" y="1"/>
                  </a:moveTo>
                  <a:cubicBezTo>
                    <a:pt x="25" y="1"/>
                    <a:pt x="0" y="26"/>
                    <a:pt x="0" y="26"/>
                  </a:cubicBezTo>
                  <a:cubicBezTo>
                    <a:pt x="0" y="51"/>
                    <a:pt x="0" y="76"/>
                    <a:pt x="0" y="76"/>
                  </a:cubicBezTo>
                  <a:lnTo>
                    <a:pt x="677" y="1254"/>
                  </a:lnTo>
                  <a:cubicBezTo>
                    <a:pt x="677" y="1279"/>
                    <a:pt x="702" y="1279"/>
                    <a:pt x="727" y="1279"/>
                  </a:cubicBezTo>
                  <a:cubicBezTo>
                    <a:pt x="752" y="1279"/>
                    <a:pt x="752" y="1279"/>
                    <a:pt x="777" y="1254"/>
                  </a:cubicBezTo>
                  <a:lnTo>
                    <a:pt x="1454" y="76"/>
                  </a:lnTo>
                  <a:cubicBezTo>
                    <a:pt x="1454" y="76"/>
                    <a:pt x="1454" y="51"/>
                    <a:pt x="1454" y="26"/>
                  </a:cubicBezTo>
                  <a:cubicBezTo>
                    <a:pt x="1429" y="26"/>
                    <a:pt x="1404" y="1"/>
                    <a:pt x="1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5"/>
          <p:cNvGrpSpPr/>
          <p:nvPr/>
        </p:nvGrpSpPr>
        <p:grpSpPr>
          <a:xfrm rot="10800000">
            <a:off x="8797499" y="292593"/>
            <a:ext cx="110472" cy="97245"/>
            <a:chOff x="4635225" y="2316383"/>
            <a:chExt cx="79123" cy="69654"/>
          </a:xfrm>
        </p:grpSpPr>
        <p:sp>
          <p:nvSpPr>
            <p:cNvPr id="1344" name="Google Shape;1344;p25"/>
            <p:cNvSpPr/>
            <p:nvPr/>
          </p:nvSpPr>
          <p:spPr>
            <a:xfrm>
              <a:off x="4637946" y="2319104"/>
              <a:ext cx="73681" cy="64158"/>
            </a:xfrm>
            <a:custGeom>
              <a:rect b="b" l="l" r="r" t="t"/>
              <a:pathLst>
                <a:path extrusionOk="0" h="1179" w="1354">
                  <a:moveTo>
                    <a:pt x="0" y="1"/>
                  </a:moveTo>
                  <a:lnTo>
                    <a:pt x="326" y="602"/>
                  </a:lnTo>
                  <a:lnTo>
                    <a:pt x="677" y="1179"/>
                  </a:lnTo>
                  <a:lnTo>
                    <a:pt x="1003" y="602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5"/>
            <p:cNvSpPr/>
            <p:nvPr/>
          </p:nvSpPr>
          <p:spPr>
            <a:xfrm>
              <a:off x="4635225" y="2316383"/>
              <a:ext cx="79123" cy="69654"/>
            </a:xfrm>
            <a:custGeom>
              <a:rect b="b" l="l" r="r" t="t"/>
              <a:pathLst>
                <a:path extrusionOk="0" h="1280" w="1454">
                  <a:moveTo>
                    <a:pt x="1303" y="126"/>
                  </a:moveTo>
                  <a:lnTo>
                    <a:pt x="727" y="1129"/>
                  </a:lnTo>
                  <a:lnTo>
                    <a:pt x="151" y="126"/>
                  </a:lnTo>
                  <a:close/>
                  <a:moveTo>
                    <a:pt x="50" y="1"/>
                  </a:moveTo>
                  <a:cubicBezTo>
                    <a:pt x="25" y="1"/>
                    <a:pt x="0" y="26"/>
                    <a:pt x="0" y="26"/>
                  </a:cubicBezTo>
                  <a:cubicBezTo>
                    <a:pt x="0" y="51"/>
                    <a:pt x="0" y="76"/>
                    <a:pt x="0" y="76"/>
                  </a:cubicBezTo>
                  <a:lnTo>
                    <a:pt x="677" y="1254"/>
                  </a:lnTo>
                  <a:cubicBezTo>
                    <a:pt x="677" y="1279"/>
                    <a:pt x="702" y="1279"/>
                    <a:pt x="727" y="1279"/>
                  </a:cubicBezTo>
                  <a:cubicBezTo>
                    <a:pt x="752" y="1279"/>
                    <a:pt x="752" y="1279"/>
                    <a:pt x="777" y="1254"/>
                  </a:cubicBezTo>
                  <a:lnTo>
                    <a:pt x="1454" y="76"/>
                  </a:lnTo>
                  <a:cubicBezTo>
                    <a:pt x="1454" y="76"/>
                    <a:pt x="1454" y="51"/>
                    <a:pt x="1454" y="26"/>
                  </a:cubicBezTo>
                  <a:cubicBezTo>
                    <a:pt x="1429" y="26"/>
                    <a:pt x="1404" y="1"/>
                    <a:pt x="1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6" name="Google Shape;1346;p25"/>
          <p:cNvGrpSpPr/>
          <p:nvPr/>
        </p:nvGrpSpPr>
        <p:grpSpPr>
          <a:xfrm rot="1360815">
            <a:off x="8167543" y="3751426"/>
            <a:ext cx="1370399" cy="1898262"/>
            <a:chOff x="3512173" y="1267123"/>
            <a:chExt cx="1370356" cy="1898202"/>
          </a:xfrm>
        </p:grpSpPr>
        <p:sp>
          <p:nvSpPr>
            <p:cNvPr id="1347" name="Google Shape;1347;p25"/>
            <p:cNvSpPr/>
            <p:nvPr/>
          </p:nvSpPr>
          <p:spPr>
            <a:xfrm>
              <a:off x="4853178" y="2323576"/>
              <a:ext cx="26899" cy="6664"/>
            </a:xfrm>
            <a:custGeom>
              <a:rect b="b" l="l" r="r" t="t"/>
              <a:pathLst>
                <a:path extrusionOk="0" h="137" w="553">
                  <a:moveTo>
                    <a:pt x="54" y="0"/>
                  </a:moveTo>
                  <a:cubicBezTo>
                    <a:pt x="36" y="0"/>
                    <a:pt x="19" y="18"/>
                    <a:pt x="1" y="36"/>
                  </a:cubicBezTo>
                  <a:cubicBezTo>
                    <a:pt x="1" y="86"/>
                    <a:pt x="26" y="111"/>
                    <a:pt x="51" y="111"/>
                  </a:cubicBezTo>
                  <a:cubicBezTo>
                    <a:pt x="176" y="136"/>
                    <a:pt x="277" y="136"/>
                    <a:pt x="402" y="136"/>
                  </a:cubicBezTo>
                  <a:lnTo>
                    <a:pt x="502" y="136"/>
                  </a:lnTo>
                  <a:cubicBezTo>
                    <a:pt x="527" y="136"/>
                    <a:pt x="552" y="111"/>
                    <a:pt x="552" y="86"/>
                  </a:cubicBezTo>
                  <a:cubicBezTo>
                    <a:pt x="552" y="61"/>
                    <a:pt x="527" y="36"/>
                    <a:pt x="502" y="36"/>
                  </a:cubicBezTo>
                  <a:cubicBezTo>
                    <a:pt x="352" y="36"/>
                    <a:pt x="227" y="36"/>
                    <a:pt x="76" y="11"/>
                  </a:cubicBezTo>
                  <a:cubicBezTo>
                    <a:pt x="69" y="3"/>
                    <a:pt x="61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5"/>
            <p:cNvSpPr/>
            <p:nvPr/>
          </p:nvSpPr>
          <p:spPr>
            <a:xfrm>
              <a:off x="3540239" y="1267123"/>
              <a:ext cx="1342290" cy="1882367"/>
            </a:xfrm>
            <a:custGeom>
              <a:rect b="b" l="l" r="r" t="t"/>
              <a:pathLst>
                <a:path extrusionOk="0" h="38698" w="27595">
                  <a:moveTo>
                    <a:pt x="4756" y="119"/>
                  </a:moveTo>
                  <a:cubicBezTo>
                    <a:pt x="5154" y="119"/>
                    <a:pt x="5506" y="172"/>
                    <a:pt x="5840" y="276"/>
                  </a:cubicBezTo>
                  <a:cubicBezTo>
                    <a:pt x="6742" y="527"/>
                    <a:pt x="7544" y="1003"/>
                    <a:pt x="8146" y="1654"/>
                  </a:cubicBezTo>
                  <a:lnTo>
                    <a:pt x="8246" y="1780"/>
                  </a:lnTo>
                  <a:cubicBezTo>
                    <a:pt x="8271" y="1830"/>
                    <a:pt x="8296" y="1855"/>
                    <a:pt x="8321" y="1880"/>
                  </a:cubicBezTo>
                  <a:lnTo>
                    <a:pt x="8371" y="1930"/>
                  </a:lnTo>
                  <a:cubicBezTo>
                    <a:pt x="8396" y="1955"/>
                    <a:pt x="8396" y="1980"/>
                    <a:pt x="8421" y="2005"/>
                  </a:cubicBezTo>
                  <a:cubicBezTo>
                    <a:pt x="8472" y="2081"/>
                    <a:pt x="8522" y="2131"/>
                    <a:pt x="8572" y="2206"/>
                  </a:cubicBezTo>
                  <a:lnTo>
                    <a:pt x="8597" y="2256"/>
                  </a:lnTo>
                  <a:cubicBezTo>
                    <a:pt x="8722" y="2431"/>
                    <a:pt x="8822" y="2607"/>
                    <a:pt x="8898" y="2832"/>
                  </a:cubicBezTo>
                  <a:cubicBezTo>
                    <a:pt x="8998" y="2983"/>
                    <a:pt x="9048" y="3158"/>
                    <a:pt x="9098" y="3334"/>
                  </a:cubicBezTo>
                  <a:cubicBezTo>
                    <a:pt x="9098" y="3384"/>
                    <a:pt x="9123" y="3434"/>
                    <a:pt x="9148" y="3484"/>
                  </a:cubicBezTo>
                  <a:lnTo>
                    <a:pt x="9198" y="3835"/>
                  </a:lnTo>
                  <a:lnTo>
                    <a:pt x="9249" y="4161"/>
                  </a:lnTo>
                  <a:cubicBezTo>
                    <a:pt x="9324" y="4963"/>
                    <a:pt x="9198" y="5815"/>
                    <a:pt x="8873" y="6767"/>
                  </a:cubicBezTo>
                  <a:cubicBezTo>
                    <a:pt x="8597" y="7594"/>
                    <a:pt x="8196" y="8346"/>
                    <a:pt x="7845" y="8973"/>
                  </a:cubicBezTo>
                  <a:cubicBezTo>
                    <a:pt x="7745" y="9123"/>
                    <a:pt x="7670" y="9274"/>
                    <a:pt x="7594" y="9399"/>
                  </a:cubicBezTo>
                  <a:cubicBezTo>
                    <a:pt x="7294" y="9950"/>
                    <a:pt x="7018" y="10451"/>
                    <a:pt x="6767" y="10978"/>
                  </a:cubicBezTo>
                  <a:cubicBezTo>
                    <a:pt x="6441" y="11680"/>
                    <a:pt x="6241" y="12356"/>
                    <a:pt x="6191" y="12933"/>
                  </a:cubicBezTo>
                  <a:cubicBezTo>
                    <a:pt x="6141" y="13559"/>
                    <a:pt x="6241" y="14236"/>
                    <a:pt x="6441" y="14888"/>
                  </a:cubicBezTo>
                  <a:cubicBezTo>
                    <a:pt x="6893" y="16191"/>
                    <a:pt x="7845" y="17269"/>
                    <a:pt x="8998" y="17745"/>
                  </a:cubicBezTo>
                  <a:cubicBezTo>
                    <a:pt x="9098" y="17795"/>
                    <a:pt x="9223" y="17820"/>
                    <a:pt x="9324" y="17870"/>
                  </a:cubicBezTo>
                  <a:cubicBezTo>
                    <a:pt x="9374" y="17870"/>
                    <a:pt x="9424" y="17895"/>
                    <a:pt x="9474" y="17920"/>
                  </a:cubicBezTo>
                  <a:cubicBezTo>
                    <a:pt x="9524" y="17920"/>
                    <a:pt x="9574" y="17945"/>
                    <a:pt x="9624" y="17970"/>
                  </a:cubicBezTo>
                  <a:cubicBezTo>
                    <a:pt x="9725" y="17995"/>
                    <a:pt x="9850" y="18020"/>
                    <a:pt x="9950" y="18020"/>
                  </a:cubicBezTo>
                  <a:cubicBezTo>
                    <a:pt x="10226" y="18096"/>
                    <a:pt x="10552" y="18121"/>
                    <a:pt x="10953" y="18146"/>
                  </a:cubicBezTo>
                  <a:cubicBezTo>
                    <a:pt x="11579" y="18146"/>
                    <a:pt x="12281" y="18071"/>
                    <a:pt x="13083" y="17895"/>
                  </a:cubicBezTo>
                  <a:cubicBezTo>
                    <a:pt x="13710" y="17770"/>
                    <a:pt x="14386" y="17569"/>
                    <a:pt x="15239" y="17319"/>
                  </a:cubicBezTo>
                  <a:lnTo>
                    <a:pt x="15439" y="17244"/>
                  </a:lnTo>
                  <a:cubicBezTo>
                    <a:pt x="16116" y="17018"/>
                    <a:pt x="16792" y="16792"/>
                    <a:pt x="17494" y="16617"/>
                  </a:cubicBezTo>
                  <a:cubicBezTo>
                    <a:pt x="18447" y="16341"/>
                    <a:pt x="19173" y="16216"/>
                    <a:pt x="19900" y="16141"/>
                  </a:cubicBezTo>
                  <a:cubicBezTo>
                    <a:pt x="20237" y="16123"/>
                    <a:pt x="20536" y="16105"/>
                    <a:pt x="20824" y="16105"/>
                  </a:cubicBezTo>
                  <a:cubicBezTo>
                    <a:pt x="20944" y="16105"/>
                    <a:pt x="21061" y="16108"/>
                    <a:pt x="21178" y="16116"/>
                  </a:cubicBezTo>
                  <a:cubicBezTo>
                    <a:pt x="21354" y="16116"/>
                    <a:pt x="21529" y="16141"/>
                    <a:pt x="21705" y="16166"/>
                  </a:cubicBezTo>
                  <a:lnTo>
                    <a:pt x="21830" y="16191"/>
                  </a:lnTo>
                  <a:cubicBezTo>
                    <a:pt x="21880" y="16191"/>
                    <a:pt x="21955" y="16191"/>
                    <a:pt x="22031" y="16216"/>
                  </a:cubicBezTo>
                  <a:lnTo>
                    <a:pt x="22156" y="16241"/>
                  </a:lnTo>
                  <a:cubicBezTo>
                    <a:pt x="22256" y="16266"/>
                    <a:pt x="22356" y="16266"/>
                    <a:pt x="22457" y="16316"/>
                  </a:cubicBezTo>
                  <a:lnTo>
                    <a:pt x="22782" y="16391"/>
                  </a:lnTo>
                  <a:cubicBezTo>
                    <a:pt x="22858" y="16416"/>
                    <a:pt x="22908" y="16441"/>
                    <a:pt x="22983" y="16467"/>
                  </a:cubicBezTo>
                  <a:lnTo>
                    <a:pt x="23083" y="16492"/>
                  </a:lnTo>
                  <a:cubicBezTo>
                    <a:pt x="23234" y="16542"/>
                    <a:pt x="23384" y="16592"/>
                    <a:pt x="23534" y="16667"/>
                  </a:cubicBezTo>
                  <a:cubicBezTo>
                    <a:pt x="23584" y="16692"/>
                    <a:pt x="23635" y="16717"/>
                    <a:pt x="23685" y="16742"/>
                  </a:cubicBezTo>
                  <a:cubicBezTo>
                    <a:pt x="24186" y="16968"/>
                    <a:pt x="24512" y="17168"/>
                    <a:pt x="24813" y="17394"/>
                  </a:cubicBezTo>
                  <a:cubicBezTo>
                    <a:pt x="25514" y="17870"/>
                    <a:pt x="26141" y="18522"/>
                    <a:pt x="26617" y="19274"/>
                  </a:cubicBezTo>
                  <a:cubicBezTo>
                    <a:pt x="26667" y="19324"/>
                    <a:pt x="26692" y="19399"/>
                    <a:pt x="26742" y="19474"/>
                  </a:cubicBezTo>
                  <a:lnTo>
                    <a:pt x="26868" y="19700"/>
                  </a:lnTo>
                  <a:lnTo>
                    <a:pt x="27068" y="20151"/>
                  </a:lnTo>
                  <a:lnTo>
                    <a:pt x="27244" y="20627"/>
                  </a:lnTo>
                  <a:lnTo>
                    <a:pt x="27369" y="21103"/>
                  </a:lnTo>
                  <a:lnTo>
                    <a:pt x="27444" y="21604"/>
                  </a:lnTo>
                  <a:lnTo>
                    <a:pt x="27494" y="22106"/>
                  </a:lnTo>
                  <a:lnTo>
                    <a:pt x="27469" y="22507"/>
                  </a:lnTo>
                  <a:cubicBezTo>
                    <a:pt x="27469" y="22532"/>
                    <a:pt x="27469" y="22582"/>
                    <a:pt x="27469" y="22607"/>
                  </a:cubicBezTo>
                  <a:lnTo>
                    <a:pt x="27444" y="22858"/>
                  </a:lnTo>
                  <a:cubicBezTo>
                    <a:pt x="27419" y="22958"/>
                    <a:pt x="27419" y="23033"/>
                    <a:pt x="27419" y="23108"/>
                  </a:cubicBezTo>
                  <a:lnTo>
                    <a:pt x="27319" y="23484"/>
                  </a:lnTo>
                  <a:cubicBezTo>
                    <a:pt x="27319" y="23509"/>
                    <a:pt x="27319" y="23559"/>
                    <a:pt x="27319" y="23584"/>
                  </a:cubicBezTo>
                  <a:lnTo>
                    <a:pt x="27244" y="23835"/>
                  </a:lnTo>
                  <a:cubicBezTo>
                    <a:pt x="27219" y="23910"/>
                    <a:pt x="27193" y="23985"/>
                    <a:pt x="27168" y="24061"/>
                  </a:cubicBezTo>
                  <a:lnTo>
                    <a:pt x="27043" y="24386"/>
                  </a:lnTo>
                  <a:cubicBezTo>
                    <a:pt x="27018" y="24462"/>
                    <a:pt x="26968" y="24562"/>
                    <a:pt x="26918" y="24662"/>
                  </a:cubicBezTo>
                  <a:lnTo>
                    <a:pt x="26868" y="24762"/>
                  </a:lnTo>
                  <a:cubicBezTo>
                    <a:pt x="26818" y="24838"/>
                    <a:pt x="26792" y="24913"/>
                    <a:pt x="26767" y="24963"/>
                  </a:cubicBezTo>
                  <a:cubicBezTo>
                    <a:pt x="26717" y="25013"/>
                    <a:pt x="26692" y="25088"/>
                    <a:pt x="26667" y="25138"/>
                  </a:cubicBezTo>
                  <a:cubicBezTo>
                    <a:pt x="26567" y="25264"/>
                    <a:pt x="26492" y="25414"/>
                    <a:pt x="26391" y="25539"/>
                  </a:cubicBezTo>
                  <a:cubicBezTo>
                    <a:pt x="26191" y="25840"/>
                    <a:pt x="25890" y="26166"/>
                    <a:pt x="25489" y="26492"/>
                  </a:cubicBezTo>
                  <a:cubicBezTo>
                    <a:pt x="25464" y="26542"/>
                    <a:pt x="25414" y="26567"/>
                    <a:pt x="25389" y="26592"/>
                  </a:cubicBezTo>
                  <a:cubicBezTo>
                    <a:pt x="25239" y="26692"/>
                    <a:pt x="25113" y="26817"/>
                    <a:pt x="24963" y="26893"/>
                  </a:cubicBezTo>
                  <a:cubicBezTo>
                    <a:pt x="24913" y="26918"/>
                    <a:pt x="24888" y="26943"/>
                    <a:pt x="24863" y="26968"/>
                  </a:cubicBezTo>
                  <a:cubicBezTo>
                    <a:pt x="24787" y="26993"/>
                    <a:pt x="24737" y="27043"/>
                    <a:pt x="24662" y="27068"/>
                  </a:cubicBezTo>
                  <a:lnTo>
                    <a:pt x="24361" y="27218"/>
                  </a:lnTo>
                  <a:cubicBezTo>
                    <a:pt x="24286" y="27244"/>
                    <a:pt x="24211" y="27269"/>
                    <a:pt x="24136" y="27294"/>
                  </a:cubicBezTo>
                  <a:cubicBezTo>
                    <a:pt x="24111" y="27319"/>
                    <a:pt x="24061" y="27319"/>
                    <a:pt x="24036" y="27344"/>
                  </a:cubicBezTo>
                  <a:cubicBezTo>
                    <a:pt x="24011" y="27344"/>
                    <a:pt x="23960" y="27369"/>
                    <a:pt x="23935" y="27369"/>
                  </a:cubicBezTo>
                  <a:cubicBezTo>
                    <a:pt x="23860" y="27394"/>
                    <a:pt x="23785" y="27419"/>
                    <a:pt x="23710" y="27444"/>
                  </a:cubicBezTo>
                  <a:lnTo>
                    <a:pt x="23384" y="27519"/>
                  </a:lnTo>
                  <a:cubicBezTo>
                    <a:pt x="23284" y="27544"/>
                    <a:pt x="23183" y="27569"/>
                    <a:pt x="23058" y="27569"/>
                  </a:cubicBezTo>
                  <a:cubicBezTo>
                    <a:pt x="22787" y="27606"/>
                    <a:pt x="22517" y="27621"/>
                    <a:pt x="22255" y="27621"/>
                  </a:cubicBezTo>
                  <a:cubicBezTo>
                    <a:pt x="21622" y="27621"/>
                    <a:pt x="21030" y="27533"/>
                    <a:pt x="20552" y="27444"/>
                  </a:cubicBezTo>
                  <a:cubicBezTo>
                    <a:pt x="20126" y="27369"/>
                    <a:pt x="19675" y="27294"/>
                    <a:pt x="19274" y="27193"/>
                  </a:cubicBezTo>
                  <a:cubicBezTo>
                    <a:pt x="18923" y="27118"/>
                    <a:pt x="18597" y="27043"/>
                    <a:pt x="18271" y="26993"/>
                  </a:cubicBezTo>
                  <a:cubicBezTo>
                    <a:pt x="17657" y="26870"/>
                    <a:pt x="17141" y="26809"/>
                    <a:pt x="16689" y="26809"/>
                  </a:cubicBezTo>
                  <a:cubicBezTo>
                    <a:pt x="16496" y="26809"/>
                    <a:pt x="16314" y="26820"/>
                    <a:pt x="16141" y="26843"/>
                  </a:cubicBezTo>
                  <a:lnTo>
                    <a:pt x="16015" y="26843"/>
                  </a:lnTo>
                  <a:cubicBezTo>
                    <a:pt x="15890" y="26868"/>
                    <a:pt x="15765" y="26893"/>
                    <a:pt x="15640" y="26918"/>
                  </a:cubicBezTo>
                  <a:lnTo>
                    <a:pt x="15389" y="26993"/>
                  </a:lnTo>
                  <a:cubicBezTo>
                    <a:pt x="15339" y="26993"/>
                    <a:pt x="15289" y="27018"/>
                    <a:pt x="15239" y="27043"/>
                  </a:cubicBezTo>
                  <a:cubicBezTo>
                    <a:pt x="15213" y="27043"/>
                    <a:pt x="15188" y="27043"/>
                    <a:pt x="15138" y="27068"/>
                  </a:cubicBezTo>
                  <a:cubicBezTo>
                    <a:pt x="14838" y="27193"/>
                    <a:pt x="14537" y="27344"/>
                    <a:pt x="14261" y="27544"/>
                  </a:cubicBezTo>
                  <a:cubicBezTo>
                    <a:pt x="13735" y="27970"/>
                    <a:pt x="13284" y="28522"/>
                    <a:pt x="12983" y="29148"/>
                  </a:cubicBezTo>
                  <a:cubicBezTo>
                    <a:pt x="12682" y="29775"/>
                    <a:pt x="12532" y="30477"/>
                    <a:pt x="12507" y="31178"/>
                  </a:cubicBezTo>
                  <a:cubicBezTo>
                    <a:pt x="12507" y="32557"/>
                    <a:pt x="13033" y="33985"/>
                    <a:pt x="13985" y="35188"/>
                  </a:cubicBezTo>
                  <a:cubicBezTo>
                    <a:pt x="14812" y="36266"/>
                    <a:pt x="15965" y="37193"/>
                    <a:pt x="17444" y="37995"/>
                  </a:cubicBezTo>
                  <a:cubicBezTo>
                    <a:pt x="17594" y="38071"/>
                    <a:pt x="17645" y="38271"/>
                    <a:pt x="17569" y="38422"/>
                  </a:cubicBezTo>
                  <a:cubicBezTo>
                    <a:pt x="17517" y="38525"/>
                    <a:pt x="17418" y="38581"/>
                    <a:pt x="17312" y="38581"/>
                  </a:cubicBezTo>
                  <a:cubicBezTo>
                    <a:pt x="17264" y="38581"/>
                    <a:pt x="17215" y="38570"/>
                    <a:pt x="17168" y="38547"/>
                  </a:cubicBezTo>
                  <a:cubicBezTo>
                    <a:pt x="15539" y="37770"/>
                    <a:pt x="14286" y="36818"/>
                    <a:pt x="13359" y="35690"/>
                  </a:cubicBezTo>
                  <a:cubicBezTo>
                    <a:pt x="12256" y="34386"/>
                    <a:pt x="11604" y="32782"/>
                    <a:pt x="11554" y="31178"/>
                  </a:cubicBezTo>
                  <a:cubicBezTo>
                    <a:pt x="11529" y="30326"/>
                    <a:pt x="11705" y="29474"/>
                    <a:pt x="12056" y="28722"/>
                  </a:cubicBezTo>
                  <a:cubicBezTo>
                    <a:pt x="12406" y="27920"/>
                    <a:pt x="12933" y="27218"/>
                    <a:pt x="13609" y="26692"/>
                  </a:cubicBezTo>
                  <a:cubicBezTo>
                    <a:pt x="13960" y="26416"/>
                    <a:pt x="14336" y="26191"/>
                    <a:pt x="14737" y="26015"/>
                  </a:cubicBezTo>
                  <a:lnTo>
                    <a:pt x="14838" y="25990"/>
                  </a:lnTo>
                  <a:cubicBezTo>
                    <a:pt x="14888" y="25965"/>
                    <a:pt x="14963" y="25940"/>
                    <a:pt x="15038" y="25915"/>
                  </a:cubicBezTo>
                  <a:lnTo>
                    <a:pt x="15364" y="25815"/>
                  </a:lnTo>
                  <a:cubicBezTo>
                    <a:pt x="15539" y="25765"/>
                    <a:pt x="15715" y="25740"/>
                    <a:pt x="15890" y="25715"/>
                  </a:cubicBezTo>
                  <a:lnTo>
                    <a:pt x="15990" y="25690"/>
                  </a:lnTo>
                  <a:cubicBezTo>
                    <a:pt x="16266" y="25665"/>
                    <a:pt x="16567" y="25640"/>
                    <a:pt x="16817" y="25640"/>
                  </a:cubicBezTo>
                  <a:cubicBezTo>
                    <a:pt x="17444" y="25640"/>
                    <a:pt x="18021" y="25715"/>
                    <a:pt x="18472" y="25790"/>
                  </a:cubicBezTo>
                  <a:cubicBezTo>
                    <a:pt x="18848" y="25865"/>
                    <a:pt x="19198" y="25940"/>
                    <a:pt x="19549" y="25990"/>
                  </a:cubicBezTo>
                  <a:cubicBezTo>
                    <a:pt x="19975" y="26066"/>
                    <a:pt x="20351" y="26141"/>
                    <a:pt x="20752" y="26216"/>
                  </a:cubicBezTo>
                  <a:cubicBezTo>
                    <a:pt x="21249" y="26289"/>
                    <a:pt x="21686" y="26328"/>
                    <a:pt x="22078" y="26328"/>
                  </a:cubicBezTo>
                  <a:cubicBezTo>
                    <a:pt x="22359" y="26328"/>
                    <a:pt x="22617" y="26308"/>
                    <a:pt x="22858" y="26266"/>
                  </a:cubicBezTo>
                  <a:cubicBezTo>
                    <a:pt x="22958" y="26266"/>
                    <a:pt x="23033" y="26241"/>
                    <a:pt x="23108" y="26216"/>
                  </a:cubicBezTo>
                  <a:lnTo>
                    <a:pt x="23359" y="26166"/>
                  </a:lnTo>
                  <a:cubicBezTo>
                    <a:pt x="23409" y="26141"/>
                    <a:pt x="23459" y="26116"/>
                    <a:pt x="23509" y="26116"/>
                  </a:cubicBezTo>
                  <a:cubicBezTo>
                    <a:pt x="23534" y="26091"/>
                    <a:pt x="23559" y="26091"/>
                    <a:pt x="23584" y="26066"/>
                  </a:cubicBezTo>
                  <a:cubicBezTo>
                    <a:pt x="23610" y="26066"/>
                    <a:pt x="23635" y="26066"/>
                    <a:pt x="23660" y="26041"/>
                  </a:cubicBezTo>
                  <a:cubicBezTo>
                    <a:pt x="23710" y="26041"/>
                    <a:pt x="23760" y="26015"/>
                    <a:pt x="23810" y="25990"/>
                  </a:cubicBezTo>
                  <a:lnTo>
                    <a:pt x="24011" y="25890"/>
                  </a:lnTo>
                  <a:cubicBezTo>
                    <a:pt x="24061" y="25865"/>
                    <a:pt x="24111" y="25815"/>
                    <a:pt x="24161" y="25790"/>
                  </a:cubicBezTo>
                  <a:cubicBezTo>
                    <a:pt x="24186" y="25790"/>
                    <a:pt x="24186" y="25765"/>
                    <a:pt x="24211" y="25740"/>
                  </a:cubicBezTo>
                  <a:cubicBezTo>
                    <a:pt x="24311" y="25690"/>
                    <a:pt x="24412" y="25614"/>
                    <a:pt x="24512" y="25539"/>
                  </a:cubicBezTo>
                  <a:cubicBezTo>
                    <a:pt x="24537" y="25514"/>
                    <a:pt x="24562" y="25489"/>
                    <a:pt x="24612" y="25464"/>
                  </a:cubicBezTo>
                  <a:cubicBezTo>
                    <a:pt x="24838" y="25264"/>
                    <a:pt x="25088" y="25013"/>
                    <a:pt x="25264" y="24737"/>
                  </a:cubicBezTo>
                  <a:cubicBezTo>
                    <a:pt x="25339" y="24637"/>
                    <a:pt x="25389" y="24537"/>
                    <a:pt x="25439" y="24462"/>
                  </a:cubicBezTo>
                  <a:cubicBezTo>
                    <a:pt x="25464" y="24411"/>
                    <a:pt x="25489" y="24361"/>
                    <a:pt x="25539" y="24286"/>
                  </a:cubicBezTo>
                  <a:lnTo>
                    <a:pt x="25640" y="24086"/>
                  </a:lnTo>
                  <a:cubicBezTo>
                    <a:pt x="25665" y="24010"/>
                    <a:pt x="25715" y="23935"/>
                    <a:pt x="25740" y="23835"/>
                  </a:cubicBezTo>
                  <a:lnTo>
                    <a:pt x="25840" y="23609"/>
                  </a:lnTo>
                  <a:lnTo>
                    <a:pt x="25940" y="23259"/>
                  </a:lnTo>
                  <a:cubicBezTo>
                    <a:pt x="25940" y="23234"/>
                    <a:pt x="25940" y="23183"/>
                    <a:pt x="25940" y="23158"/>
                  </a:cubicBezTo>
                  <a:lnTo>
                    <a:pt x="25990" y="22883"/>
                  </a:lnTo>
                  <a:lnTo>
                    <a:pt x="26041" y="22507"/>
                  </a:lnTo>
                  <a:cubicBezTo>
                    <a:pt x="26041" y="22482"/>
                    <a:pt x="26041" y="22457"/>
                    <a:pt x="26041" y="22432"/>
                  </a:cubicBezTo>
                  <a:lnTo>
                    <a:pt x="26041" y="22131"/>
                  </a:lnTo>
                  <a:lnTo>
                    <a:pt x="26016" y="21780"/>
                  </a:lnTo>
                  <a:lnTo>
                    <a:pt x="25940" y="21429"/>
                  </a:lnTo>
                  <a:lnTo>
                    <a:pt x="25840" y="21053"/>
                  </a:lnTo>
                  <a:lnTo>
                    <a:pt x="25715" y="20727"/>
                  </a:lnTo>
                  <a:lnTo>
                    <a:pt x="25564" y="20376"/>
                  </a:lnTo>
                  <a:lnTo>
                    <a:pt x="25364" y="20051"/>
                  </a:lnTo>
                  <a:cubicBezTo>
                    <a:pt x="24637" y="18948"/>
                    <a:pt x="23409" y="18096"/>
                    <a:pt x="22106" y="17795"/>
                  </a:cubicBezTo>
                  <a:cubicBezTo>
                    <a:pt x="22031" y="17795"/>
                    <a:pt x="21955" y="17770"/>
                    <a:pt x="21880" y="17770"/>
                  </a:cubicBezTo>
                  <a:lnTo>
                    <a:pt x="21855" y="17745"/>
                  </a:lnTo>
                  <a:lnTo>
                    <a:pt x="21755" y="17745"/>
                  </a:lnTo>
                  <a:cubicBezTo>
                    <a:pt x="21705" y="17720"/>
                    <a:pt x="21655" y="17720"/>
                    <a:pt x="21604" y="17720"/>
                  </a:cubicBezTo>
                  <a:cubicBezTo>
                    <a:pt x="21579" y="17720"/>
                    <a:pt x="21529" y="17695"/>
                    <a:pt x="21479" y="17695"/>
                  </a:cubicBezTo>
                  <a:cubicBezTo>
                    <a:pt x="21354" y="17695"/>
                    <a:pt x="21229" y="17670"/>
                    <a:pt x="21103" y="17670"/>
                  </a:cubicBezTo>
                  <a:cubicBezTo>
                    <a:pt x="20777" y="17670"/>
                    <a:pt x="20452" y="17670"/>
                    <a:pt x="20051" y="17720"/>
                  </a:cubicBezTo>
                  <a:cubicBezTo>
                    <a:pt x="19424" y="17770"/>
                    <a:pt x="18747" y="17920"/>
                    <a:pt x="17920" y="18146"/>
                  </a:cubicBezTo>
                  <a:cubicBezTo>
                    <a:pt x="17344" y="18321"/>
                    <a:pt x="16792" y="18497"/>
                    <a:pt x="16216" y="18697"/>
                  </a:cubicBezTo>
                  <a:lnTo>
                    <a:pt x="15740" y="18848"/>
                  </a:lnTo>
                  <a:cubicBezTo>
                    <a:pt x="15163" y="19023"/>
                    <a:pt x="14311" y="19299"/>
                    <a:pt x="13434" y="19499"/>
                  </a:cubicBezTo>
                  <a:cubicBezTo>
                    <a:pt x="12578" y="19679"/>
                    <a:pt x="11863" y="19779"/>
                    <a:pt x="11163" y="19779"/>
                  </a:cubicBezTo>
                  <a:cubicBezTo>
                    <a:pt x="11085" y="19779"/>
                    <a:pt x="11006" y="19777"/>
                    <a:pt x="10928" y="19775"/>
                  </a:cubicBezTo>
                  <a:cubicBezTo>
                    <a:pt x="10426" y="19775"/>
                    <a:pt x="10025" y="19725"/>
                    <a:pt x="9624" y="19650"/>
                  </a:cubicBezTo>
                  <a:cubicBezTo>
                    <a:pt x="9474" y="19624"/>
                    <a:pt x="9299" y="19574"/>
                    <a:pt x="9148" y="19524"/>
                  </a:cubicBezTo>
                  <a:cubicBezTo>
                    <a:pt x="9098" y="19524"/>
                    <a:pt x="9048" y="19499"/>
                    <a:pt x="8998" y="19499"/>
                  </a:cubicBezTo>
                  <a:cubicBezTo>
                    <a:pt x="8948" y="19474"/>
                    <a:pt x="8898" y="19449"/>
                    <a:pt x="8822" y="19449"/>
                  </a:cubicBezTo>
                  <a:cubicBezTo>
                    <a:pt x="8672" y="19399"/>
                    <a:pt x="8522" y="19324"/>
                    <a:pt x="8371" y="19249"/>
                  </a:cubicBezTo>
                  <a:cubicBezTo>
                    <a:pt x="7544" y="18898"/>
                    <a:pt x="6792" y="18346"/>
                    <a:pt x="6216" y="17695"/>
                  </a:cubicBezTo>
                  <a:cubicBezTo>
                    <a:pt x="5614" y="16993"/>
                    <a:pt x="5188" y="16241"/>
                    <a:pt x="4913" y="15414"/>
                  </a:cubicBezTo>
                  <a:cubicBezTo>
                    <a:pt x="4612" y="14562"/>
                    <a:pt x="4512" y="13660"/>
                    <a:pt x="4587" y="12782"/>
                  </a:cubicBezTo>
                  <a:cubicBezTo>
                    <a:pt x="4662" y="11980"/>
                    <a:pt x="4913" y="11203"/>
                    <a:pt x="5339" y="10301"/>
                  </a:cubicBezTo>
                  <a:cubicBezTo>
                    <a:pt x="5639" y="9649"/>
                    <a:pt x="5990" y="9073"/>
                    <a:pt x="6316" y="8497"/>
                  </a:cubicBezTo>
                  <a:lnTo>
                    <a:pt x="6467" y="8221"/>
                  </a:lnTo>
                  <a:cubicBezTo>
                    <a:pt x="6692" y="7845"/>
                    <a:pt x="6843" y="7544"/>
                    <a:pt x="7018" y="7243"/>
                  </a:cubicBezTo>
                  <a:cubicBezTo>
                    <a:pt x="7193" y="6893"/>
                    <a:pt x="7319" y="6567"/>
                    <a:pt x="7444" y="6241"/>
                  </a:cubicBezTo>
                  <a:cubicBezTo>
                    <a:pt x="7695" y="5539"/>
                    <a:pt x="7820" y="4862"/>
                    <a:pt x="7770" y="4286"/>
                  </a:cubicBezTo>
                  <a:lnTo>
                    <a:pt x="7745" y="4060"/>
                  </a:lnTo>
                  <a:lnTo>
                    <a:pt x="7720" y="3810"/>
                  </a:lnTo>
                  <a:cubicBezTo>
                    <a:pt x="7695" y="3760"/>
                    <a:pt x="7695" y="3735"/>
                    <a:pt x="7670" y="3685"/>
                  </a:cubicBezTo>
                  <a:cubicBezTo>
                    <a:pt x="7645" y="3584"/>
                    <a:pt x="7619" y="3484"/>
                    <a:pt x="7569" y="3384"/>
                  </a:cubicBezTo>
                  <a:cubicBezTo>
                    <a:pt x="7544" y="3284"/>
                    <a:pt x="7469" y="3183"/>
                    <a:pt x="7419" y="3083"/>
                  </a:cubicBezTo>
                  <a:cubicBezTo>
                    <a:pt x="7394" y="3058"/>
                    <a:pt x="7394" y="3008"/>
                    <a:pt x="7369" y="2983"/>
                  </a:cubicBezTo>
                  <a:cubicBezTo>
                    <a:pt x="7344" y="2933"/>
                    <a:pt x="7319" y="2908"/>
                    <a:pt x="7294" y="2857"/>
                  </a:cubicBezTo>
                  <a:cubicBezTo>
                    <a:pt x="7269" y="2832"/>
                    <a:pt x="7244" y="2807"/>
                    <a:pt x="7244" y="2782"/>
                  </a:cubicBezTo>
                  <a:lnTo>
                    <a:pt x="7168" y="2707"/>
                  </a:lnTo>
                  <a:lnTo>
                    <a:pt x="7093" y="2607"/>
                  </a:lnTo>
                  <a:cubicBezTo>
                    <a:pt x="6492" y="1905"/>
                    <a:pt x="5514" y="1454"/>
                    <a:pt x="4587" y="1429"/>
                  </a:cubicBezTo>
                  <a:cubicBezTo>
                    <a:pt x="4562" y="1429"/>
                    <a:pt x="4562" y="1454"/>
                    <a:pt x="4537" y="1454"/>
                  </a:cubicBezTo>
                  <a:cubicBezTo>
                    <a:pt x="4136" y="2005"/>
                    <a:pt x="3634" y="2707"/>
                    <a:pt x="2958" y="3133"/>
                  </a:cubicBezTo>
                  <a:cubicBezTo>
                    <a:pt x="2482" y="3434"/>
                    <a:pt x="1930" y="3584"/>
                    <a:pt x="1329" y="3584"/>
                  </a:cubicBezTo>
                  <a:cubicBezTo>
                    <a:pt x="1053" y="3584"/>
                    <a:pt x="777" y="3559"/>
                    <a:pt x="502" y="3484"/>
                  </a:cubicBezTo>
                  <a:cubicBezTo>
                    <a:pt x="376" y="3459"/>
                    <a:pt x="276" y="3359"/>
                    <a:pt x="201" y="3258"/>
                  </a:cubicBezTo>
                  <a:cubicBezTo>
                    <a:pt x="126" y="3133"/>
                    <a:pt x="126" y="2983"/>
                    <a:pt x="176" y="2857"/>
                  </a:cubicBezTo>
                  <a:cubicBezTo>
                    <a:pt x="401" y="2081"/>
                    <a:pt x="802" y="1429"/>
                    <a:pt x="1304" y="978"/>
                  </a:cubicBezTo>
                  <a:cubicBezTo>
                    <a:pt x="1859" y="464"/>
                    <a:pt x="2583" y="186"/>
                    <a:pt x="3282" y="186"/>
                  </a:cubicBezTo>
                  <a:cubicBezTo>
                    <a:pt x="3435" y="186"/>
                    <a:pt x="3586" y="199"/>
                    <a:pt x="3735" y="226"/>
                  </a:cubicBezTo>
                  <a:lnTo>
                    <a:pt x="3760" y="226"/>
                  </a:lnTo>
                  <a:cubicBezTo>
                    <a:pt x="4010" y="176"/>
                    <a:pt x="4261" y="126"/>
                    <a:pt x="4512" y="126"/>
                  </a:cubicBezTo>
                  <a:cubicBezTo>
                    <a:pt x="4595" y="121"/>
                    <a:pt x="4677" y="119"/>
                    <a:pt x="4756" y="119"/>
                  </a:cubicBezTo>
                  <a:close/>
                  <a:moveTo>
                    <a:pt x="4487" y="0"/>
                  </a:moveTo>
                  <a:cubicBezTo>
                    <a:pt x="4261" y="25"/>
                    <a:pt x="4010" y="50"/>
                    <a:pt x="3735" y="126"/>
                  </a:cubicBezTo>
                  <a:cubicBezTo>
                    <a:pt x="3578" y="92"/>
                    <a:pt x="3417" y="76"/>
                    <a:pt x="3253" y="76"/>
                  </a:cubicBezTo>
                  <a:cubicBezTo>
                    <a:pt x="2548" y="76"/>
                    <a:pt x="1798" y="374"/>
                    <a:pt x="1228" y="903"/>
                  </a:cubicBezTo>
                  <a:cubicBezTo>
                    <a:pt x="702" y="1379"/>
                    <a:pt x="301" y="2030"/>
                    <a:pt x="50" y="2807"/>
                  </a:cubicBezTo>
                  <a:cubicBezTo>
                    <a:pt x="0" y="2983"/>
                    <a:pt x="25" y="3158"/>
                    <a:pt x="101" y="3309"/>
                  </a:cubicBezTo>
                  <a:cubicBezTo>
                    <a:pt x="176" y="3434"/>
                    <a:pt x="326" y="3559"/>
                    <a:pt x="477" y="3584"/>
                  </a:cubicBezTo>
                  <a:cubicBezTo>
                    <a:pt x="752" y="3659"/>
                    <a:pt x="1053" y="3710"/>
                    <a:pt x="1329" y="3710"/>
                  </a:cubicBezTo>
                  <a:cubicBezTo>
                    <a:pt x="1930" y="3710"/>
                    <a:pt x="2532" y="3534"/>
                    <a:pt x="3033" y="3208"/>
                  </a:cubicBezTo>
                  <a:cubicBezTo>
                    <a:pt x="3710" y="2782"/>
                    <a:pt x="4211" y="2106"/>
                    <a:pt x="4612" y="1554"/>
                  </a:cubicBezTo>
                  <a:cubicBezTo>
                    <a:pt x="5514" y="1579"/>
                    <a:pt x="6416" y="2005"/>
                    <a:pt x="6993" y="2682"/>
                  </a:cubicBezTo>
                  <a:lnTo>
                    <a:pt x="7068" y="2757"/>
                  </a:lnTo>
                  <a:lnTo>
                    <a:pt x="7143" y="2857"/>
                  </a:lnTo>
                  <a:cubicBezTo>
                    <a:pt x="7168" y="2883"/>
                    <a:pt x="7168" y="2908"/>
                    <a:pt x="7193" y="2933"/>
                  </a:cubicBezTo>
                  <a:cubicBezTo>
                    <a:pt x="7218" y="2958"/>
                    <a:pt x="7244" y="3008"/>
                    <a:pt x="7269" y="3033"/>
                  </a:cubicBezTo>
                  <a:cubicBezTo>
                    <a:pt x="7294" y="3083"/>
                    <a:pt x="7319" y="3108"/>
                    <a:pt x="7319" y="3133"/>
                  </a:cubicBezTo>
                  <a:cubicBezTo>
                    <a:pt x="7394" y="3233"/>
                    <a:pt x="7444" y="3334"/>
                    <a:pt x="7469" y="3434"/>
                  </a:cubicBezTo>
                  <a:cubicBezTo>
                    <a:pt x="7519" y="3534"/>
                    <a:pt x="7544" y="3609"/>
                    <a:pt x="7569" y="3710"/>
                  </a:cubicBezTo>
                  <a:cubicBezTo>
                    <a:pt x="7569" y="3760"/>
                    <a:pt x="7594" y="3810"/>
                    <a:pt x="7594" y="3835"/>
                  </a:cubicBezTo>
                  <a:lnTo>
                    <a:pt x="7645" y="4060"/>
                  </a:lnTo>
                  <a:lnTo>
                    <a:pt x="7670" y="4286"/>
                  </a:lnTo>
                  <a:cubicBezTo>
                    <a:pt x="7695" y="4862"/>
                    <a:pt x="7594" y="5514"/>
                    <a:pt x="7344" y="6216"/>
                  </a:cubicBezTo>
                  <a:cubicBezTo>
                    <a:pt x="7218" y="6517"/>
                    <a:pt x="7093" y="6842"/>
                    <a:pt x="6918" y="7193"/>
                  </a:cubicBezTo>
                  <a:cubicBezTo>
                    <a:pt x="6767" y="7494"/>
                    <a:pt x="6592" y="7795"/>
                    <a:pt x="6366" y="8146"/>
                  </a:cubicBezTo>
                  <a:lnTo>
                    <a:pt x="6216" y="8421"/>
                  </a:lnTo>
                  <a:cubicBezTo>
                    <a:pt x="5890" y="8998"/>
                    <a:pt x="5539" y="9599"/>
                    <a:pt x="5238" y="10251"/>
                  </a:cubicBezTo>
                  <a:cubicBezTo>
                    <a:pt x="4787" y="11178"/>
                    <a:pt x="4562" y="11980"/>
                    <a:pt x="4487" y="12757"/>
                  </a:cubicBezTo>
                  <a:cubicBezTo>
                    <a:pt x="4411" y="13660"/>
                    <a:pt x="4512" y="14587"/>
                    <a:pt x="4787" y="15439"/>
                  </a:cubicBezTo>
                  <a:cubicBezTo>
                    <a:pt x="5088" y="16291"/>
                    <a:pt x="5539" y="17068"/>
                    <a:pt x="6141" y="17745"/>
                  </a:cubicBezTo>
                  <a:cubicBezTo>
                    <a:pt x="6717" y="18447"/>
                    <a:pt x="7469" y="18998"/>
                    <a:pt x="8321" y="19349"/>
                  </a:cubicBezTo>
                  <a:cubicBezTo>
                    <a:pt x="8472" y="19424"/>
                    <a:pt x="8647" y="19499"/>
                    <a:pt x="8797" y="19549"/>
                  </a:cubicBezTo>
                  <a:cubicBezTo>
                    <a:pt x="8848" y="19549"/>
                    <a:pt x="8898" y="19574"/>
                    <a:pt x="8973" y="19599"/>
                  </a:cubicBezTo>
                  <a:cubicBezTo>
                    <a:pt x="9023" y="19599"/>
                    <a:pt x="9073" y="19624"/>
                    <a:pt x="9123" y="19650"/>
                  </a:cubicBezTo>
                  <a:cubicBezTo>
                    <a:pt x="9274" y="19675"/>
                    <a:pt x="9449" y="19725"/>
                    <a:pt x="9624" y="19750"/>
                  </a:cubicBezTo>
                  <a:cubicBezTo>
                    <a:pt x="10000" y="19825"/>
                    <a:pt x="10426" y="19875"/>
                    <a:pt x="10928" y="19875"/>
                  </a:cubicBezTo>
                  <a:cubicBezTo>
                    <a:pt x="11006" y="19878"/>
                    <a:pt x="11085" y="19879"/>
                    <a:pt x="11164" y="19879"/>
                  </a:cubicBezTo>
                  <a:cubicBezTo>
                    <a:pt x="11868" y="19879"/>
                    <a:pt x="12603" y="19780"/>
                    <a:pt x="13459" y="19599"/>
                  </a:cubicBezTo>
                  <a:cubicBezTo>
                    <a:pt x="14336" y="19399"/>
                    <a:pt x="15213" y="19123"/>
                    <a:pt x="15765" y="18948"/>
                  </a:cubicBezTo>
                  <a:lnTo>
                    <a:pt x="16241" y="18797"/>
                  </a:lnTo>
                  <a:cubicBezTo>
                    <a:pt x="16817" y="18597"/>
                    <a:pt x="17394" y="18421"/>
                    <a:pt x="17945" y="18246"/>
                  </a:cubicBezTo>
                  <a:cubicBezTo>
                    <a:pt x="18772" y="18020"/>
                    <a:pt x="19449" y="17870"/>
                    <a:pt x="20051" y="17820"/>
                  </a:cubicBezTo>
                  <a:cubicBezTo>
                    <a:pt x="20285" y="17791"/>
                    <a:pt x="20495" y="17778"/>
                    <a:pt x="20693" y="17778"/>
                  </a:cubicBezTo>
                  <a:cubicBezTo>
                    <a:pt x="20833" y="17778"/>
                    <a:pt x="20968" y="17785"/>
                    <a:pt x="21103" y="17795"/>
                  </a:cubicBezTo>
                  <a:cubicBezTo>
                    <a:pt x="21229" y="17795"/>
                    <a:pt x="21354" y="17795"/>
                    <a:pt x="21479" y="17820"/>
                  </a:cubicBezTo>
                  <a:lnTo>
                    <a:pt x="21604" y="17820"/>
                  </a:lnTo>
                  <a:cubicBezTo>
                    <a:pt x="21655" y="17820"/>
                    <a:pt x="21705" y="17845"/>
                    <a:pt x="21755" y="17845"/>
                  </a:cubicBezTo>
                  <a:cubicBezTo>
                    <a:pt x="21780" y="17845"/>
                    <a:pt x="21805" y="17870"/>
                    <a:pt x="21830" y="17870"/>
                  </a:cubicBezTo>
                  <a:lnTo>
                    <a:pt x="21880" y="17870"/>
                  </a:lnTo>
                  <a:cubicBezTo>
                    <a:pt x="21955" y="17870"/>
                    <a:pt x="22005" y="17895"/>
                    <a:pt x="22081" y="17920"/>
                  </a:cubicBezTo>
                  <a:cubicBezTo>
                    <a:pt x="23359" y="18196"/>
                    <a:pt x="24562" y="19023"/>
                    <a:pt x="25264" y="20126"/>
                  </a:cubicBezTo>
                  <a:lnTo>
                    <a:pt x="25464" y="20426"/>
                  </a:lnTo>
                  <a:lnTo>
                    <a:pt x="25615" y="20752"/>
                  </a:lnTo>
                  <a:lnTo>
                    <a:pt x="25740" y="21103"/>
                  </a:lnTo>
                  <a:lnTo>
                    <a:pt x="25840" y="21454"/>
                  </a:lnTo>
                  <a:lnTo>
                    <a:pt x="25915" y="21780"/>
                  </a:lnTo>
                  <a:lnTo>
                    <a:pt x="25940" y="22156"/>
                  </a:lnTo>
                  <a:lnTo>
                    <a:pt x="25940" y="22432"/>
                  </a:lnTo>
                  <a:cubicBezTo>
                    <a:pt x="25940" y="22457"/>
                    <a:pt x="25940" y="22482"/>
                    <a:pt x="25940" y="22507"/>
                  </a:cubicBezTo>
                  <a:lnTo>
                    <a:pt x="25890" y="22858"/>
                  </a:lnTo>
                  <a:lnTo>
                    <a:pt x="25840" y="23158"/>
                  </a:lnTo>
                  <a:cubicBezTo>
                    <a:pt x="25840" y="23183"/>
                    <a:pt x="25840" y="23208"/>
                    <a:pt x="25815" y="23208"/>
                  </a:cubicBezTo>
                  <a:lnTo>
                    <a:pt x="25715" y="23584"/>
                  </a:lnTo>
                  <a:lnTo>
                    <a:pt x="25640" y="23810"/>
                  </a:lnTo>
                  <a:cubicBezTo>
                    <a:pt x="25615" y="23885"/>
                    <a:pt x="25564" y="23960"/>
                    <a:pt x="25539" y="24036"/>
                  </a:cubicBezTo>
                  <a:lnTo>
                    <a:pt x="25439" y="24236"/>
                  </a:lnTo>
                  <a:cubicBezTo>
                    <a:pt x="25414" y="24286"/>
                    <a:pt x="25389" y="24336"/>
                    <a:pt x="25339" y="24386"/>
                  </a:cubicBezTo>
                  <a:cubicBezTo>
                    <a:pt x="25289" y="24487"/>
                    <a:pt x="25239" y="24587"/>
                    <a:pt x="25188" y="24662"/>
                  </a:cubicBezTo>
                  <a:cubicBezTo>
                    <a:pt x="24988" y="24938"/>
                    <a:pt x="24762" y="25188"/>
                    <a:pt x="24537" y="25364"/>
                  </a:cubicBezTo>
                  <a:cubicBezTo>
                    <a:pt x="24512" y="25414"/>
                    <a:pt x="24462" y="25439"/>
                    <a:pt x="24437" y="25464"/>
                  </a:cubicBezTo>
                  <a:cubicBezTo>
                    <a:pt x="24336" y="25539"/>
                    <a:pt x="24261" y="25614"/>
                    <a:pt x="24161" y="25665"/>
                  </a:cubicBezTo>
                  <a:cubicBezTo>
                    <a:pt x="24136" y="25665"/>
                    <a:pt x="24111" y="25690"/>
                    <a:pt x="24086" y="25715"/>
                  </a:cubicBezTo>
                  <a:cubicBezTo>
                    <a:pt x="24036" y="25740"/>
                    <a:pt x="24011" y="25765"/>
                    <a:pt x="23960" y="25790"/>
                  </a:cubicBezTo>
                  <a:lnTo>
                    <a:pt x="23760" y="25890"/>
                  </a:lnTo>
                  <a:cubicBezTo>
                    <a:pt x="23710" y="25915"/>
                    <a:pt x="23660" y="25940"/>
                    <a:pt x="23610" y="25940"/>
                  </a:cubicBezTo>
                  <a:cubicBezTo>
                    <a:pt x="23584" y="25965"/>
                    <a:pt x="23559" y="25965"/>
                    <a:pt x="23534" y="25965"/>
                  </a:cubicBezTo>
                  <a:cubicBezTo>
                    <a:pt x="23509" y="25990"/>
                    <a:pt x="23484" y="25990"/>
                    <a:pt x="23459" y="26015"/>
                  </a:cubicBezTo>
                  <a:cubicBezTo>
                    <a:pt x="23409" y="26015"/>
                    <a:pt x="23384" y="26041"/>
                    <a:pt x="23334" y="26041"/>
                  </a:cubicBezTo>
                  <a:lnTo>
                    <a:pt x="23083" y="26116"/>
                  </a:lnTo>
                  <a:cubicBezTo>
                    <a:pt x="23008" y="26141"/>
                    <a:pt x="22933" y="26141"/>
                    <a:pt x="22858" y="26166"/>
                  </a:cubicBezTo>
                  <a:cubicBezTo>
                    <a:pt x="22619" y="26197"/>
                    <a:pt x="22367" y="26215"/>
                    <a:pt x="22094" y="26215"/>
                  </a:cubicBezTo>
                  <a:cubicBezTo>
                    <a:pt x="21707" y="26215"/>
                    <a:pt x="21277" y="26179"/>
                    <a:pt x="20777" y="26091"/>
                  </a:cubicBezTo>
                  <a:cubicBezTo>
                    <a:pt x="20376" y="26041"/>
                    <a:pt x="19975" y="25965"/>
                    <a:pt x="19574" y="25890"/>
                  </a:cubicBezTo>
                  <a:cubicBezTo>
                    <a:pt x="19224" y="25815"/>
                    <a:pt x="18873" y="25740"/>
                    <a:pt x="18497" y="25690"/>
                  </a:cubicBezTo>
                  <a:cubicBezTo>
                    <a:pt x="18023" y="25619"/>
                    <a:pt x="17438" y="25537"/>
                    <a:pt x="16811" y="25537"/>
                  </a:cubicBezTo>
                  <a:cubicBezTo>
                    <a:pt x="16543" y="25537"/>
                    <a:pt x="16268" y="25552"/>
                    <a:pt x="15990" y="25589"/>
                  </a:cubicBezTo>
                  <a:lnTo>
                    <a:pt x="15890" y="25614"/>
                  </a:lnTo>
                  <a:cubicBezTo>
                    <a:pt x="15690" y="25640"/>
                    <a:pt x="15514" y="25665"/>
                    <a:pt x="15339" y="25715"/>
                  </a:cubicBezTo>
                  <a:lnTo>
                    <a:pt x="15013" y="25815"/>
                  </a:lnTo>
                  <a:cubicBezTo>
                    <a:pt x="14938" y="25840"/>
                    <a:pt x="14863" y="25865"/>
                    <a:pt x="14787" y="25890"/>
                  </a:cubicBezTo>
                  <a:lnTo>
                    <a:pt x="14687" y="25915"/>
                  </a:lnTo>
                  <a:cubicBezTo>
                    <a:pt x="14286" y="26091"/>
                    <a:pt x="13885" y="26316"/>
                    <a:pt x="13534" y="26617"/>
                  </a:cubicBezTo>
                  <a:cubicBezTo>
                    <a:pt x="12858" y="27143"/>
                    <a:pt x="12306" y="27870"/>
                    <a:pt x="11955" y="28672"/>
                  </a:cubicBezTo>
                  <a:cubicBezTo>
                    <a:pt x="11604" y="29424"/>
                    <a:pt x="11429" y="30301"/>
                    <a:pt x="11454" y="31203"/>
                  </a:cubicBezTo>
                  <a:cubicBezTo>
                    <a:pt x="11504" y="32807"/>
                    <a:pt x="12156" y="34437"/>
                    <a:pt x="13259" y="35765"/>
                  </a:cubicBezTo>
                  <a:cubicBezTo>
                    <a:pt x="14211" y="36918"/>
                    <a:pt x="15489" y="37845"/>
                    <a:pt x="17118" y="38647"/>
                  </a:cubicBezTo>
                  <a:cubicBezTo>
                    <a:pt x="17168" y="38672"/>
                    <a:pt x="17244" y="38697"/>
                    <a:pt x="17294" y="38697"/>
                  </a:cubicBezTo>
                  <a:cubicBezTo>
                    <a:pt x="17444" y="38697"/>
                    <a:pt x="17594" y="38622"/>
                    <a:pt x="17670" y="38472"/>
                  </a:cubicBezTo>
                  <a:cubicBezTo>
                    <a:pt x="17770" y="38271"/>
                    <a:pt x="17695" y="38021"/>
                    <a:pt x="17494" y="37895"/>
                  </a:cubicBezTo>
                  <a:cubicBezTo>
                    <a:pt x="16041" y="37118"/>
                    <a:pt x="14888" y="36191"/>
                    <a:pt x="14061" y="35113"/>
                  </a:cubicBezTo>
                  <a:cubicBezTo>
                    <a:pt x="13133" y="33935"/>
                    <a:pt x="12632" y="32532"/>
                    <a:pt x="12632" y="31178"/>
                  </a:cubicBezTo>
                  <a:cubicBezTo>
                    <a:pt x="12632" y="30477"/>
                    <a:pt x="12782" y="29825"/>
                    <a:pt x="13083" y="29198"/>
                  </a:cubicBezTo>
                  <a:cubicBezTo>
                    <a:pt x="13384" y="28572"/>
                    <a:pt x="13810" y="28046"/>
                    <a:pt x="14336" y="27645"/>
                  </a:cubicBezTo>
                  <a:cubicBezTo>
                    <a:pt x="14612" y="27444"/>
                    <a:pt x="14888" y="27294"/>
                    <a:pt x="15188" y="27168"/>
                  </a:cubicBezTo>
                  <a:cubicBezTo>
                    <a:pt x="15213" y="27168"/>
                    <a:pt x="15239" y="27143"/>
                    <a:pt x="15289" y="27143"/>
                  </a:cubicBezTo>
                  <a:cubicBezTo>
                    <a:pt x="15314" y="27118"/>
                    <a:pt x="15364" y="27093"/>
                    <a:pt x="15414" y="27093"/>
                  </a:cubicBezTo>
                  <a:lnTo>
                    <a:pt x="15665" y="27018"/>
                  </a:lnTo>
                  <a:cubicBezTo>
                    <a:pt x="15790" y="26993"/>
                    <a:pt x="15915" y="26968"/>
                    <a:pt x="16041" y="26968"/>
                  </a:cubicBezTo>
                  <a:cubicBezTo>
                    <a:pt x="16066" y="26968"/>
                    <a:pt x="16116" y="26943"/>
                    <a:pt x="16141" y="26943"/>
                  </a:cubicBezTo>
                  <a:cubicBezTo>
                    <a:pt x="16285" y="26930"/>
                    <a:pt x="16435" y="26924"/>
                    <a:pt x="16593" y="26924"/>
                  </a:cubicBezTo>
                  <a:cubicBezTo>
                    <a:pt x="17067" y="26924"/>
                    <a:pt x="17607" y="26980"/>
                    <a:pt x="18246" y="27093"/>
                  </a:cubicBezTo>
                  <a:cubicBezTo>
                    <a:pt x="18572" y="27168"/>
                    <a:pt x="18898" y="27218"/>
                    <a:pt x="19249" y="27294"/>
                  </a:cubicBezTo>
                  <a:cubicBezTo>
                    <a:pt x="19675" y="27394"/>
                    <a:pt x="20101" y="27494"/>
                    <a:pt x="20527" y="27569"/>
                  </a:cubicBezTo>
                  <a:cubicBezTo>
                    <a:pt x="21001" y="27654"/>
                    <a:pt x="21566" y="27727"/>
                    <a:pt x="22177" y="27727"/>
                  </a:cubicBezTo>
                  <a:cubicBezTo>
                    <a:pt x="22470" y="27727"/>
                    <a:pt x="22774" y="27710"/>
                    <a:pt x="23083" y="27670"/>
                  </a:cubicBezTo>
                  <a:cubicBezTo>
                    <a:pt x="23183" y="27670"/>
                    <a:pt x="23309" y="27645"/>
                    <a:pt x="23409" y="27620"/>
                  </a:cubicBezTo>
                  <a:lnTo>
                    <a:pt x="23735" y="27544"/>
                  </a:lnTo>
                  <a:cubicBezTo>
                    <a:pt x="23810" y="27544"/>
                    <a:pt x="23885" y="27494"/>
                    <a:pt x="23960" y="27469"/>
                  </a:cubicBezTo>
                  <a:cubicBezTo>
                    <a:pt x="24011" y="27469"/>
                    <a:pt x="24036" y="27444"/>
                    <a:pt x="24086" y="27444"/>
                  </a:cubicBezTo>
                  <a:cubicBezTo>
                    <a:pt x="24111" y="27419"/>
                    <a:pt x="24136" y="27419"/>
                    <a:pt x="24161" y="27394"/>
                  </a:cubicBezTo>
                  <a:cubicBezTo>
                    <a:pt x="24236" y="27369"/>
                    <a:pt x="24336" y="27344"/>
                    <a:pt x="24412" y="27319"/>
                  </a:cubicBezTo>
                  <a:lnTo>
                    <a:pt x="24712" y="27168"/>
                  </a:lnTo>
                  <a:cubicBezTo>
                    <a:pt x="24787" y="27143"/>
                    <a:pt x="24838" y="27093"/>
                    <a:pt x="24913" y="27043"/>
                  </a:cubicBezTo>
                  <a:cubicBezTo>
                    <a:pt x="24938" y="27018"/>
                    <a:pt x="24988" y="27018"/>
                    <a:pt x="25013" y="26993"/>
                  </a:cubicBezTo>
                  <a:cubicBezTo>
                    <a:pt x="25163" y="26893"/>
                    <a:pt x="25314" y="26792"/>
                    <a:pt x="25464" y="26667"/>
                  </a:cubicBezTo>
                  <a:cubicBezTo>
                    <a:pt x="25489" y="26642"/>
                    <a:pt x="25539" y="26617"/>
                    <a:pt x="25564" y="26592"/>
                  </a:cubicBezTo>
                  <a:cubicBezTo>
                    <a:pt x="25965" y="26241"/>
                    <a:pt x="26266" y="25915"/>
                    <a:pt x="26492" y="25589"/>
                  </a:cubicBezTo>
                  <a:cubicBezTo>
                    <a:pt x="26592" y="25464"/>
                    <a:pt x="26667" y="25314"/>
                    <a:pt x="26742" y="25188"/>
                  </a:cubicBezTo>
                  <a:cubicBezTo>
                    <a:pt x="26792" y="25138"/>
                    <a:pt x="26818" y="25088"/>
                    <a:pt x="26843" y="25013"/>
                  </a:cubicBezTo>
                  <a:cubicBezTo>
                    <a:pt x="26893" y="24963"/>
                    <a:pt x="26918" y="24888"/>
                    <a:pt x="26968" y="24812"/>
                  </a:cubicBezTo>
                  <a:lnTo>
                    <a:pt x="26993" y="24712"/>
                  </a:lnTo>
                  <a:cubicBezTo>
                    <a:pt x="27068" y="24612"/>
                    <a:pt x="27118" y="24512"/>
                    <a:pt x="27143" y="24411"/>
                  </a:cubicBezTo>
                  <a:lnTo>
                    <a:pt x="27269" y="24111"/>
                  </a:lnTo>
                  <a:cubicBezTo>
                    <a:pt x="27294" y="24036"/>
                    <a:pt x="27319" y="23960"/>
                    <a:pt x="27344" y="23885"/>
                  </a:cubicBezTo>
                  <a:lnTo>
                    <a:pt x="27419" y="23609"/>
                  </a:lnTo>
                  <a:cubicBezTo>
                    <a:pt x="27419" y="23584"/>
                    <a:pt x="27419" y="23534"/>
                    <a:pt x="27444" y="23509"/>
                  </a:cubicBezTo>
                  <a:lnTo>
                    <a:pt x="27519" y="23133"/>
                  </a:lnTo>
                  <a:cubicBezTo>
                    <a:pt x="27519" y="23033"/>
                    <a:pt x="27544" y="22958"/>
                    <a:pt x="27544" y="22883"/>
                  </a:cubicBezTo>
                  <a:lnTo>
                    <a:pt x="27569" y="22607"/>
                  </a:lnTo>
                  <a:cubicBezTo>
                    <a:pt x="27594" y="22582"/>
                    <a:pt x="27594" y="22532"/>
                    <a:pt x="27594" y="22507"/>
                  </a:cubicBezTo>
                  <a:lnTo>
                    <a:pt x="27594" y="22106"/>
                  </a:lnTo>
                  <a:lnTo>
                    <a:pt x="27569" y="21755"/>
                  </a:lnTo>
                  <a:lnTo>
                    <a:pt x="27569" y="21579"/>
                  </a:lnTo>
                  <a:lnTo>
                    <a:pt x="27469" y="21078"/>
                  </a:lnTo>
                  <a:lnTo>
                    <a:pt x="27344" y="20577"/>
                  </a:lnTo>
                  <a:lnTo>
                    <a:pt x="27168" y="20101"/>
                  </a:lnTo>
                  <a:lnTo>
                    <a:pt x="26968" y="19650"/>
                  </a:lnTo>
                  <a:lnTo>
                    <a:pt x="26843" y="19399"/>
                  </a:lnTo>
                  <a:cubicBezTo>
                    <a:pt x="26792" y="19349"/>
                    <a:pt x="26742" y="19274"/>
                    <a:pt x="26717" y="19198"/>
                  </a:cubicBezTo>
                  <a:cubicBezTo>
                    <a:pt x="26241" y="18447"/>
                    <a:pt x="25589" y="17795"/>
                    <a:pt x="24888" y="17294"/>
                  </a:cubicBezTo>
                  <a:cubicBezTo>
                    <a:pt x="24587" y="17068"/>
                    <a:pt x="24236" y="16868"/>
                    <a:pt x="23735" y="16642"/>
                  </a:cubicBezTo>
                  <a:cubicBezTo>
                    <a:pt x="23685" y="16617"/>
                    <a:pt x="23635" y="16592"/>
                    <a:pt x="23584" y="16567"/>
                  </a:cubicBezTo>
                  <a:cubicBezTo>
                    <a:pt x="23434" y="16492"/>
                    <a:pt x="23284" y="16441"/>
                    <a:pt x="23133" y="16391"/>
                  </a:cubicBezTo>
                  <a:lnTo>
                    <a:pt x="23033" y="16341"/>
                  </a:lnTo>
                  <a:cubicBezTo>
                    <a:pt x="22958" y="16316"/>
                    <a:pt x="22883" y="16291"/>
                    <a:pt x="22807" y="16291"/>
                  </a:cubicBezTo>
                  <a:lnTo>
                    <a:pt x="22482" y="16191"/>
                  </a:lnTo>
                  <a:cubicBezTo>
                    <a:pt x="22381" y="16166"/>
                    <a:pt x="22281" y="16141"/>
                    <a:pt x="22181" y="16141"/>
                  </a:cubicBezTo>
                  <a:lnTo>
                    <a:pt x="22056" y="16116"/>
                  </a:lnTo>
                  <a:cubicBezTo>
                    <a:pt x="21980" y="16091"/>
                    <a:pt x="21905" y="16091"/>
                    <a:pt x="21830" y="16066"/>
                  </a:cubicBezTo>
                  <a:lnTo>
                    <a:pt x="21705" y="16066"/>
                  </a:lnTo>
                  <a:cubicBezTo>
                    <a:pt x="21529" y="16040"/>
                    <a:pt x="21354" y="16015"/>
                    <a:pt x="21178" y="16015"/>
                  </a:cubicBezTo>
                  <a:cubicBezTo>
                    <a:pt x="21012" y="16005"/>
                    <a:pt x="20842" y="15999"/>
                    <a:pt x="20667" y="15999"/>
                  </a:cubicBezTo>
                  <a:cubicBezTo>
                    <a:pt x="20420" y="15999"/>
                    <a:pt x="20164" y="16011"/>
                    <a:pt x="19900" y="16040"/>
                  </a:cubicBezTo>
                  <a:cubicBezTo>
                    <a:pt x="19173" y="16091"/>
                    <a:pt x="18422" y="16241"/>
                    <a:pt x="17469" y="16517"/>
                  </a:cubicBezTo>
                  <a:cubicBezTo>
                    <a:pt x="16767" y="16692"/>
                    <a:pt x="16066" y="16918"/>
                    <a:pt x="15414" y="17143"/>
                  </a:cubicBezTo>
                  <a:lnTo>
                    <a:pt x="15213" y="17193"/>
                  </a:lnTo>
                  <a:cubicBezTo>
                    <a:pt x="14361" y="17469"/>
                    <a:pt x="13685" y="17670"/>
                    <a:pt x="13058" y="17795"/>
                  </a:cubicBezTo>
                  <a:cubicBezTo>
                    <a:pt x="12378" y="17948"/>
                    <a:pt x="11756" y="18025"/>
                    <a:pt x="11191" y="18025"/>
                  </a:cubicBezTo>
                  <a:cubicBezTo>
                    <a:pt x="11111" y="18025"/>
                    <a:pt x="11031" y="18024"/>
                    <a:pt x="10953" y="18020"/>
                  </a:cubicBezTo>
                  <a:cubicBezTo>
                    <a:pt x="10577" y="18020"/>
                    <a:pt x="10251" y="17995"/>
                    <a:pt x="9975" y="17920"/>
                  </a:cubicBezTo>
                  <a:cubicBezTo>
                    <a:pt x="9875" y="17920"/>
                    <a:pt x="9775" y="17870"/>
                    <a:pt x="9675" y="17845"/>
                  </a:cubicBezTo>
                  <a:cubicBezTo>
                    <a:pt x="9599" y="17845"/>
                    <a:pt x="9549" y="17820"/>
                    <a:pt x="9499" y="17820"/>
                  </a:cubicBezTo>
                  <a:cubicBezTo>
                    <a:pt x="9449" y="17795"/>
                    <a:pt x="9399" y="17770"/>
                    <a:pt x="9349" y="17770"/>
                  </a:cubicBezTo>
                  <a:cubicBezTo>
                    <a:pt x="9249" y="17720"/>
                    <a:pt x="9148" y="17695"/>
                    <a:pt x="9048" y="17645"/>
                  </a:cubicBezTo>
                  <a:cubicBezTo>
                    <a:pt x="7920" y="17168"/>
                    <a:pt x="6993" y="16141"/>
                    <a:pt x="6567" y="14837"/>
                  </a:cubicBezTo>
                  <a:cubicBezTo>
                    <a:pt x="6341" y="14211"/>
                    <a:pt x="6266" y="13559"/>
                    <a:pt x="6316" y="12933"/>
                  </a:cubicBezTo>
                  <a:cubicBezTo>
                    <a:pt x="6366" y="12356"/>
                    <a:pt x="6542" y="11730"/>
                    <a:pt x="6868" y="11028"/>
                  </a:cubicBezTo>
                  <a:cubicBezTo>
                    <a:pt x="7118" y="10502"/>
                    <a:pt x="7394" y="10000"/>
                    <a:pt x="7695" y="9474"/>
                  </a:cubicBezTo>
                  <a:cubicBezTo>
                    <a:pt x="7770" y="9324"/>
                    <a:pt x="7845" y="9173"/>
                    <a:pt x="7945" y="9048"/>
                  </a:cubicBezTo>
                  <a:cubicBezTo>
                    <a:pt x="8296" y="8396"/>
                    <a:pt x="8697" y="7619"/>
                    <a:pt x="8973" y="6792"/>
                  </a:cubicBezTo>
                  <a:cubicBezTo>
                    <a:pt x="9324" y="5840"/>
                    <a:pt x="9449" y="4988"/>
                    <a:pt x="9374" y="4161"/>
                  </a:cubicBezTo>
                  <a:lnTo>
                    <a:pt x="9324" y="3810"/>
                  </a:lnTo>
                  <a:lnTo>
                    <a:pt x="9249" y="3459"/>
                  </a:lnTo>
                  <a:cubicBezTo>
                    <a:pt x="9223" y="3409"/>
                    <a:pt x="9223" y="3359"/>
                    <a:pt x="9198" y="3309"/>
                  </a:cubicBezTo>
                  <a:cubicBezTo>
                    <a:pt x="9148" y="3133"/>
                    <a:pt x="9098" y="2933"/>
                    <a:pt x="8998" y="2782"/>
                  </a:cubicBezTo>
                  <a:cubicBezTo>
                    <a:pt x="8923" y="2582"/>
                    <a:pt x="8797" y="2381"/>
                    <a:pt x="8697" y="2206"/>
                  </a:cubicBezTo>
                  <a:lnTo>
                    <a:pt x="8672" y="2131"/>
                  </a:lnTo>
                  <a:cubicBezTo>
                    <a:pt x="8622" y="2081"/>
                    <a:pt x="8572" y="2005"/>
                    <a:pt x="8522" y="1955"/>
                  </a:cubicBezTo>
                  <a:cubicBezTo>
                    <a:pt x="8497" y="1905"/>
                    <a:pt x="8472" y="1880"/>
                    <a:pt x="8447" y="1855"/>
                  </a:cubicBezTo>
                  <a:lnTo>
                    <a:pt x="8421" y="1805"/>
                  </a:lnTo>
                  <a:cubicBezTo>
                    <a:pt x="8396" y="1780"/>
                    <a:pt x="8371" y="1755"/>
                    <a:pt x="8346" y="1705"/>
                  </a:cubicBezTo>
                  <a:lnTo>
                    <a:pt x="8221" y="1579"/>
                  </a:lnTo>
                  <a:cubicBezTo>
                    <a:pt x="7594" y="903"/>
                    <a:pt x="6792" y="426"/>
                    <a:pt x="5890" y="176"/>
                  </a:cubicBezTo>
                  <a:cubicBezTo>
                    <a:pt x="5464" y="50"/>
                    <a:pt x="5013" y="0"/>
                    <a:pt x="448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5"/>
            <p:cNvSpPr/>
            <p:nvPr/>
          </p:nvSpPr>
          <p:spPr>
            <a:xfrm>
              <a:off x="3590194" y="1324423"/>
              <a:ext cx="57350" cy="54917"/>
            </a:xfrm>
            <a:custGeom>
              <a:rect b="b" l="l" r="r" t="t"/>
              <a:pathLst>
                <a:path extrusionOk="0" h="1129" w="1179">
                  <a:moveTo>
                    <a:pt x="1054" y="126"/>
                  </a:moveTo>
                  <a:cubicBezTo>
                    <a:pt x="1029" y="376"/>
                    <a:pt x="928" y="602"/>
                    <a:pt x="753" y="752"/>
                  </a:cubicBezTo>
                  <a:cubicBezTo>
                    <a:pt x="577" y="877"/>
                    <a:pt x="377" y="928"/>
                    <a:pt x="151" y="978"/>
                  </a:cubicBezTo>
                  <a:lnTo>
                    <a:pt x="126" y="1003"/>
                  </a:lnTo>
                  <a:cubicBezTo>
                    <a:pt x="176" y="777"/>
                    <a:pt x="277" y="577"/>
                    <a:pt x="452" y="426"/>
                  </a:cubicBezTo>
                  <a:cubicBezTo>
                    <a:pt x="628" y="251"/>
                    <a:pt x="828" y="151"/>
                    <a:pt x="1054" y="126"/>
                  </a:cubicBezTo>
                  <a:close/>
                  <a:moveTo>
                    <a:pt x="1104" y="0"/>
                  </a:moveTo>
                  <a:cubicBezTo>
                    <a:pt x="828" y="25"/>
                    <a:pt x="577" y="151"/>
                    <a:pt x="377" y="326"/>
                  </a:cubicBezTo>
                  <a:cubicBezTo>
                    <a:pt x="176" y="527"/>
                    <a:pt x="26" y="777"/>
                    <a:pt x="1" y="1053"/>
                  </a:cubicBezTo>
                  <a:cubicBezTo>
                    <a:pt x="1" y="1078"/>
                    <a:pt x="1" y="1103"/>
                    <a:pt x="26" y="1103"/>
                  </a:cubicBezTo>
                  <a:cubicBezTo>
                    <a:pt x="26" y="1103"/>
                    <a:pt x="51" y="1128"/>
                    <a:pt x="51" y="1128"/>
                  </a:cubicBezTo>
                  <a:lnTo>
                    <a:pt x="76" y="1128"/>
                  </a:lnTo>
                  <a:lnTo>
                    <a:pt x="176" y="1103"/>
                  </a:lnTo>
                  <a:cubicBezTo>
                    <a:pt x="402" y="1053"/>
                    <a:pt x="628" y="978"/>
                    <a:pt x="828" y="827"/>
                  </a:cubicBezTo>
                  <a:cubicBezTo>
                    <a:pt x="1054" y="652"/>
                    <a:pt x="1154" y="376"/>
                    <a:pt x="1179" y="50"/>
                  </a:cubicBezTo>
                  <a:cubicBezTo>
                    <a:pt x="1179" y="50"/>
                    <a:pt x="1154" y="25"/>
                    <a:pt x="1154" y="25"/>
                  </a:cubicBezTo>
                  <a:cubicBezTo>
                    <a:pt x="1154" y="0"/>
                    <a:pt x="1129" y="0"/>
                    <a:pt x="110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5"/>
            <p:cNvSpPr/>
            <p:nvPr/>
          </p:nvSpPr>
          <p:spPr>
            <a:xfrm>
              <a:off x="3546319" y="1359786"/>
              <a:ext cx="140236" cy="70726"/>
            </a:xfrm>
            <a:custGeom>
              <a:rect b="b" l="l" r="r" t="t"/>
              <a:pathLst>
                <a:path extrusionOk="0" h="1454" w="2883">
                  <a:moveTo>
                    <a:pt x="2808" y="0"/>
                  </a:moveTo>
                  <a:cubicBezTo>
                    <a:pt x="2457" y="125"/>
                    <a:pt x="2131" y="301"/>
                    <a:pt x="1830" y="501"/>
                  </a:cubicBezTo>
                  <a:cubicBezTo>
                    <a:pt x="1705" y="577"/>
                    <a:pt x="1605" y="677"/>
                    <a:pt x="1504" y="752"/>
                  </a:cubicBezTo>
                  <a:cubicBezTo>
                    <a:pt x="1354" y="877"/>
                    <a:pt x="1179" y="1003"/>
                    <a:pt x="1003" y="1103"/>
                  </a:cubicBezTo>
                  <a:cubicBezTo>
                    <a:pt x="819" y="1226"/>
                    <a:pt x="551" y="1348"/>
                    <a:pt x="268" y="1348"/>
                  </a:cubicBezTo>
                  <a:cubicBezTo>
                    <a:pt x="205" y="1348"/>
                    <a:pt x="140" y="1342"/>
                    <a:pt x="76" y="1328"/>
                  </a:cubicBezTo>
                  <a:cubicBezTo>
                    <a:pt x="51" y="1328"/>
                    <a:pt x="26" y="1353"/>
                    <a:pt x="1" y="1379"/>
                  </a:cubicBezTo>
                  <a:cubicBezTo>
                    <a:pt x="1" y="1404"/>
                    <a:pt x="26" y="1429"/>
                    <a:pt x="51" y="1454"/>
                  </a:cubicBezTo>
                  <a:lnTo>
                    <a:pt x="251" y="1454"/>
                  </a:lnTo>
                  <a:cubicBezTo>
                    <a:pt x="577" y="1454"/>
                    <a:pt x="853" y="1328"/>
                    <a:pt x="1053" y="1203"/>
                  </a:cubicBezTo>
                  <a:cubicBezTo>
                    <a:pt x="1254" y="1103"/>
                    <a:pt x="1404" y="978"/>
                    <a:pt x="1580" y="827"/>
                  </a:cubicBezTo>
                  <a:cubicBezTo>
                    <a:pt x="1680" y="752"/>
                    <a:pt x="1780" y="677"/>
                    <a:pt x="1880" y="602"/>
                  </a:cubicBezTo>
                  <a:cubicBezTo>
                    <a:pt x="2181" y="401"/>
                    <a:pt x="2507" y="226"/>
                    <a:pt x="2833" y="100"/>
                  </a:cubicBezTo>
                  <a:cubicBezTo>
                    <a:pt x="2858" y="100"/>
                    <a:pt x="2883" y="50"/>
                    <a:pt x="2883" y="25"/>
                  </a:cubicBezTo>
                  <a:cubicBezTo>
                    <a:pt x="2858" y="0"/>
                    <a:pt x="2833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5"/>
            <p:cNvSpPr/>
            <p:nvPr/>
          </p:nvSpPr>
          <p:spPr>
            <a:xfrm>
              <a:off x="3604835" y="1343004"/>
              <a:ext cx="25635" cy="22911"/>
            </a:xfrm>
            <a:custGeom>
              <a:rect b="b" l="l" r="r" t="t"/>
              <a:pathLst>
                <a:path extrusionOk="0" h="471" w="527">
                  <a:moveTo>
                    <a:pt x="41" y="0"/>
                  </a:moveTo>
                  <a:cubicBezTo>
                    <a:pt x="32" y="0"/>
                    <a:pt x="26" y="7"/>
                    <a:pt x="26" y="19"/>
                  </a:cubicBezTo>
                  <a:cubicBezTo>
                    <a:pt x="1" y="44"/>
                    <a:pt x="1" y="69"/>
                    <a:pt x="26" y="94"/>
                  </a:cubicBezTo>
                  <a:cubicBezTo>
                    <a:pt x="126" y="245"/>
                    <a:pt x="276" y="370"/>
                    <a:pt x="427" y="470"/>
                  </a:cubicBezTo>
                  <a:lnTo>
                    <a:pt x="452" y="470"/>
                  </a:lnTo>
                  <a:cubicBezTo>
                    <a:pt x="477" y="470"/>
                    <a:pt x="502" y="470"/>
                    <a:pt x="502" y="445"/>
                  </a:cubicBezTo>
                  <a:cubicBezTo>
                    <a:pt x="527" y="445"/>
                    <a:pt x="527" y="420"/>
                    <a:pt x="502" y="395"/>
                  </a:cubicBezTo>
                  <a:cubicBezTo>
                    <a:pt x="402" y="220"/>
                    <a:pt x="251" y="94"/>
                    <a:pt x="76" y="19"/>
                  </a:cubicBezTo>
                  <a:cubicBezTo>
                    <a:pt x="63" y="7"/>
                    <a:pt x="51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5"/>
            <p:cNvSpPr/>
            <p:nvPr/>
          </p:nvSpPr>
          <p:spPr>
            <a:xfrm>
              <a:off x="3515869" y="1424820"/>
              <a:ext cx="36579" cy="32542"/>
            </a:xfrm>
            <a:custGeom>
              <a:rect b="b" l="l" r="r" t="t"/>
              <a:pathLst>
                <a:path extrusionOk="0" h="669" w="752">
                  <a:moveTo>
                    <a:pt x="659" y="0"/>
                  </a:moveTo>
                  <a:cubicBezTo>
                    <a:pt x="583" y="0"/>
                    <a:pt x="509" y="58"/>
                    <a:pt x="451" y="117"/>
                  </a:cubicBezTo>
                  <a:cubicBezTo>
                    <a:pt x="426" y="167"/>
                    <a:pt x="401" y="217"/>
                    <a:pt x="401" y="242"/>
                  </a:cubicBezTo>
                  <a:cubicBezTo>
                    <a:pt x="376" y="267"/>
                    <a:pt x="376" y="292"/>
                    <a:pt x="351" y="317"/>
                  </a:cubicBezTo>
                  <a:cubicBezTo>
                    <a:pt x="301" y="443"/>
                    <a:pt x="176" y="543"/>
                    <a:pt x="50" y="568"/>
                  </a:cubicBezTo>
                  <a:cubicBezTo>
                    <a:pt x="0" y="568"/>
                    <a:pt x="0" y="593"/>
                    <a:pt x="0" y="643"/>
                  </a:cubicBezTo>
                  <a:cubicBezTo>
                    <a:pt x="0" y="668"/>
                    <a:pt x="25" y="668"/>
                    <a:pt x="50" y="668"/>
                  </a:cubicBezTo>
                  <a:lnTo>
                    <a:pt x="75" y="668"/>
                  </a:lnTo>
                  <a:cubicBezTo>
                    <a:pt x="226" y="643"/>
                    <a:pt x="376" y="518"/>
                    <a:pt x="451" y="367"/>
                  </a:cubicBezTo>
                  <a:cubicBezTo>
                    <a:pt x="476" y="342"/>
                    <a:pt x="476" y="317"/>
                    <a:pt x="501" y="292"/>
                  </a:cubicBezTo>
                  <a:cubicBezTo>
                    <a:pt x="501" y="242"/>
                    <a:pt x="526" y="217"/>
                    <a:pt x="551" y="167"/>
                  </a:cubicBezTo>
                  <a:cubicBezTo>
                    <a:pt x="572" y="147"/>
                    <a:pt x="608" y="110"/>
                    <a:pt x="648" y="110"/>
                  </a:cubicBezTo>
                  <a:cubicBezTo>
                    <a:pt x="658" y="110"/>
                    <a:pt x="667" y="112"/>
                    <a:pt x="677" y="117"/>
                  </a:cubicBezTo>
                  <a:cubicBezTo>
                    <a:pt x="684" y="124"/>
                    <a:pt x="694" y="127"/>
                    <a:pt x="703" y="127"/>
                  </a:cubicBezTo>
                  <a:cubicBezTo>
                    <a:pt x="727" y="127"/>
                    <a:pt x="752" y="109"/>
                    <a:pt x="752" y="92"/>
                  </a:cubicBezTo>
                  <a:cubicBezTo>
                    <a:pt x="752" y="67"/>
                    <a:pt x="752" y="16"/>
                    <a:pt x="727" y="16"/>
                  </a:cubicBezTo>
                  <a:cubicBezTo>
                    <a:pt x="704" y="5"/>
                    <a:pt x="682" y="0"/>
                    <a:pt x="65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5"/>
            <p:cNvSpPr/>
            <p:nvPr/>
          </p:nvSpPr>
          <p:spPr>
            <a:xfrm>
              <a:off x="3512173" y="1442671"/>
              <a:ext cx="20770" cy="9777"/>
            </a:xfrm>
            <a:custGeom>
              <a:rect b="b" l="l" r="r" t="t"/>
              <a:pathLst>
                <a:path extrusionOk="0" h="201" w="427">
                  <a:moveTo>
                    <a:pt x="76" y="0"/>
                  </a:moveTo>
                  <a:cubicBezTo>
                    <a:pt x="51" y="0"/>
                    <a:pt x="1" y="25"/>
                    <a:pt x="1" y="50"/>
                  </a:cubicBezTo>
                  <a:cubicBezTo>
                    <a:pt x="1" y="76"/>
                    <a:pt x="26" y="101"/>
                    <a:pt x="51" y="101"/>
                  </a:cubicBezTo>
                  <a:cubicBezTo>
                    <a:pt x="151" y="126"/>
                    <a:pt x="252" y="151"/>
                    <a:pt x="327" y="201"/>
                  </a:cubicBezTo>
                  <a:lnTo>
                    <a:pt x="352" y="201"/>
                  </a:lnTo>
                  <a:cubicBezTo>
                    <a:pt x="377" y="201"/>
                    <a:pt x="402" y="176"/>
                    <a:pt x="402" y="176"/>
                  </a:cubicBezTo>
                  <a:cubicBezTo>
                    <a:pt x="427" y="126"/>
                    <a:pt x="402" y="101"/>
                    <a:pt x="377" y="101"/>
                  </a:cubicBezTo>
                  <a:cubicBezTo>
                    <a:pt x="277" y="50"/>
                    <a:pt x="176" y="25"/>
                    <a:pt x="7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5"/>
            <p:cNvSpPr/>
            <p:nvPr/>
          </p:nvSpPr>
          <p:spPr>
            <a:xfrm>
              <a:off x="3764526" y="1720611"/>
              <a:ext cx="406019" cy="509627"/>
            </a:xfrm>
            <a:custGeom>
              <a:rect b="b" l="l" r="r" t="t"/>
              <a:pathLst>
                <a:path extrusionOk="0" h="10477" w="8347">
                  <a:moveTo>
                    <a:pt x="1154" y="1"/>
                  </a:moveTo>
                  <a:cubicBezTo>
                    <a:pt x="1129" y="1"/>
                    <a:pt x="1104" y="1"/>
                    <a:pt x="1079" y="26"/>
                  </a:cubicBezTo>
                  <a:cubicBezTo>
                    <a:pt x="1" y="2432"/>
                    <a:pt x="151" y="5189"/>
                    <a:pt x="1429" y="7244"/>
                  </a:cubicBezTo>
                  <a:cubicBezTo>
                    <a:pt x="2683" y="9274"/>
                    <a:pt x="4888" y="10477"/>
                    <a:pt x="7244" y="10477"/>
                  </a:cubicBezTo>
                  <a:cubicBezTo>
                    <a:pt x="7394" y="10477"/>
                    <a:pt x="7570" y="10452"/>
                    <a:pt x="7745" y="10452"/>
                  </a:cubicBezTo>
                  <a:cubicBezTo>
                    <a:pt x="7946" y="10427"/>
                    <a:pt x="8146" y="10427"/>
                    <a:pt x="8297" y="10377"/>
                  </a:cubicBezTo>
                  <a:cubicBezTo>
                    <a:pt x="8322" y="10377"/>
                    <a:pt x="8347" y="10352"/>
                    <a:pt x="8347" y="10327"/>
                  </a:cubicBezTo>
                  <a:cubicBezTo>
                    <a:pt x="8347" y="10301"/>
                    <a:pt x="8322" y="10276"/>
                    <a:pt x="8297" y="10276"/>
                  </a:cubicBezTo>
                  <a:cubicBezTo>
                    <a:pt x="8121" y="10301"/>
                    <a:pt x="7921" y="10327"/>
                    <a:pt x="7720" y="10352"/>
                  </a:cubicBezTo>
                  <a:cubicBezTo>
                    <a:pt x="7561" y="10363"/>
                    <a:pt x="7402" y="10368"/>
                    <a:pt x="7243" y="10368"/>
                  </a:cubicBezTo>
                  <a:cubicBezTo>
                    <a:pt x="4937" y="10368"/>
                    <a:pt x="2773" y="9187"/>
                    <a:pt x="1530" y="7194"/>
                  </a:cubicBezTo>
                  <a:cubicBezTo>
                    <a:pt x="252" y="5164"/>
                    <a:pt x="126" y="2432"/>
                    <a:pt x="1179" y="76"/>
                  </a:cubicBezTo>
                  <a:cubicBezTo>
                    <a:pt x="1204" y="51"/>
                    <a:pt x="1179" y="26"/>
                    <a:pt x="115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5"/>
            <p:cNvSpPr/>
            <p:nvPr/>
          </p:nvSpPr>
          <p:spPr>
            <a:xfrm>
              <a:off x="4546005" y="2153719"/>
              <a:ext cx="330429" cy="455683"/>
            </a:xfrm>
            <a:custGeom>
              <a:rect b="b" l="l" r="r" t="t"/>
              <a:pathLst>
                <a:path extrusionOk="0" h="9368" w="6793">
                  <a:moveTo>
                    <a:pt x="5276" y="0"/>
                  </a:moveTo>
                  <a:cubicBezTo>
                    <a:pt x="5263" y="0"/>
                    <a:pt x="5251" y="6"/>
                    <a:pt x="5238" y="19"/>
                  </a:cubicBezTo>
                  <a:cubicBezTo>
                    <a:pt x="5213" y="44"/>
                    <a:pt x="5213" y="69"/>
                    <a:pt x="5213" y="94"/>
                  </a:cubicBezTo>
                  <a:cubicBezTo>
                    <a:pt x="6516" y="1999"/>
                    <a:pt x="6667" y="4205"/>
                    <a:pt x="5689" y="6260"/>
                  </a:cubicBezTo>
                  <a:cubicBezTo>
                    <a:pt x="4711" y="8313"/>
                    <a:pt x="3027" y="9274"/>
                    <a:pt x="443" y="9274"/>
                  </a:cubicBezTo>
                  <a:cubicBezTo>
                    <a:pt x="314" y="9274"/>
                    <a:pt x="184" y="9272"/>
                    <a:pt x="50" y="9267"/>
                  </a:cubicBezTo>
                  <a:cubicBezTo>
                    <a:pt x="25" y="9267"/>
                    <a:pt x="0" y="9292"/>
                    <a:pt x="0" y="9317"/>
                  </a:cubicBezTo>
                  <a:cubicBezTo>
                    <a:pt x="0" y="9342"/>
                    <a:pt x="25" y="9367"/>
                    <a:pt x="50" y="9367"/>
                  </a:cubicBezTo>
                  <a:lnTo>
                    <a:pt x="451" y="9367"/>
                  </a:lnTo>
                  <a:cubicBezTo>
                    <a:pt x="3083" y="9367"/>
                    <a:pt x="4787" y="8390"/>
                    <a:pt x="5765" y="6310"/>
                  </a:cubicBezTo>
                  <a:cubicBezTo>
                    <a:pt x="6792" y="4205"/>
                    <a:pt x="6617" y="1974"/>
                    <a:pt x="5313" y="19"/>
                  </a:cubicBezTo>
                  <a:cubicBezTo>
                    <a:pt x="5301" y="6"/>
                    <a:pt x="5288" y="0"/>
                    <a:pt x="527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5"/>
            <p:cNvSpPr/>
            <p:nvPr/>
          </p:nvSpPr>
          <p:spPr>
            <a:xfrm>
              <a:off x="4380185" y="3121352"/>
              <a:ext cx="35412" cy="34196"/>
            </a:xfrm>
            <a:custGeom>
              <a:rect b="b" l="l" r="r" t="t"/>
              <a:pathLst>
                <a:path extrusionOk="0" h="703" w="728">
                  <a:moveTo>
                    <a:pt x="377" y="1"/>
                  </a:moveTo>
                  <a:cubicBezTo>
                    <a:pt x="176" y="1"/>
                    <a:pt x="1" y="151"/>
                    <a:pt x="1" y="352"/>
                  </a:cubicBezTo>
                  <a:cubicBezTo>
                    <a:pt x="1" y="552"/>
                    <a:pt x="176" y="703"/>
                    <a:pt x="377" y="703"/>
                  </a:cubicBezTo>
                  <a:cubicBezTo>
                    <a:pt x="577" y="703"/>
                    <a:pt x="727" y="552"/>
                    <a:pt x="727" y="352"/>
                  </a:cubicBezTo>
                  <a:cubicBezTo>
                    <a:pt x="727" y="151"/>
                    <a:pt x="577" y="1"/>
                    <a:pt x="37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5"/>
            <p:cNvSpPr/>
            <p:nvPr/>
          </p:nvSpPr>
          <p:spPr>
            <a:xfrm>
              <a:off x="4377753" y="3117704"/>
              <a:ext cx="40276" cy="40276"/>
            </a:xfrm>
            <a:custGeom>
              <a:rect b="b" l="l" r="r" t="t"/>
              <a:pathLst>
                <a:path extrusionOk="0" h="828" w="828">
                  <a:moveTo>
                    <a:pt x="427" y="126"/>
                  </a:moveTo>
                  <a:cubicBezTo>
                    <a:pt x="602" y="126"/>
                    <a:pt x="727" y="251"/>
                    <a:pt x="727" y="427"/>
                  </a:cubicBezTo>
                  <a:cubicBezTo>
                    <a:pt x="727" y="602"/>
                    <a:pt x="602" y="727"/>
                    <a:pt x="427" y="727"/>
                  </a:cubicBezTo>
                  <a:cubicBezTo>
                    <a:pt x="251" y="727"/>
                    <a:pt x="126" y="602"/>
                    <a:pt x="126" y="427"/>
                  </a:cubicBezTo>
                  <a:cubicBezTo>
                    <a:pt x="126" y="251"/>
                    <a:pt x="251" y="126"/>
                    <a:pt x="427" y="126"/>
                  </a:cubicBezTo>
                  <a:close/>
                  <a:moveTo>
                    <a:pt x="427" y="1"/>
                  </a:moveTo>
                  <a:cubicBezTo>
                    <a:pt x="201" y="1"/>
                    <a:pt x="0" y="201"/>
                    <a:pt x="0" y="427"/>
                  </a:cubicBezTo>
                  <a:cubicBezTo>
                    <a:pt x="0" y="652"/>
                    <a:pt x="201" y="828"/>
                    <a:pt x="427" y="828"/>
                  </a:cubicBezTo>
                  <a:cubicBezTo>
                    <a:pt x="652" y="828"/>
                    <a:pt x="828" y="652"/>
                    <a:pt x="828" y="427"/>
                  </a:cubicBezTo>
                  <a:cubicBezTo>
                    <a:pt x="828" y="201"/>
                    <a:pt x="652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5"/>
            <p:cNvSpPr/>
            <p:nvPr/>
          </p:nvSpPr>
          <p:spPr>
            <a:xfrm>
              <a:off x="4398474" y="3132345"/>
              <a:ext cx="28067" cy="26851"/>
            </a:xfrm>
            <a:custGeom>
              <a:rect b="b" l="l" r="r" t="t"/>
              <a:pathLst>
                <a:path extrusionOk="0" h="552" w="577">
                  <a:moveTo>
                    <a:pt x="276" y="0"/>
                  </a:moveTo>
                  <a:cubicBezTo>
                    <a:pt x="126" y="0"/>
                    <a:pt x="1" y="126"/>
                    <a:pt x="1" y="276"/>
                  </a:cubicBezTo>
                  <a:cubicBezTo>
                    <a:pt x="1" y="426"/>
                    <a:pt x="126" y="552"/>
                    <a:pt x="276" y="552"/>
                  </a:cubicBezTo>
                  <a:cubicBezTo>
                    <a:pt x="452" y="552"/>
                    <a:pt x="577" y="426"/>
                    <a:pt x="577" y="276"/>
                  </a:cubicBezTo>
                  <a:cubicBezTo>
                    <a:pt x="577" y="126"/>
                    <a:pt x="452" y="0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5"/>
            <p:cNvSpPr/>
            <p:nvPr/>
          </p:nvSpPr>
          <p:spPr>
            <a:xfrm>
              <a:off x="4396042" y="3129913"/>
              <a:ext cx="32980" cy="31715"/>
            </a:xfrm>
            <a:custGeom>
              <a:rect b="b" l="l" r="r" t="t"/>
              <a:pathLst>
                <a:path extrusionOk="0" h="652" w="678">
                  <a:moveTo>
                    <a:pt x="326" y="101"/>
                  </a:moveTo>
                  <a:cubicBezTo>
                    <a:pt x="452" y="101"/>
                    <a:pt x="552" y="201"/>
                    <a:pt x="552" y="326"/>
                  </a:cubicBezTo>
                  <a:cubicBezTo>
                    <a:pt x="552" y="451"/>
                    <a:pt x="452" y="552"/>
                    <a:pt x="326" y="552"/>
                  </a:cubicBezTo>
                  <a:cubicBezTo>
                    <a:pt x="226" y="552"/>
                    <a:pt x="126" y="451"/>
                    <a:pt x="126" y="326"/>
                  </a:cubicBezTo>
                  <a:cubicBezTo>
                    <a:pt x="126" y="201"/>
                    <a:pt x="226" y="101"/>
                    <a:pt x="326" y="101"/>
                  </a:cubicBezTo>
                  <a:close/>
                  <a:moveTo>
                    <a:pt x="326" y="0"/>
                  </a:moveTo>
                  <a:cubicBezTo>
                    <a:pt x="151" y="0"/>
                    <a:pt x="0" y="151"/>
                    <a:pt x="0" y="326"/>
                  </a:cubicBezTo>
                  <a:cubicBezTo>
                    <a:pt x="0" y="502"/>
                    <a:pt x="151" y="652"/>
                    <a:pt x="326" y="652"/>
                  </a:cubicBezTo>
                  <a:cubicBezTo>
                    <a:pt x="527" y="652"/>
                    <a:pt x="677" y="502"/>
                    <a:pt x="677" y="326"/>
                  </a:cubicBezTo>
                  <a:cubicBezTo>
                    <a:pt x="677" y="151"/>
                    <a:pt x="527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5"/>
            <p:cNvSpPr/>
            <p:nvPr/>
          </p:nvSpPr>
          <p:spPr>
            <a:xfrm>
              <a:off x="4415548" y="3142074"/>
              <a:ext cx="19554" cy="20770"/>
            </a:xfrm>
            <a:custGeom>
              <a:rect b="b" l="l" r="r" t="t"/>
              <a:pathLst>
                <a:path extrusionOk="0" h="427" w="402">
                  <a:moveTo>
                    <a:pt x="201" y="1"/>
                  </a:moveTo>
                  <a:cubicBezTo>
                    <a:pt x="76" y="1"/>
                    <a:pt x="0" y="101"/>
                    <a:pt x="0" y="201"/>
                  </a:cubicBezTo>
                  <a:cubicBezTo>
                    <a:pt x="0" y="327"/>
                    <a:pt x="76" y="427"/>
                    <a:pt x="201" y="427"/>
                  </a:cubicBezTo>
                  <a:cubicBezTo>
                    <a:pt x="326" y="427"/>
                    <a:pt x="401" y="327"/>
                    <a:pt x="401" y="201"/>
                  </a:cubicBezTo>
                  <a:cubicBezTo>
                    <a:pt x="401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5"/>
            <p:cNvSpPr/>
            <p:nvPr/>
          </p:nvSpPr>
          <p:spPr>
            <a:xfrm>
              <a:off x="4413116" y="3139642"/>
              <a:ext cx="25635" cy="25683"/>
            </a:xfrm>
            <a:custGeom>
              <a:rect b="b" l="l" r="r" t="t"/>
              <a:pathLst>
                <a:path extrusionOk="0" h="528" w="527">
                  <a:moveTo>
                    <a:pt x="251" y="101"/>
                  </a:moveTo>
                  <a:cubicBezTo>
                    <a:pt x="326" y="101"/>
                    <a:pt x="401" y="176"/>
                    <a:pt x="401" y="251"/>
                  </a:cubicBezTo>
                  <a:cubicBezTo>
                    <a:pt x="401" y="352"/>
                    <a:pt x="326" y="402"/>
                    <a:pt x="251" y="402"/>
                  </a:cubicBezTo>
                  <a:cubicBezTo>
                    <a:pt x="176" y="402"/>
                    <a:pt x="101" y="352"/>
                    <a:pt x="101" y="251"/>
                  </a:cubicBezTo>
                  <a:cubicBezTo>
                    <a:pt x="101" y="176"/>
                    <a:pt x="176" y="101"/>
                    <a:pt x="251" y="101"/>
                  </a:cubicBezTo>
                  <a:close/>
                  <a:moveTo>
                    <a:pt x="251" y="1"/>
                  </a:moveTo>
                  <a:cubicBezTo>
                    <a:pt x="101" y="1"/>
                    <a:pt x="0" y="126"/>
                    <a:pt x="0" y="251"/>
                  </a:cubicBezTo>
                  <a:cubicBezTo>
                    <a:pt x="0" y="402"/>
                    <a:pt x="101" y="527"/>
                    <a:pt x="251" y="527"/>
                  </a:cubicBezTo>
                  <a:cubicBezTo>
                    <a:pt x="401" y="527"/>
                    <a:pt x="527" y="402"/>
                    <a:pt x="527" y="251"/>
                  </a:cubicBezTo>
                  <a:cubicBezTo>
                    <a:pt x="527" y="126"/>
                    <a:pt x="401" y="1"/>
                    <a:pt x="251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5"/>
            <p:cNvSpPr/>
            <p:nvPr/>
          </p:nvSpPr>
          <p:spPr>
            <a:xfrm>
              <a:off x="4427757" y="3150635"/>
              <a:ext cx="13425" cy="12209"/>
            </a:xfrm>
            <a:custGeom>
              <a:rect b="b" l="l" r="r" t="t"/>
              <a:pathLst>
                <a:path extrusionOk="0" h="251" w="276">
                  <a:moveTo>
                    <a:pt x="150" y="0"/>
                  </a:moveTo>
                  <a:cubicBezTo>
                    <a:pt x="75" y="0"/>
                    <a:pt x="0" y="50"/>
                    <a:pt x="0" y="126"/>
                  </a:cubicBezTo>
                  <a:cubicBezTo>
                    <a:pt x="0" y="201"/>
                    <a:pt x="75" y="251"/>
                    <a:pt x="150" y="251"/>
                  </a:cubicBezTo>
                  <a:cubicBezTo>
                    <a:pt x="201" y="251"/>
                    <a:pt x="276" y="201"/>
                    <a:pt x="276" y="126"/>
                  </a:cubicBezTo>
                  <a:cubicBezTo>
                    <a:pt x="276" y="50"/>
                    <a:pt x="201" y="0"/>
                    <a:pt x="15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5"/>
            <p:cNvSpPr/>
            <p:nvPr/>
          </p:nvSpPr>
          <p:spPr>
            <a:xfrm>
              <a:off x="4425276" y="3146987"/>
              <a:ext cx="18338" cy="18338"/>
            </a:xfrm>
            <a:custGeom>
              <a:rect b="b" l="l" r="r" t="t"/>
              <a:pathLst>
                <a:path extrusionOk="0" h="377" w="377">
                  <a:moveTo>
                    <a:pt x="201" y="125"/>
                  </a:moveTo>
                  <a:cubicBezTo>
                    <a:pt x="227" y="125"/>
                    <a:pt x="277" y="151"/>
                    <a:pt x="277" y="201"/>
                  </a:cubicBezTo>
                  <a:cubicBezTo>
                    <a:pt x="277" y="226"/>
                    <a:pt x="227" y="276"/>
                    <a:pt x="201" y="276"/>
                  </a:cubicBezTo>
                  <a:cubicBezTo>
                    <a:pt x="151" y="276"/>
                    <a:pt x="126" y="226"/>
                    <a:pt x="126" y="201"/>
                  </a:cubicBezTo>
                  <a:cubicBezTo>
                    <a:pt x="126" y="151"/>
                    <a:pt x="151" y="125"/>
                    <a:pt x="201" y="125"/>
                  </a:cubicBezTo>
                  <a:close/>
                  <a:moveTo>
                    <a:pt x="201" y="0"/>
                  </a:moveTo>
                  <a:cubicBezTo>
                    <a:pt x="101" y="0"/>
                    <a:pt x="1" y="100"/>
                    <a:pt x="1" y="201"/>
                  </a:cubicBezTo>
                  <a:cubicBezTo>
                    <a:pt x="1" y="301"/>
                    <a:pt x="101" y="376"/>
                    <a:pt x="201" y="376"/>
                  </a:cubicBezTo>
                  <a:cubicBezTo>
                    <a:pt x="302" y="376"/>
                    <a:pt x="377" y="301"/>
                    <a:pt x="377" y="201"/>
                  </a:cubicBezTo>
                  <a:cubicBezTo>
                    <a:pt x="377" y="100"/>
                    <a:pt x="302" y="0"/>
                    <a:pt x="2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5"/>
            <p:cNvSpPr/>
            <p:nvPr/>
          </p:nvSpPr>
          <p:spPr>
            <a:xfrm>
              <a:off x="4108326" y="2532542"/>
              <a:ext cx="140236" cy="468184"/>
            </a:xfrm>
            <a:custGeom>
              <a:rect b="b" l="l" r="r" t="t"/>
              <a:pathLst>
                <a:path extrusionOk="0" h="9625" w="2883">
                  <a:moveTo>
                    <a:pt x="2783" y="0"/>
                  </a:moveTo>
                  <a:cubicBezTo>
                    <a:pt x="1354" y="903"/>
                    <a:pt x="326" y="2607"/>
                    <a:pt x="151" y="4487"/>
                  </a:cubicBezTo>
                  <a:cubicBezTo>
                    <a:pt x="1" y="6191"/>
                    <a:pt x="452" y="8021"/>
                    <a:pt x="1454" y="9600"/>
                  </a:cubicBezTo>
                  <a:cubicBezTo>
                    <a:pt x="1454" y="9600"/>
                    <a:pt x="1479" y="9625"/>
                    <a:pt x="1504" y="9625"/>
                  </a:cubicBezTo>
                  <a:cubicBezTo>
                    <a:pt x="1504" y="9625"/>
                    <a:pt x="1529" y="9600"/>
                    <a:pt x="1529" y="9600"/>
                  </a:cubicBezTo>
                  <a:cubicBezTo>
                    <a:pt x="1555" y="9600"/>
                    <a:pt x="1555" y="9549"/>
                    <a:pt x="1555" y="9524"/>
                  </a:cubicBezTo>
                  <a:cubicBezTo>
                    <a:pt x="552" y="7970"/>
                    <a:pt x="101" y="6191"/>
                    <a:pt x="276" y="4487"/>
                  </a:cubicBezTo>
                  <a:cubicBezTo>
                    <a:pt x="427" y="2657"/>
                    <a:pt x="1429" y="978"/>
                    <a:pt x="2858" y="101"/>
                  </a:cubicBezTo>
                  <a:cubicBezTo>
                    <a:pt x="2883" y="76"/>
                    <a:pt x="2883" y="51"/>
                    <a:pt x="2858" y="26"/>
                  </a:cubicBezTo>
                  <a:cubicBezTo>
                    <a:pt x="2858" y="0"/>
                    <a:pt x="2808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5"/>
            <p:cNvSpPr/>
            <p:nvPr/>
          </p:nvSpPr>
          <p:spPr>
            <a:xfrm>
              <a:off x="3941339" y="1498755"/>
              <a:ext cx="29283" cy="30499"/>
            </a:xfrm>
            <a:custGeom>
              <a:rect b="b" l="l" r="r" t="t"/>
              <a:pathLst>
                <a:path extrusionOk="0" h="627" w="602">
                  <a:moveTo>
                    <a:pt x="301" y="0"/>
                  </a:moveTo>
                  <a:cubicBezTo>
                    <a:pt x="125" y="0"/>
                    <a:pt x="0" y="151"/>
                    <a:pt x="0" y="301"/>
                  </a:cubicBezTo>
                  <a:cubicBezTo>
                    <a:pt x="0" y="476"/>
                    <a:pt x="125" y="627"/>
                    <a:pt x="301" y="627"/>
                  </a:cubicBezTo>
                  <a:cubicBezTo>
                    <a:pt x="476" y="627"/>
                    <a:pt x="602" y="476"/>
                    <a:pt x="602" y="301"/>
                  </a:cubicBezTo>
                  <a:cubicBezTo>
                    <a:pt x="602" y="151"/>
                    <a:pt x="476" y="0"/>
                    <a:pt x="3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5"/>
            <p:cNvSpPr/>
            <p:nvPr/>
          </p:nvSpPr>
          <p:spPr>
            <a:xfrm>
              <a:off x="3930346" y="1558488"/>
              <a:ext cx="24419" cy="24419"/>
            </a:xfrm>
            <a:custGeom>
              <a:rect b="b" l="l" r="r" t="t"/>
              <a:pathLst>
                <a:path extrusionOk="0" h="502" w="502">
                  <a:moveTo>
                    <a:pt x="251" y="0"/>
                  </a:moveTo>
                  <a:cubicBezTo>
                    <a:pt x="101" y="0"/>
                    <a:pt x="0" y="101"/>
                    <a:pt x="0" y="251"/>
                  </a:cubicBezTo>
                  <a:cubicBezTo>
                    <a:pt x="0" y="376"/>
                    <a:pt x="101" y="502"/>
                    <a:pt x="251" y="502"/>
                  </a:cubicBezTo>
                  <a:cubicBezTo>
                    <a:pt x="401" y="502"/>
                    <a:pt x="502" y="376"/>
                    <a:pt x="502" y="251"/>
                  </a:cubicBezTo>
                  <a:cubicBezTo>
                    <a:pt x="502" y="101"/>
                    <a:pt x="40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5"/>
            <p:cNvSpPr/>
            <p:nvPr/>
          </p:nvSpPr>
          <p:spPr>
            <a:xfrm>
              <a:off x="3912057" y="1607227"/>
              <a:ext cx="20770" cy="20770"/>
            </a:xfrm>
            <a:custGeom>
              <a:rect b="b" l="l" r="r" t="t"/>
              <a:pathLst>
                <a:path extrusionOk="0" h="427" w="427">
                  <a:moveTo>
                    <a:pt x="201" y="1"/>
                  </a:moveTo>
                  <a:cubicBezTo>
                    <a:pt x="101" y="1"/>
                    <a:pt x="1" y="101"/>
                    <a:pt x="1" y="226"/>
                  </a:cubicBezTo>
                  <a:cubicBezTo>
                    <a:pt x="1" y="327"/>
                    <a:pt x="101" y="427"/>
                    <a:pt x="201" y="427"/>
                  </a:cubicBezTo>
                  <a:cubicBezTo>
                    <a:pt x="326" y="427"/>
                    <a:pt x="427" y="327"/>
                    <a:pt x="427" y="226"/>
                  </a:cubicBezTo>
                  <a:cubicBezTo>
                    <a:pt x="427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5"/>
            <p:cNvSpPr/>
            <p:nvPr/>
          </p:nvSpPr>
          <p:spPr>
            <a:xfrm>
              <a:off x="3891335" y="1658447"/>
              <a:ext cx="15906" cy="15906"/>
            </a:xfrm>
            <a:custGeom>
              <a:rect b="b" l="l" r="r" t="t"/>
              <a:pathLst>
                <a:path extrusionOk="0" h="327" w="327">
                  <a:moveTo>
                    <a:pt x="176" y="0"/>
                  </a:moveTo>
                  <a:cubicBezTo>
                    <a:pt x="76" y="0"/>
                    <a:pt x="0" y="76"/>
                    <a:pt x="0" y="176"/>
                  </a:cubicBezTo>
                  <a:cubicBezTo>
                    <a:pt x="0" y="251"/>
                    <a:pt x="76" y="326"/>
                    <a:pt x="176" y="326"/>
                  </a:cubicBezTo>
                  <a:cubicBezTo>
                    <a:pt x="251" y="326"/>
                    <a:pt x="326" y="251"/>
                    <a:pt x="326" y="176"/>
                  </a:cubicBezTo>
                  <a:cubicBezTo>
                    <a:pt x="326" y="76"/>
                    <a:pt x="251" y="0"/>
                    <a:pt x="17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5"/>
            <p:cNvSpPr/>
            <p:nvPr/>
          </p:nvSpPr>
          <p:spPr>
            <a:xfrm>
              <a:off x="4592312" y="2075259"/>
              <a:ext cx="35412" cy="30207"/>
            </a:xfrm>
            <a:custGeom>
              <a:rect b="b" l="l" r="r" t="t"/>
              <a:pathLst>
                <a:path extrusionOk="0" h="621" w="728">
                  <a:moveTo>
                    <a:pt x="362" y="1"/>
                  </a:moveTo>
                  <a:cubicBezTo>
                    <a:pt x="262" y="1"/>
                    <a:pt x="166" y="56"/>
                    <a:pt x="101" y="153"/>
                  </a:cubicBezTo>
                  <a:cubicBezTo>
                    <a:pt x="1" y="304"/>
                    <a:pt x="51" y="479"/>
                    <a:pt x="201" y="579"/>
                  </a:cubicBezTo>
                  <a:cubicBezTo>
                    <a:pt x="255" y="606"/>
                    <a:pt x="312" y="620"/>
                    <a:pt x="368" y="620"/>
                  </a:cubicBezTo>
                  <a:cubicBezTo>
                    <a:pt x="468" y="620"/>
                    <a:pt x="563" y="576"/>
                    <a:pt x="627" y="479"/>
                  </a:cubicBezTo>
                  <a:cubicBezTo>
                    <a:pt x="727" y="329"/>
                    <a:pt x="677" y="128"/>
                    <a:pt x="527" y="53"/>
                  </a:cubicBezTo>
                  <a:cubicBezTo>
                    <a:pt x="474" y="18"/>
                    <a:pt x="417" y="1"/>
                    <a:pt x="36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5"/>
            <p:cNvSpPr/>
            <p:nvPr/>
          </p:nvSpPr>
          <p:spPr>
            <a:xfrm>
              <a:off x="4659389" y="2098899"/>
              <a:ext cx="28067" cy="24905"/>
            </a:xfrm>
            <a:custGeom>
              <a:rect b="b" l="l" r="r" t="t"/>
              <a:pathLst>
                <a:path extrusionOk="0" h="512" w="577">
                  <a:moveTo>
                    <a:pt x="273" y="1"/>
                  </a:moveTo>
                  <a:cubicBezTo>
                    <a:pt x="187" y="1"/>
                    <a:pt x="107" y="40"/>
                    <a:pt x="75" y="118"/>
                  </a:cubicBezTo>
                  <a:cubicBezTo>
                    <a:pt x="0" y="244"/>
                    <a:pt x="25" y="394"/>
                    <a:pt x="150" y="469"/>
                  </a:cubicBezTo>
                  <a:cubicBezTo>
                    <a:pt x="197" y="498"/>
                    <a:pt x="248" y="512"/>
                    <a:pt x="297" y="512"/>
                  </a:cubicBezTo>
                  <a:cubicBezTo>
                    <a:pt x="378" y="512"/>
                    <a:pt x="454" y="472"/>
                    <a:pt x="501" y="394"/>
                  </a:cubicBezTo>
                  <a:cubicBezTo>
                    <a:pt x="576" y="269"/>
                    <a:pt x="526" y="118"/>
                    <a:pt x="426" y="43"/>
                  </a:cubicBezTo>
                  <a:cubicBezTo>
                    <a:pt x="379" y="15"/>
                    <a:pt x="325" y="1"/>
                    <a:pt x="27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5"/>
            <p:cNvSpPr/>
            <p:nvPr/>
          </p:nvSpPr>
          <p:spPr>
            <a:xfrm>
              <a:off x="4714208" y="2131441"/>
              <a:ext cx="23251" cy="20770"/>
            </a:xfrm>
            <a:custGeom>
              <a:rect b="b" l="l" r="r" t="t"/>
              <a:pathLst>
                <a:path extrusionOk="0" h="427" w="478">
                  <a:moveTo>
                    <a:pt x="247" y="1"/>
                  </a:moveTo>
                  <a:cubicBezTo>
                    <a:pt x="176" y="1"/>
                    <a:pt x="109" y="34"/>
                    <a:pt x="76" y="101"/>
                  </a:cubicBezTo>
                  <a:cubicBezTo>
                    <a:pt x="1" y="201"/>
                    <a:pt x="26" y="327"/>
                    <a:pt x="126" y="402"/>
                  </a:cubicBezTo>
                  <a:cubicBezTo>
                    <a:pt x="160" y="419"/>
                    <a:pt x="196" y="427"/>
                    <a:pt x="232" y="427"/>
                  </a:cubicBezTo>
                  <a:cubicBezTo>
                    <a:pt x="304" y="427"/>
                    <a:pt x="377" y="393"/>
                    <a:pt x="427" y="327"/>
                  </a:cubicBezTo>
                  <a:cubicBezTo>
                    <a:pt x="477" y="226"/>
                    <a:pt x="452" y="101"/>
                    <a:pt x="352" y="26"/>
                  </a:cubicBezTo>
                  <a:cubicBezTo>
                    <a:pt x="318" y="9"/>
                    <a:pt x="282" y="1"/>
                    <a:pt x="24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5"/>
            <p:cNvSpPr/>
            <p:nvPr/>
          </p:nvSpPr>
          <p:spPr>
            <a:xfrm>
              <a:off x="4764212" y="2175316"/>
              <a:ext cx="18338" cy="15955"/>
            </a:xfrm>
            <a:custGeom>
              <a:rect b="b" l="l" r="r" t="t"/>
              <a:pathLst>
                <a:path extrusionOk="0" h="328" w="377">
                  <a:moveTo>
                    <a:pt x="190" y="0"/>
                  </a:moveTo>
                  <a:cubicBezTo>
                    <a:pt x="136" y="0"/>
                    <a:pt x="83" y="28"/>
                    <a:pt x="51" y="76"/>
                  </a:cubicBezTo>
                  <a:cubicBezTo>
                    <a:pt x="0" y="151"/>
                    <a:pt x="25" y="252"/>
                    <a:pt x="101" y="302"/>
                  </a:cubicBezTo>
                  <a:cubicBezTo>
                    <a:pt x="127" y="320"/>
                    <a:pt x="157" y="328"/>
                    <a:pt x="187" y="328"/>
                  </a:cubicBezTo>
                  <a:cubicBezTo>
                    <a:pt x="241" y="328"/>
                    <a:pt x="294" y="300"/>
                    <a:pt x="326" y="252"/>
                  </a:cubicBezTo>
                  <a:cubicBezTo>
                    <a:pt x="376" y="177"/>
                    <a:pt x="351" y="76"/>
                    <a:pt x="276" y="26"/>
                  </a:cubicBezTo>
                  <a:cubicBezTo>
                    <a:pt x="249" y="8"/>
                    <a:pt x="220" y="0"/>
                    <a:pt x="19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5"/>
            <p:cNvSpPr/>
            <p:nvPr/>
          </p:nvSpPr>
          <p:spPr>
            <a:xfrm>
              <a:off x="3762094" y="1959540"/>
              <a:ext cx="31764" cy="9826"/>
            </a:xfrm>
            <a:custGeom>
              <a:rect b="b" l="l" r="r" t="t"/>
              <a:pathLst>
                <a:path extrusionOk="0" h="202" w="653">
                  <a:moveTo>
                    <a:pt x="577" y="1"/>
                  </a:moveTo>
                  <a:cubicBezTo>
                    <a:pt x="402" y="51"/>
                    <a:pt x="226" y="76"/>
                    <a:pt x="51" y="76"/>
                  </a:cubicBezTo>
                  <a:cubicBezTo>
                    <a:pt x="26" y="76"/>
                    <a:pt x="1" y="101"/>
                    <a:pt x="1" y="126"/>
                  </a:cubicBezTo>
                  <a:cubicBezTo>
                    <a:pt x="1" y="176"/>
                    <a:pt x="26" y="201"/>
                    <a:pt x="51" y="201"/>
                  </a:cubicBezTo>
                  <a:lnTo>
                    <a:pt x="76" y="201"/>
                  </a:lnTo>
                  <a:cubicBezTo>
                    <a:pt x="251" y="201"/>
                    <a:pt x="427" y="151"/>
                    <a:pt x="602" y="101"/>
                  </a:cubicBezTo>
                  <a:cubicBezTo>
                    <a:pt x="627" y="101"/>
                    <a:pt x="652" y="76"/>
                    <a:pt x="652" y="26"/>
                  </a:cubicBezTo>
                  <a:cubicBezTo>
                    <a:pt x="627" y="1"/>
                    <a:pt x="602" y="1"/>
                    <a:pt x="57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5"/>
            <p:cNvSpPr/>
            <p:nvPr/>
          </p:nvSpPr>
          <p:spPr>
            <a:xfrm>
              <a:off x="3781599" y="2024477"/>
              <a:ext cx="31764" cy="16830"/>
            </a:xfrm>
            <a:custGeom>
              <a:rect b="b" l="l" r="r" t="t"/>
              <a:pathLst>
                <a:path extrusionOk="0" h="346" w="653">
                  <a:moveTo>
                    <a:pt x="599" y="1"/>
                  </a:moveTo>
                  <a:cubicBezTo>
                    <a:pt x="584" y="1"/>
                    <a:pt x="565" y="7"/>
                    <a:pt x="552" y="19"/>
                  </a:cubicBezTo>
                  <a:cubicBezTo>
                    <a:pt x="402" y="120"/>
                    <a:pt x="226" y="195"/>
                    <a:pt x="51" y="245"/>
                  </a:cubicBezTo>
                  <a:cubicBezTo>
                    <a:pt x="26" y="245"/>
                    <a:pt x="1" y="270"/>
                    <a:pt x="26" y="320"/>
                  </a:cubicBezTo>
                  <a:cubicBezTo>
                    <a:pt x="26" y="345"/>
                    <a:pt x="51" y="345"/>
                    <a:pt x="76" y="345"/>
                  </a:cubicBezTo>
                  <a:cubicBezTo>
                    <a:pt x="276" y="295"/>
                    <a:pt x="452" y="220"/>
                    <a:pt x="627" y="95"/>
                  </a:cubicBezTo>
                  <a:cubicBezTo>
                    <a:pt x="652" y="95"/>
                    <a:pt x="652" y="44"/>
                    <a:pt x="627" y="19"/>
                  </a:cubicBezTo>
                  <a:cubicBezTo>
                    <a:pt x="627" y="7"/>
                    <a:pt x="615" y="1"/>
                    <a:pt x="59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5"/>
            <p:cNvSpPr/>
            <p:nvPr/>
          </p:nvSpPr>
          <p:spPr>
            <a:xfrm>
              <a:off x="3825523" y="2095203"/>
              <a:ext cx="29283" cy="19214"/>
            </a:xfrm>
            <a:custGeom>
              <a:rect b="b" l="l" r="r" t="t"/>
              <a:pathLst>
                <a:path extrusionOk="0" h="395" w="602">
                  <a:moveTo>
                    <a:pt x="539" y="0"/>
                  </a:moveTo>
                  <a:cubicBezTo>
                    <a:pt x="526" y="0"/>
                    <a:pt x="514" y="6"/>
                    <a:pt x="501" y="19"/>
                  </a:cubicBezTo>
                  <a:cubicBezTo>
                    <a:pt x="376" y="144"/>
                    <a:pt x="226" y="245"/>
                    <a:pt x="50" y="295"/>
                  </a:cubicBezTo>
                  <a:cubicBezTo>
                    <a:pt x="25" y="295"/>
                    <a:pt x="0" y="320"/>
                    <a:pt x="25" y="345"/>
                  </a:cubicBezTo>
                  <a:cubicBezTo>
                    <a:pt x="25" y="370"/>
                    <a:pt x="50" y="395"/>
                    <a:pt x="75" y="395"/>
                  </a:cubicBezTo>
                  <a:cubicBezTo>
                    <a:pt x="276" y="345"/>
                    <a:pt x="451" y="220"/>
                    <a:pt x="576" y="94"/>
                  </a:cubicBezTo>
                  <a:cubicBezTo>
                    <a:pt x="602" y="69"/>
                    <a:pt x="602" y="19"/>
                    <a:pt x="576" y="19"/>
                  </a:cubicBezTo>
                  <a:cubicBezTo>
                    <a:pt x="564" y="6"/>
                    <a:pt x="551" y="0"/>
                    <a:pt x="53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5"/>
            <p:cNvSpPr/>
            <p:nvPr/>
          </p:nvSpPr>
          <p:spPr>
            <a:xfrm>
              <a:off x="3873046" y="2145158"/>
              <a:ext cx="26851" cy="19262"/>
            </a:xfrm>
            <a:custGeom>
              <a:rect b="b" l="l" r="r" t="t"/>
              <a:pathLst>
                <a:path extrusionOk="0" h="396" w="552">
                  <a:moveTo>
                    <a:pt x="480" y="1"/>
                  </a:moveTo>
                  <a:cubicBezTo>
                    <a:pt x="464" y="1"/>
                    <a:pt x="452" y="7"/>
                    <a:pt x="452" y="20"/>
                  </a:cubicBezTo>
                  <a:cubicBezTo>
                    <a:pt x="326" y="145"/>
                    <a:pt x="201" y="245"/>
                    <a:pt x="26" y="295"/>
                  </a:cubicBezTo>
                  <a:cubicBezTo>
                    <a:pt x="1" y="295"/>
                    <a:pt x="1" y="345"/>
                    <a:pt x="1" y="370"/>
                  </a:cubicBezTo>
                  <a:cubicBezTo>
                    <a:pt x="1" y="396"/>
                    <a:pt x="26" y="396"/>
                    <a:pt x="51" y="396"/>
                  </a:cubicBezTo>
                  <a:lnTo>
                    <a:pt x="76" y="396"/>
                  </a:lnTo>
                  <a:cubicBezTo>
                    <a:pt x="251" y="345"/>
                    <a:pt x="402" y="220"/>
                    <a:pt x="527" y="95"/>
                  </a:cubicBezTo>
                  <a:cubicBezTo>
                    <a:pt x="552" y="70"/>
                    <a:pt x="552" y="20"/>
                    <a:pt x="527" y="20"/>
                  </a:cubicBezTo>
                  <a:cubicBezTo>
                    <a:pt x="514" y="7"/>
                    <a:pt x="495" y="1"/>
                    <a:pt x="4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5"/>
            <p:cNvSpPr/>
            <p:nvPr/>
          </p:nvSpPr>
          <p:spPr>
            <a:xfrm>
              <a:off x="3921834" y="2176580"/>
              <a:ext cx="21986" cy="20770"/>
            </a:xfrm>
            <a:custGeom>
              <a:rect b="b" l="l" r="r" t="t"/>
              <a:pathLst>
                <a:path extrusionOk="0" h="427" w="452">
                  <a:moveTo>
                    <a:pt x="401" y="0"/>
                  </a:moveTo>
                  <a:cubicBezTo>
                    <a:pt x="376" y="0"/>
                    <a:pt x="351" y="0"/>
                    <a:pt x="326" y="25"/>
                  </a:cubicBezTo>
                  <a:cubicBezTo>
                    <a:pt x="251" y="151"/>
                    <a:pt x="150" y="251"/>
                    <a:pt x="25" y="326"/>
                  </a:cubicBezTo>
                  <a:cubicBezTo>
                    <a:pt x="0" y="326"/>
                    <a:pt x="0" y="376"/>
                    <a:pt x="0" y="401"/>
                  </a:cubicBezTo>
                  <a:cubicBezTo>
                    <a:pt x="25" y="401"/>
                    <a:pt x="25" y="426"/>
                    <a:pt x="50" y="426"/>
                  </a:cubicBezTo>
                  <a:lnTo>
                    <a:pt x="75" y="426"/>
                  </a:lnTo>
                  <a:cubicBezTo>
                    <a:pt x="226" y="326"/>
                    <a:pt x="326" y="226"/>
                    <a:pt x="426" y="75"/>
                  </a:cubicBezTo>
                  <a:cubicBezTo>
                    <a:pt x="451" y="50"/>
                    <a:pt x="426" y="25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5"/>
            <p:cNvSpPr/>
            <p:nvPr/>
          </p:nvSpPr>
          <p:spPr>
            <a:xfrm>
              <a:off x="4848314" y="2266763"/>
              <a:ext cx="21986" cy="7394"/>
            </a:xfrm>
            <a:custGeom>
              <a:rect b="b" l="l" r="r" t="t"/>
              <a:pathLst>
                <a:path extrusionOk="0" h="152" w="452">
                  <a:moveTo>
                    <a:pt x="377" y="1"/>
                  </a:moveTo>
                  <a:cubicBezTo>
                    <a:pt x="276" y="26"/>
                    <a:pt x="176" y="26"/>
                    <a:pt x="76" y="26"/>
                  </a:cubicBezTo>
                  <a:cubicBezTo>
                    <a:pt x="26" y="26"/>
                    <a:pt x="1" y="26"/>
                    <a:pt x="1" y="76"/>
                  </a:cubicBezTo>
                  <a:cubicBezTo>
                    <a:pt x="1" y="101"/>
                    <a:pt x="26" y="126"/>
                    <a:pt x="51" y="126"/>
                  </a:cubicBezTo>
                  <a:cubicBezTo>
                    <a:pt x="101" y="126"/>
                    <a:pt x="151" y="151"/>
                    <a:pt x="176" y="151"/>
                  </a:cubicBezTo>
                  <a:cubicBezTo>
                    <a:pt x="251" y="151"/>
                    <a:pt x="327" y="126"/>
                    <a:pt x="402" y="101"/>
                  </a:cubicBezTo>
                  <a:cubicBezTo>
                    <a:pt x="452" y="101"/>
                    <a:pt x="452" y="76"/>
                    <a:pt x="452" y="51"/>
                  </a:cubicBezTo>
                  <a:cubicBezTo>
                    <a:pt x="452" y="1"/>
                    <a:pt x="402" y="1"/>
                    <a:pt x="37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5"/>
            <p:cNvSpPr/>
            <p:nvPr/>
          </p:nvSpPr>
          <p:spPr>
            <a:xfrm>
              <a:off x="4847098" y="2388173"/>
              <a:ext cx="28115" cy="10312"/>
            </a:xfrm>
            <a:custGeom>
              <a:rect b="b" l="l" r="r" t="t"/>
              <a:pathLst>
                <a:path extrusionOk="0" h="212" w="578">
                  <a:moveTo>
                    <a:pt x="74" y="1"/>
                  </a:moveTo>
                  <a:cubicBezTo>
                    <a:pt x="51" y="1"/>
                    <a:pt x="26" y="18"/>
                    <a:pt x="26" y="36"/>
                  </a:cubicBezTo>
                  <a:cubicBezTo>
                    <a:pt x="1" y="61"/>
                    <a:pt x="26" y="86"/>
                    <a:pt x="51" y="111"/>
                  </a:cubicBezTo>
                  <a:cubicBezTo>
                    <a:pt x="201" y="161"/>
                    <a:pt x="352" y="212"/>
                    <a:pt x="502" y="212"/>
                  </a:cubicBezTo>
                  <a:cubicBezTo>
                    <a:pt x="527" y="212"/>
                    <a:pt x="577" y="187"/>
                    <a:pt x="577" y="136"/>
                  </a:cubicBezTo>
                  <a:cubicBezTo>
                    <a:pt x="577" y="111"/>
                    <a:pt x="552" y="111"/>
                    <a:pt x="527" y="86"/>
                  </a:cubicBezTo>
                  <a:cubicBezTo>
                    <a:pt x="377" y="86"/>
                    <a:pt x="226" y="61"/>
                    <a:pt x="101" y="11"/>
                  </a:cubicBezTo>
                  <a:cubicBezTo>
                    <a:pt x="94" y="4"/>
                    <a:pt x="84" y="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5"/>
            <p:cNvSpPr/>
            <p:nvPr/>
          </p:nvSpPr>
          <p:spPr>
            <a:xfrm>
              <a:off x="4826376" y="2448732"/>
              <a:ext cx="29331" cy="16830"/>
            </a:xfrm>
            <a:custGeom>
              <a:rect b="b" l="l" r="r" t="t"/>
              <a:pathLst>
                <a:path extrusionOk="0" h="346" w="603">
                  <a:moveTo>
                    <a:pt x="38" y="0"/>
                  </a:moveTo>
                  <a:cubicBezTo>
                    <a:pt x="26" y="0"/>
                    <a:pt x="13" y="7"/>
                    <a:pt x="1" y="19"/>
                  </a:cubicBezTo>
                  <a:cubicBezTo>
                    <a:pt x="1" y="44"/>
                    <a:pt x="1" y="94"/>
                    <a:pt x="26" y="94"/>
                  </a:cubicBezTo>
                  <a:cubicBezTo>
                    <a:pt x="176" y="195"/>
                    <a:pt x="351" y="270"/>
                    <a:pt x="527" y="345"/>
                  </a:cubicBezTo>
                  <a:cubicBezTo>
                    <a:pt x="552" y="345"/>
                    <a:pt x="577" y="320"/>
                    <a:pt x="602" y="295"/>
                  </a:cubicBezTo>
                  <a:cubicBezTo>
                    <a:pt x="602" y="270"/>
                    <a:pt x="577" y="245"/>
                    <a:pt x="552" y="220"/>
                  </a:cubicBezTo>
                  <a:cubicBezTo>
                    <a:pt x="402" y="170"/>
                    <a:pt x="226" y="94"/>
                    <a:pt x="76" y="19"/>
                  </a:cubicBezTo>
                  <a:cubicBezTo>
                    <a:pt x="63" y="7"/>
                    <a:pt x="51" y="0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5"/>
            <p:cNvSpPr/>
            <p:nvPr/>
          </p:nvSpPr>
          <p:spPr>
            <a:xfrm>
              <a:off x="4691055" y="2585270"/>
              <a:ext cx="15906" cy="16830"/>
            </a:xfrm>
            <a:custGeom>
              <a:rect b="b" l="l" r="r" t="t"/>
              <a:pathLst>
                <a:path extrusionOk="0" h="346" w="327">
                  <a:moveTo>
                    <a:pt x="63" y="0"/>
                  </a:moveTo>
                  <a:cubicBezTo>
                    <a:pt x="51" y="0"/>
                    <a:pt x="38" y="7"/>
                    <a:pt x="26" y="19"/>
                  </a:cubicBezTo>
                  <a:cubicBezTo>
                    <a:pt x="1" y="44"/>
                    <a:pt x="1" y="69"/>
                    <a:pt x="26" y="94"/>
                  </a:cubicBezTo>
                  <a:lnTo>
                    <a:pt x="226" y="320"/>
                  </a:lnTo>
                  <a:cubicBezTo>
                    <a:pt x="226" y="345"/>
                    <a:pt x="251" y="345"/>
                    <a:pt x="251" y="345"/>
                  </a:cubicBezTo>
                  <a:cubicBezTo>
                    <a:pt x="276" y="345"/>
                    <a:pt x="276" y="345"/>
                    <a:pt x="301" y="320"/>
                  </a:cubicBezTo>
                  <a:cubicBezTo>
                    <a:pt x="326" y="295"/>
                    <a:pt x="326" y="270"/>
                    <a:pt x="301" y="245"/>
                  </a:cubicBezTo>
                  <a:lnTo>
                    <a:pt x="101" y="19"/>
                  </a:lnTo>
                  <a:cubicBezTo>
                    <a:pt x="88" y="7"/>
                    <a:pt x="76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5"/>
            <p:cNvSpPr/>
            <p:nvPr/>
          </p:nvSpPr>
          <p:spPr>
            <a:xfrm>
              <a:off x="3786512" y="1269555"/>
              <a:ext cx="98793" cy="50004"/>
            </a:xfrm>
            <a:custGeom>
              <a:rect b="b" l="l" r="r" t="t"/>
              <a:pathLst>
                <a:path extrusionOk="0" h="1028" w="2031">
                  <a:moveTo>
                    <a:pt x="75" y="0"/>
                  </a:moveTo>
                  <a:cubicBezTo>
                    <a:pt x="25" y="0"/>
                    <a:pt x="0" y="25"/>
                    <a:pt x="0" y="51"/>
                  </a:cubicBezTo>
                  <a:cubicBezTo>
                    <a:pt x="0" y="351"/>
                    <a:pt x="150" y="627"/>
                    <a:pt x="401" y="802"/>
                  </a:cubicBezTo>
                  <a:cubicBezTo>
                    <a:pt x="576" y="953"/>
                    <a:pt x="827" y="1028"/>
                    <a:pt x="1103" y="1028"/>
                  </a:cubicBezTo>
                  <a:lnTo>
                    <a:pt x="1203" y="1028"/>
                  </a:lnTo>
                  <a:cubicBezTo>
                    <a:pt x="1479" y="1003"/>
                    <a:pt x="1754" y="903"/>
                    <a:pt x="1980" y="727"/>
                  </a:cubicBezTo>
                  <a:cubicBezTo>
                    <a:pt x="2005" y="727"/>
                    <a:pt x="2030" y="677"/>
                    <a:pt x="2005" y="652"/>
                  </a:cubicBezTo>
                  <a:cubicBezTo>
                    <a:pt x="1993" y="640"/>
                    <a:pt x="1980" y="633"/>
                    <a:pt x="1967" y="633"/>
                  </a:cubicBezTo>
                  <a:cubicBezTo>
                    <a:pt x="1955" y="633"/>
                    <a:pt x="1942" y="640"/>
                    <a:pt x="1930" y="652"/>
                  </a:cubicBezTo>
                  <a:cubicBezTo>
                    <a:pt x="1704" y="802"/>
                    <a:pt x="1454" y="903"/>
                    <a:pt x="1203" y="928"/>
                  </a:cubicBezTo>
                  <a:cubicBezTo>
                    <a:pt x="1168" y="931"/>
                    <a:pt x="1133" y="933"/>
                    <a:pt x="1098" y="933"/>
                  </a:cubicBezTo>
                  <a:cubicBezTo>
                    <a:pt x="859" y="933"/>
                    <a:pt x="626" y="859"/>
                    <a:pt x="451" y="727"/>
                  </a:cubicBezTo>
                  <a:cubicBezTo>
                    <a:pt x="251" y="552"/>
                    <a:pt x="125" y="301"/>
                    <a:pt x="125" y="51"/>
                  </a:cubicBezTo>
                  <a:cubicBezTo>
                    <a:pt x="125" y="25"/>
                    <a:pt x="100" y="0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5"/>
            <p:cNvSpPr/>
            <p:nvPr/>
          </p:nvSpPr>
          <p:spPr>
            <a:xfrm>
              <a:off x="3860837" y="1371265"/>
              <a:ext cx="70775" cy="92178"/>
            </a:xfrm>
            <a:custGeom>
              <a:rect b="b" l="l" r="r" t="t"/>
              <a:pathLst>
                <a:path extrusionOk="0" h="1895" w="1455">
                  <a:moveTo>
                    <a:pt x="421" y="1"/>
                  </a:moveTo>
                  <a:cubicBezTo>
                    <a:pt x="291" y="1"/>
                    <a:pt x="163" y="29"/>
                    <a:pt x="51" y="90"/>
                  </a:cubicBezTo>
                  <a:cubicBezTo>
                    <a:pt x="26" y="90"/>
                    <a:pt x="1" y="140"/>
                    <a:pt x="26" y="165"/>
                  </a:cubicBezTo>
                  <a:cubicBezTo>
                    <a:pt x="26" y="190"/>
                    <a:pt x="76" y="190"/>
                    <a:pt x="101" y="190"/>
                  </a:cubicBezTo>
                  <a:cubicBezTo>
                    <a:pt x="206" y="138"/>
                    <a:pt x="319" y="112"/>
                    <a:pt x="433" y="112"/>
                  </a:cubicBezTo>
                  <a:cubicBezTo>
                    <a:pt x="594" y="112"/>
                    <a:pt x="757" y="163"/>
                    <a:pt x="903" y="265"/>
                  </a:cubicBezTo>
                  <a:cubicBezTo>
                    <a:pt x="1129" y="416"/>
                    <a:pt x="1279" y="691"/>
                    <a:pt x="1304" y="992"/>
                  </a:cubicBezTo>
                  <a:cubicBezTo>
                    <a:pt x="1329" y="1268"/>
                    <a:pt x="1254" y="1569"/>
                    <a:pt x="1079" y="1819"/>
                  </a:cubicBezTo>
                  <a:cubicBezTo>
                    <a:pt x="1054" y="1844"/>
                    <a:pt x="1054" y="1869"/>
                    <a:pt x="1079" y="1894"/>
                  </a:cubicBezTo>
                  <a:lnTo>
                    <a:pt x="1129" y="1894"/>
                  </a:lnTo>
                  <a:cubicBezTo>
                    <a:pt x="1129" y="1894"/>
                    <a:pt x="1154" y="1894"/>
                    <a:pt x="1154" y="1869"/>
                  </a:cubicBezTo>
                  <a:cubicBezTo>
                    <a:pt x="1354" y="1619"/>
                    <a:pt x="1455" y="1293"/>
                    <a:pt x="1429" y="992"/>
                  </a:cubicBezTo>
                  <a:cubicBezTo>
                    <a:pt x="1404" y="641"/>
                    <a:pt x="1229" y="341"/>
                    <a:pt x="953" y="165"/>
                  </a:cubicBezTo>
                  <a:cubicBezTo>
                    <a:pt x="804" y="61"/>
                    <a:pt x="611" y="1"/>
                    <a:pt x="421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5"/>
            <p:cNvSpPr/>
            <p:nvPr/>
          </p:nvSpPr>
          <p:spPr>
            <a:xfrm>
              <a:off x="3849893" y="1703538"/>
              <a:ext cx="76855" cy="109786"/>
            </a:xfrm>
            <a:custGeom>
              <a:rect b="b" l="l" r="r" t="t"/>
              <a:pathLst>
                <a:path extrusionOk="0" h="2257" w="1580">
                  <a:moveTo>
                    <a:pt x="1529" y="1"/>
                  </a:moveTo>
                  <a:cubicBezTo>
                    <a:pt x="1003" y="1"/>
                    <a:pt x="477" y="302"/>
                    <a:pt x="251" y="753"/>
                  </a:cubicBezTo>
                  <a:cubicBezTo>
                    <a:pt x="0" y="1204"/>
                    <a:pt x="50" y="1805"/>
                    <a:pt x="351" y="2231"/>
                  </a:cubicBezTo>
                  <a:cubicBezTo>
                    <a:pt x="351" y="2231"/>
                    <a:pt x="376" y="2256"/>
                    <a:pt x="401" y="2256"/>
                  </a:cubicBezTo>
                  <a:cubicBezTo>
                    <a:pt x="401" y="2256"/>
                    <a:pt x="426" y="2256"/>
                    <a:pt x="426" y="2231"/>
                  </a:cubicBezTo>
                  <a:cubicBezTo>
                    <a:pt x="451" y="2231"/>
                    <a:pt x="451" y="2181"/>
                    <a:pt x="426" y="2156"/>
                  </a:cubicBezTo>
                  <a:cubicBezTo>
                    <a:pt x="151" y="1780"/>
                    <a:pt x="126" y="1229"/>
                    <a:pt x="351" y="803"/>
                  </a:cubicBezTo>
                  <a:cubicBezTo>
                    <a:pt x="567" y="395"/>
                    <a:pt x="990" y="125"/>
                    <a:pt x="1466" y="125"/>
                  </a:cubicBezTo>
                  <a:cubicBezTo>
                    <a:pt x="1487" y="125"/>
                    <a:pt x="1508" y="125"/>
                    <a:pt x="1529" y="126"/>
                  </a:cubicBezTo>
                  <a:cubicBezTo>
                    <a:pt x="1554" y="126"/>
                    <a:pt x="1579" y="101"/>
                    <a:pt x="1579" y="76"/>
                  </a:cubicBezTo>
                  <a:cubicBezTo>
                    <a:pt x="1579" y="26"/>
                    <a:pt x="1554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5"/>
            <p:cNvSpPr/>
            <p:nvPr/>
          </p:nvSpPr>
          <p:spPr>
            <a:xfrm>
              <a:off x="3788944" y="1947380"/>
              <a:ext cx="50004" cy="103657"/>
            </a:xfrm>
            <a:custGeom>
              <a:rect b="b" l="l" r="r" t="t"/>
              <a:pathLst>
                <a:path extrusionOk="0" h="2131" w="1028">
                  <a:moveTo>
                    <a:pt x="100" y="0"/>
                  </a:moveTo>
                  <a:cubicBezTo>
                    <a:pt x="75" y="0"/>
                    <a:pt x="25" y="0"/>
                    <a:pt x="25" y="25"/>
                  </a:cubicBezTo>
                  <a:cubicBezTo>
                    <a:pt x="0" y="76"/>
                    <a:pt x="25" y="101"/>
                    <a:pt x="50" y="101"/>
                  </a:cubicBezTo>
                  <a:cubicBezTo>
                    <a:pt x="401" y="251"/>
                    <a:pt x="677" y="552"/>
                    <a:pt x="802" y="928"/>
                  </a:cubicBezTo>
                  <a:cubicBezTo>
                    <a:pt x="902" y="1304"/>
                    <a:pt x="852" y="1705"/>
                    <a:pt x="652" y="2030"/>
                  </a:cubicBezTo>
                  <a:cubicBezTo>
                    <a:pt x="627" y="2055"/>
                    <a:pt x="652" y="2106"/>
                    <a:pt x="677" y="2106"/>
                  </a:cubicBezTo>
                  <a:cubicBezTo>
                    <a:pt x="677" y="2106"/>
                    <a:pt x="677" y="2131"/>
                    <a:pt x="702" y="2131"/>
                  </a:cubicBezTo>
                  <a:cubicBezTo>
                    <a:pt x="727" y="2131"/>
                    <a:pt x="727" y="2106"/>
                    <a:pt x="752" y="2106"/>
                  </a:cubicBezTo>
                  <a:cubicBezTo>
                    <a:pt x="978" y="1755"/>
                    <a:pt x="1028" y="1304"/>
                    <a:pt x="902" y="903"/>
                  </a:cubicBezTo>
                  <a:cubicBezTo>
                    <a:pt x="777" y="502"/>
                    <a:pt x="476" y="176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5"/>
            <p:cNvSpPr/>
            <p:nvPr/>
          </p:nvSpPr>
          <p:spPr>
            <a:xfrm>
              <a:off x="3926698" y="2096127"/>
              <a:ext cx="96361" cy="58566"/>
            </a:xfrm>
            <a:custGeom>
              <a:rect b="b" l="l" r="r" t="t"/>
              <a:pathLst>
                <a:path extrusionOk="0" h="1204" w="1981">
                  <a:moveTo>
                    <a:pt x="50" y="0"/>
                  </a:moveTo>
                  <a:cubicBezTo>
                    <a:pt x="25" y="0"/>
                    <a:pt x="0" y="25"/>
                    <a:pt x="0" y="75"/>
                  </a:cubicBezTo>
                  <a:cubicBezTo>
                    <a:pt x="25" y="501"/>
                    <a:pt x="326" y="927"/>
                    <a:pt x="727" y="1128"/>
                  </a:cubicBezTo>
                  <a:cubicBezTo>
                    <a:pt x="877" y="1178"/>
                    <a:pt x="1053" y="1203"/>
                    <a:pt x="1203" y="1203"/>
                  </a:cubicBezTo>
                  <a:cubicBezTo>
                    <a:pt x="1479" y="1203"/>
                    <a:pt x="1730" y="1128"/>
                    <a:pt x="1955" y="977"/>
                  </a:cubicBezTo>
                  <a:cubicBezTo>
                    <a:pt x="1980" y="952"/>
                    <a:pt x="1980" y="927"/>
                    <a:pt x="1955" y="902"/>
                  </a:cubicBezTo>
                  <a:cubicBezTo>
                    <a:pt x="1930" y="877"/>
                    <a:pt x="1905" y="877"/>
                    <a:pt x="1880" y="877"/>
                  </a:cubicBezTo>
                  <a:cubicBezTo>
                    <a:pt x="1684" y="1028"/>
                    <a:pt x="1451" y="1106"/>
                    <a:pt x="1220" y="1106"/>
                  </a:cubicBezTo>
                  <a:cubicBezTo>
                    <a:pt x="1068" y="1106"/>
                    <a:pt x="917" y="1072"/>
                    <a:pt x="777" y="1003"/>
                  </a:cubicBezTo>
                  <a:cubicBezTo>
                    <a:pt x="401" y="852"/>
                    <a:pt x="126" y="476"/>
                    <a:pt x="101" y="50"/>
                  </a:cubicBezTo>
                  <a:cubicBezTo>
                    <a:pt x="101" y="25"/>
                    <a:pt x="75" y="0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5"/>
            <p:cNvSpPr/>
            <p:nvPr/>
          </p:nvSpPr>
          <p:spPr>
            <a:xfrm>
              <a:off x="4113190" y="2187719"/>
              <a:ext cx="118299" cy="40081"/>
            </a:xfrm>
            <a:custGeom>
              <a:rect b="b" l="l" r="r" t="t"/>
              <a:pathLst>
                <a:path extrusionOk="0" h="824" w="2432">
                  <a:moveTo>
                    <a:pt x="1387" y="0"/>
                  </a:moveTo>
                  <a:cubicBezTo>
                    <a:pt x="1301" y="0"/>
                    <a:pt x="1214" y="8"/>
                    <a:pt x="1129" y="22"/>
                  </a:cubicBezTo>
                  <a:cubicBezTo>
                    <a:pt x="678" y="72"/>
                    <a:pt x="251" y="348"/>
                    <a:pt x="1" y="749"/>
                  </a:cubicBezTo>
                  <a:cubicBezTo>
                    <a:pt x="1" y="774"/>
                    <a:pt x="1" y="799"/>
                    <a:pt x="26" y="824"/>
                  </a:cubicBezTo>
                  <a:lnTo>
                    <a:pt x="51" y="824"/>
                  </a:lnTo>
                  <a:cubicBezTo>
                    <a:pt x="76" y="824"/>
                    <a:pt x="101" y="824"/>
                    <a:pt x="101" y="799"/>
                  </a:cubicBezTo>
                  <a:cubicBezTo>
                    <a:pt x="327" y="448"/>
                    <a:pt x="728" y="197"/>
                    <a:pt x="1154" y="122"/>
                  </a:cubicBezTo>
                  <a:cubicBezTo>
                    <a:pt x="1231" y="108"/>
                    <a:pt x="1310" y="101"/>
                    <a:pt x="1389" y="101"/>
                  </a:cubicBezTo>
                  <a:cubicBezTo>
                    <a:pt x="1723" y="101"/>
                    <a:pt x="2068" y="225"/>
                    <a:pt x="2332" y="448"/>
                  </a:cubicBezTo>
                  <a:cubicBezTo>
                    <a:pt x="2344" y="460"/>
                    <a:pt x="2363" y="467"/>
                    <a:pt x="2379" y="467"/>
                  </a:cubicBezTo>
                  <a:cubicBezTo>
                    <a:pt x="2394" y="467"/>
                    <a:pt x="2407" y="460"/>
                    <a:pt x="2407" y="448"/>
                  </a:cubicBezTo>
                  <a:cubicBezTo>
                    <a:pt x="2432" y="423"/>
                    <a:pt x="2432" y="373"/>
                    <a:pt x="2407" y="373"/>
                  </a:cubicBezTo>
                  <a:cubicBezTo>
                    <a:pt x="2123" y="129"/>
                    <a:pt x="1756" y="0"/>
                    <a:pt x="138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5"/>
            <p:cNvSpPr/>
            <p:nvPr/>
          </p:nvSpPr>
          <p:spPr>
            <a:xfrm>
              <a:off x="4287523" y="2065628"/>
              <a:ext cx="126860" cy="57350"/>
            </a:xfrm>
            <a:custGeom>
              <a:rect b="b" l="l" r="r" t="t"/>
              <a:pathLst>
                <a:path extrusionOk="0" h="1179" w="2608">
                  <a:moveTo>
                    <a:pt x="2557" y="0"/>
                  </a:moveTo>
                  <a:cubicBezTo>
                    <a:pt x="2532" y="0"/>
                    <a:pt x="2507" y="25"/>
                    <a:pt x="2482" y="51"/>
                  </a:cubicBezTo>
                  <a:cubicBezTo>
                    <a:pt x="2332" y="502"/>
                    <a:pt x="1931" y="853"/>
                    <a:pt x="1480" y="1003"/>
                  </a:cubicBezTo>
                  <a:cubicBezTo>
                    <a:pt x="1345" y="1038"/>
                    <a:pt x="1207" y="1056"/>
                    <a:pt x="1069" y="1056"/>
                  </a:cubicBezTo>
                  <a:cubicBezTo>
                    <a:pt x="718" y="1056"/>
                    <a:pt x="371" y="943"/>
                    <a:pt x="101" y="727"/>
                  </a:cubicBezTo>
                  <a:cubicBezTo>
                    <a:pt x="76" y="727"/>
                    <a:pt x="51" y="727"/>
                    <a:pt x="26" y="752"/>
                  </a:cubicBezTo>
                  <a:cubicBezTo>
                    <a:pt x="1" y="777"/>
                    <a:pt x="1" y="802"/>
                    <a:pt x="26" y="828"/>
                  </a:cubicBezTo>
                  <a:cubicBezTo>
                    <a:pt x="327" y="1053"/>
                    <a:pt x="703" y="1178"/>
                    <a:pt x="1053" y="1178"/>
                  </a:cubicBezTo>
                  <a:cubicBezTo>
                    <a:pt x="1204" y="1178"/>
                    <a:pt x="1354" y="1153"/>
                    <a:pt x="1505" y="1103"/>
                  </a:cubicBezTo>
                  <a:cubicBezTo>
                    <a:pt x="2006" y="953"/>
                    <a:pt x="2432" y="577"/>
                    <a:pt x="2582" y="76"/>
                  </a:cubicBezTo>
                  <a:cubicBezTo>
                    <a:pt x="2607" y="51"/>
                    <a:pt x="2582" y="25"/>
                    <a:pt x="255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5"/>
            <p:cNvSpPr/>
            <p:nvPr/>
          </p:nvSpPr>
          <p:spPr>
            <a:xfrm>
              <a:off x="4478928" y="2096127"/>
              <a:ext cx="128076" cy="42708"/>
            </a:xfrm>
            <a:custGeom>
              <a:rect b="b" l="l" r="r" t="t"/>
              <a:pathLst>
                <a:path extrusionOk="0" h="878" w="2633">
                  <a:moveTo>
                    <a:pt x="1304" y="0"/>
                  </a:moveTo>
                  <a:cubicBezTo>
                    <a:pt x="778" y="0"/>
                    <a:pt x="276" y="326"/>
                    <a:pt x="26" y="802"/>
                  </a:cubicBezTo>
                  <a:cubicBezTo>
                    <a:pt x="1" y="827"/>
                    <a:pt x="26" y="852"/>
                    <a:pt x="51" y="877"/>
                  </a:cubicBezTo>
                  <a:lnTo>
                    <a:pt x="76" y="877"/>
                  </a:lnTo>
                  <a:cubicBezTo>
                    <a:pt x="101" y="877"/>
                    <a:pt x="101" y="852"/>
                    <a:pt x="126" y="852"/>
                  </a:cubicBezTo>
                  <a:cubicBezTo>
                    <a:pt x="352" y="401"/>
                    <a:pt x="828" y="125"/>
                    <a:pt x="1304" y="100"/>
                  </a:cubicBezTo>
                  <a:lnTo>
                    <a:pt x="1329" y="100"/>
                  </a:lnTo>
                  <a:cubicBezTo>
                    <a:pt x="1805" y="100"/>
                    <a:pt x="2281" y="376"/>
                    <a:pt x="2532" y="802"/>
                  </a:cubicBezTo>
                  <a:cubicBezTo>
                    <a:pt x="2557" y="827"/>
                    <a:pt x="2582" y="827"/>
                    <a:pt x="2607" y="827"/>
                  </a:cubicBezTo>
                  <a:cubicBezTo>
                    <a:pt x="2632" y="802"/>
                    <a:pt x="2632" y="777"/>
                    <a:pt x="2632" y="752"/>
                  </a:cubicBezTo>
                  <a:cubicBezTo>
                    <a:pt x="2357" y="301"/>
                    <a:pt x="1855" y="0"/>
                    <a:pt x="132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5"/>
            <p:cNvSpPr/>
            <p:nvPr/>
          </p:nvSpPr>
          <p:spPr>
            <a:xfrm>
              <a:off x="4810519" y="2194870"/>
              <a:ext cx="47621" cy="119515"/>
            </a:xfrm>
            <a:custGeom>
              <a:rect b="b" l="l" r="r" t="t"/>
              <a:pathLst>
                <a:path extrusionOk="0" h="2457" w="979">
                  <a:moveTo>
                    <a:pt x="276" y="0"/>
                  </a:moveTo>
                  <a:cubicBezTo>
                    <a:pt x="251" y="0"/>
                    <a:pt x="201" y="0"/>
                    <a:pt x="201" y="25"/>
                  </a:cubicBezTo>
                  <a:cubicBezTo>
                    <a:pt x="26" y="451"/>
                    <a:pt x="1" y="902"/>
                    <a:pt x="101" y="1328"/>
                  </a:cubicBezTo>
                  <a:cubicBezTo>
                    <a:pt x="201" y="1704"/>
                    <a:pt x="502" y="2130"/>
                    <a:pt x="878" y="2456"/>
                  </a:cubicBezTo>
                  <a:lnTo>
                    <a:pt x="903" y="2456"/>
                  </a:lnTo>
                  <a:cubicBezTo>
                    <a:pt x="928" y="2456"/>
                    <a:pt x="928" y="2456"/>
                    <a:pt x="953" y="2431"/>
                  </a:cubicBezTo>
                  <a:cubicBezTo>
                    <a:pt x="978" y="2431"/>
                    <a:pt x="978" y="2381"/>
                    <a:pt x="953" y="2356"/>
                  </a:cubicBezTo>
                  <a:cubicBezTo>
                    <a:pt x="577" y="2055"/>
                    <a:pt x="302" y="1654"/>
                    <a:pt x="226" y="1303"/>
                  </a:cubicBezTo>
                  <a:cubicBezTo>
                    <a:pt x="126" y="902"/>
                    <a:pt x="151" y="451"/>
                    <a:pt x="302" y="75"/>
                  </a:cubicBezTo>
                  <a:cubicBezTo>
                    <a:pt x="302" y="50"/>
                    <a:pt x="302" y="0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5"/>
            <p:cNvSpPr/>
            <p:nvPr/>
          </p:nvSpPr>
          <p:spPr>
            <a:xfrm>
              <a:off x="4770292" y="2343909"/>
              <a:ext cx="58566" cy="122871"/>
            </a:xfrm>
            <a:custGeom>
              <a:rect b="b" l="l" r="r" t="t"/>
              <a:pathLst>
                <a:path extrusionOk="0" h="2526" w="1204">
                  <a:moveTo>
                    <a:pt x="740" y="0"/>
                  </a:moveTo>
                  <a:cubicBezTo>
                    <a:pt x="728" y="0"/>
                    <a:pt x="715" y="6"/>
                    <a:pt x="702" y="19"/>
                  </a:cubicBezTo>
                  <a:cubicBezTo>
                    <a:pt x="677" y="44"/>
                    <a:pt x="677" y="69"/>
                    <a:pt x="702" y="94"/>
                  </a:cubicBezTo>
                  <a:cubicBezTo>
                    <a:pt x="978" y="470"/>
                    <a:pt x="1078" y="971"/>
                    <a:pt x="953" y="1422"/>
                  </a:cubicBezTo>
                  <a:cubicBezTo>
                    <a:pt x="828" y="1873"/>
                    <a:pt x="477" y="2249"/>
                    <a:pt x="51" y="2400"/>
                  </a:cubicBezTo>
                  <a:cubicBezTo>
                    <a:pt x="26" y="2425"/>
                    <a:pt x="1" y="2450"/>
                    <a:pt x="1" y="2475"/>
                  </a:cubicBezTo>
                  <a:cubicBezTo>
                    <a:pt x="26" y="2500"/>
                    <a:pt x="51" y="2525"/>
                    <a:pt x="51" y="2525"/>
                  </a:cubicBezTo>
                  <a:cubicBezTo>
                    <a:pt x="76" y="2525"/>
                    <a:pt x="76" y="2525"/>
                    <a:pt x="76" y="2500"/>
                  </a:cubicBezTo>
                  <a:cubicBezTo>
                    <a:pt x="552" y="2325"/>
                    <a:pt x="928" y="1924"/>
                    <a:pt x="1053" y="1447"/>
                  </a:cubicBezTo>
                  <a:cubicBezTo>
                    <a:pt x="1204" y="971"/>
                    <a:pt x="1078" y="420"/>
                    <a:pt x="778" y="19"/>
                  </a:cubicBezTo>
                  <a:cubicBezTo>
                    <a:pt x="765" y="6"/>
                    <a:pt x="753" y="0"/>
                    <a:pt x="74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5"/>
            <p:cNvSpPr/>
            <p:nvPr/>
          </p:nvSpPr>
          <p:spPr>
            <a:xfrm>
              <a:off x="4586232" y="2558128"/>
              <a:ext cx="142668" cy="50053"/>
            </a:xfrm>
            <a:custGeom>
              <a:rect b="b" l="l" r="r" t="t"/>
              <a:pathLst>
                <a:path extrusionOk="0" h="1029" w="2933">
                  <a:moveTo>
                    <a:pt x="1952" y="1"/>
                  </a:moveTo>
                  <a:cubicBezTo>
                    <a:pt x="1744" y="1"/>
                    <a:pt x="1534" y="27"/>
                    <a:pt x="1329" y="76"/>
                  </a:cubicBezTo>
                  <a:cubicBezTo>
                    <a:pt x="802" y="201"/>
                    <a:pt x="351" y="527"/>
                    <a:pt x="25" y="928"/>
                  </a:cubicBezTo>
                  <a:cubicBezTo>
                    <a:pt x="0" y="953"/>
                    <a:pt x="0" y="1003"/>
                    <a:pt x="25" y="1028"/>
                  </a:cubicBezTo>
                  <a:lnTo>
                    <a:pt x="75" y="1028"/>
                  </a:lnTo>
                  <a:cubicBezTo>
                    <a:pt x="75" y="1028"/>
                    <a:pt x="100" y="1028"/>
                    <a:pt x="100" y="1003"/>
                  </a:cubicBezTo>
                  <a:cubicBezTo>
                    <a:pt x="426" y="602"/>
                    <a:pt x="852" y="302"/>
                    <a:pt x="1354" y="176"/>
                  </a:cubicBezTo>
                  <a:cubicBezTo>
                    <a:pt x="1537" y="130"/>
                    <a:pt x="1725" y="108"/>
                    <a:pt x="1912" y="108"/>
                  </a:cubicBezTo>
                  <a:cubicBezTo>
                    <a:pt x="2234" y="108"/>
                    <a:pt x="2556" y="175"/>
                    <a:pt x="2857" y="302"/>
                  </a:cubicBezTo>
                  <a:cubicBezTo>
                    <a:pt x="2882" y="302"/>
                    <a:pt x="2908" y="302"/>
                    <a:pt x="2908" y="276"/>
                  </a:cubicBezTo>
                  <a:cubicBezTo>
                    <a:pt x="2933" y="226"/>
                    <a:pt x="2908" y="201"/>
                    <a:pt x="2882" y="201"/>
                  </a:cubicBezTo>
                  <a:cubicBezTo>
                    <a:pt x="2593" y="64"/>
                    <a:pt x="2275" y="1"/>
                    <a:pt x="195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5"/>
            <p:cNvSpPr/>
            <p:nvPr/>
          </p:nvSpPr>
          <p:spPr>
            <a:xfrm>
              <a:off x="4396042" y="2512112"/>
              <a:ext cx="120731" cy="39984"/>
            </a:xfrm>
            <a:custGeom>
              <a:rect b="b" l="l" r="r" t="t"/>
              <a:pathLst>
                <a:path extrusionOk="0" h="822" w="2482">
                  <a:moveTo>
                    <a:pt x="63" y="1"/>
                  </a:moveTo>
                  <a:cubicBezTo>
                    <a:pt x="51" y="1"/>
                    <a:pt x="38" y="7"/>
                    <a:pt x="26" y="19"/>
                  </a:cubicBezTo>
                  <a:cubicBezTo>
                    <a:pt x="0" y="19"/>
                    <a:pt x="0" y="70"/>
                    <a:pt x="0" y="95"/>
                  </a:cubicBezTo>
                  <a:cubicBezTo>
                    <a:pt x="276" y="471"/>
                    <a:pt x="702" y="721"/>
                    <a:pt x="1153" y="796"/>
                  </a:cubicBezTo>
                  <a:cubicBezTo>
                    <a:pt x="1254" y="821"/>
                    <a:pt x="1329" y="821"/>
                    <a:pt x="1429" y="821"/>
                  </a:cubicBezTo>
                  <a:cubicBezTo>
                    <a:pt x="1805" y="821"/>
                    <a:pt x="2156" y="696"/>
                    <a:pt x="2457" y="471"/>
                  </a:cubicBezTo>
                  <a:cubicBezTo>
                    <a:pt x="2482" y="446"/>
                    <a:pt x="2482" y="420"/>
                    <a:pt x="2482" y="395"/>
                  </a:cubicBezTo>
                  <a:cubicBezTo>
                    <a:pt x="2469" y="383"/>
                    <a:pt x="2457" y="377"/>
                    <a:pt x="2444" y="377"/>
                  </a:cubicBezTo>
                  <a:cubicBezTo>
                    <a:pt x="2432" y="377"/>
                    <a:pt x="2419" y="383"/>
                    <a:pt x="2406" y="395"/>
                  </a:cubicBezTo>
                  <a:cubicBezTo>
                    <a:pt x="2114" y="604"/>
                    <a:pt x="1752" y="709"/>
                    <a:pt x="1393" y="709"/>
                  </a:cubicBezTo>
                  <a:cubicBezTo>
                    <a:pt x="1321" y="709"/>
                    <a:pt x="1249" y="705"/>
                    <a:pt x="1178" y="696"/>
                  </a:cubicBezTo>
                  <a:cubicBezTo>
                    <a:pt x="752" y="621"/>
                    <a:pt x="351" y="370"/>
                    <a:pt x="101" y="19"/>
                  </a:cubicBezTo>
                  <a:cubicBezTo>
                    <a:pt x="88" y="7"/>
                    <a:pt x="76" y="1"/>
                    <a:pt x="6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5"/>
            <p:cNvSpPr/>
            <p:nvPr/>
          </p:nvSpPr>
          <p:spPr>
            <a:xfrm>
              <a:off x="4211933" y="2563721"/>
              <a:ext cx="106138" cy="65181"/>
            </a:xfrm>
            <a:custGeom>
              <a:rect b="b" l="l" r="r" t="t"/>
              <a:pathLst>
                <a:path extrusionOk="0" h="1340" w="2182">
                  <a:moveTo>
                    <a:pt x="1380" y="0"/>
                  </a:moveTo>
                  <a:cubicBezTo>
                    <a:pt x="1155" y="0"/>
                    <a:pt x="936" y="45"/>
                    <a:pt x="753" y="136"/>
                  </a:cubicBezTo>
                  <a:cubicBezTo>
                    <a:pt x="327" y="362"/>
                    <a:pt x="51" y="813"/>
                    <a:pt x="1" y="1264"/>
                  </a:cubicBezTo>
                  <a:cubicBezTo>
                    <a:pt x="1" y="1314"/>
                    <a:pt x="26" y="1339"/>
                    <a:pt x="51" y="1339"/>
                  </a:cubicBezTo>
                  <a:cubicBezTo>
                    <a:pt x="101" y="1339"/>
                    <a:pt x="126" y="1314"/>
                    <a:pt x="126" y="1289"/>
                  </a:cubicBezTo>
                  <a:cubicBezTo>
                    <a:pt x="151" y="838"/>
                    <a:pt x="427" y="437"/>
                    <a:pt x="803" y="237"/>
                  </a:cubicBezTo>
                  <a:cubicBezTo>
                    <a:pt x="974" y="145"/>
                    <a:pt x="1177" y="101"/>
                    <a:pt x="1383" y="101"/>
                  </a:cubicBezTo>
                  <a:cubicBezTo>
                    <a:pt x="1628" y="101"/>
                    <a:pt x="1877" y="164"/>
                    <a:pt x="2081" y="287"/>
                  </a:cubicBezTo>
                  <a:cubicBezTo>
                    <a:pt x="2102" y="297"/>
                    <a:pt x="2118" y="303"/>
                    <a:pt x="2131" y="303"/>
                  </a:cubicBezTo>
                  <a:cubicBezTo>
                    <a:pt x="2148" y="303"/>
                    <a:pt x="2156" y="291"/>
                    <a:pt x="2156" y="262"/>
                  </a:cubicBezTo>
                  <a:cubicBezTo>
                    <a:pt x="2181" y="237"/>
                    <a:pt x="2181" y="212"/>
                    <a:pt x="2156" y="187"/>
                  </a:cubicBezTo>
                  <a:cubicBezTo>
                    <a:pt x="1925" y="64"/>
                    <a:pt x="1648" y="0"/>
                    <a:pt x="138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5"/>
            <p:cNvSpPr/>
            <p:nvPr/>
          </p:nvSpPr>
          <p:spPr>
            <a:xfrm>
              <a:off x="4122967" y="2657600"/>
              <a:ext cx="17122" cy="10312"/>
            </a:xfrm>
            <a:custGeom>
              <a:rect b="b" l="l" r="r" t="t"/>
              <a:pathLst>
                <a:path extrusionOk="0" h="212" w="352">
                  <a:moveTo>
                    <a:pt x="74" y="1"/>
                  </a:moveTo>
                  <a:cubicBezTo>
                    <a:pt x="50" y="1"/>
                    <a:pt x="25" y="18"/>
                    <a:pt x="25" y="36"/>
                  </a:cubicBezTo>
                  <a:cubicBezTo>
                    <a:pt x="0" y="61"/>
                    <a:pt x="0" y="86"/>
                    <a:pt x="25" y="111"/>
                  </a:cubicBezTo>
                  <a:cubicBezTo>
                    <a:pt x="101" y="136"/>
                    <a:pt x="176" y="186"/>
                    <a:pt x="276" y="211"/>
                  </a:cubicBezTo>
                  <a:cubicBezTo>
                    <a:pt x="301" y="211"/>
                    <a:pt x="326" y="186"/>
                    <a:pt x="326" y="161"/>
                  </a:cubicBezTo>
                  <a:cubicBezTo>
                    <a:pt x="351" y="136"/>
                    <a:pt x="326" y="111"/>
                    <a:pt x="301" y="111"/>
                  </a:cubicBezTo>
                  <a:cubicBezTo>
                    <a:pt x="226" y="86"/>
                    <a:pt x="151" y="61"/>
                    <a:pt x="101" y="11"/>
                  </a:cubicBezTo>
                  <a:cubicBezTo>
                    <a:pt x="93" y="4"/>
                    <a:pt x="84" y="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5"/>
            <p:cNvSpPr/>
            <p:nvPr/>
          </p:nvSpPr>
          <p:spPr>
            <a:xfrm>
              <a:off x="4103462" y="2720300"/>
              <a:ext cx="19554" cy="9777"/>
            </a:xfrm>
            <a:custGeom>
              <a:rect b="b" l="l" r="r" t="t"/>
              <a:pathLst>
                <a:path extrusionOk="0" h="201" w="402">
                  <a:moveTo>
                    <a:pt x="76" y="0"/>
                  </a:moveTo>
                  <a:cubicBezTo>
                    <a:pt x="50" y="0"/>
                    <a:pt x="25" y="0"/>
                    <a:pt x="0" y="25"/>
                  </a:cubicBezTo>
                  <a:cubicBezTo>
                    <a:pt x="0" y="50"/>
                    <a:pt x="0" y="75"/>
                    <a:pt x="25" y="100"/>
                  </a:cubicBezTo>
                  <a:cubicBezTo>
                    <a:pt x="126" y="151"/>
                    <a:pt x="226" y="176"/>
                    <a:pt x="326" y="201"/>
                  </a:cubicBezTo>
                  <a:lnTo>
                    <a:pt x="351" y="201"/>
                  </a:lnTo>
                  <a:cubicBezTo>
                    <a:pt x="376" y="201"/>
                    <a:pt x="401" y="176"/>
                    <a:pt x="401" y="151"/>
                  </a:cubicBezTo>
                  <a:cubicBezTo>
                    <a:pt x="401" y="100"/>
                    <a:pt x="376" y="75"/>
                    <a:pt x="351" y="75"/>
                  </a:cubicBezTo>
                  <a:cubicBezTo>
                    <a:pt x="251" y="75"/>
                    <a:pt x="176" y="50"/>
                    <a:pt x="7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5"/>
            <p:cNvSpPr/>
            <p:nvPr/>
          </p:nvSpPr>
          <p:spPr>
            <a:xfrm>
              <a:off x="4098598" y="2788058"/>
              <a:ext cx="19554" cy="5399"/>
            </a:xfrm>
            <a:custGeom>
              <a:rect b="b" l="l" r="r" t="t"/>
              <a:pathLst>
                <a:path extrusionOk="0" h="111" w="402">
                  <a:moveTo>
                    <a:pt x="29" y="0"/>
                  </a:moveTo>
                  <a:cubicBezTo>
                    <a:pt x="13" y="0"/>
                    <a:pt x="0" y="18"/>
                    <a:pt x="0" y="36"/>
                  </a:cubicBezTo>
                  <a:cubicBezTo>
                    <a:pt x="0" y="86"/>
                    <a:pt x="25" y="111"/>
                    <a:pt x="50" y="111"/>
                  </a:cubicBezTo>
                  <a:lnTo>
                    <a:pt x="351" y="111"/>
                  </a:lnTo>
                  <a:cubicBezTo>
                    <a:pt x="401" y="111"/>
                    <a:pt x="401" y="86"/>
                    <a:pt x="401" y="36"/>
                  </a:cubicBezTo>
                  <a:cubicBezTo>
                    <a:pt x="401" y="18"/>
                    <a:pt x="389" y="0"/>
                    <a:pt x="372" y="0"/>
                  </a:cubicBezTo>
                  <a:cubicBezTo>
                    <a:pt x="366" y="0"/>
                    <a:pt x="358" y="3"/>
                    <a:pt x="351" y="11"/>
                  </a:cubicBezTo>
                  <a:lnTo>
                    <a:pt x="50" y="11"/>
                  </a:lnTo>
                  <a:cubicBezTo>
                    <a:pt x="43" y="3"/>
                    <a:pt x="36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5"/>
            <p:cNvSpPr/>
            <p:nvPr/>
          </p:nvSpPr>
          <p:spPr>
            <a:xfrm>
              <a:off x="4108326" y="2848277"/>
              <a:ext cx="15906" cy="7394"/>
            </a:xfrm>
            <a:custGeom>
              <a:rect b="b" l="l" r="r" t="t"/>
              <a:pathLst>
                <a:path extrusionOk="0" h="152" w="327">
                  <a:moveTo>
                    <a:pt x="226" y="1"/>
                  </a:moveTo>
                  <a:cubicBezTo>
                    <a:pt x="176" y="26"/>
                    <a:pt x="126" y="51"/>
                    <a:pt x="51" y="51"/>
                  </a:cubicBezTo>
                  <a:cubicBezTo>
                    <a:pt x="26" y="51"/>
                    <a:pt x="1" y="76"/>
                    <a:pt x="1" y="101"/>
                  </a:cubicBezTo>
                  <a:cubicBezTo>
                    <a:pt x="1" y="151"/>
                    <a:pt x="26" y="151"/>
                    <a:pt x="51" y="151"/>
                  </a:cubicBezTo>
                  <a:lnTo>
                    <a:pt x="76" y="151"/>
                  </a:lnTo>
                  <a:cubicBezTo>
                    <a:pt x="151" y="151"/>
                    <a:pt x="201" y="126"/>
                    <a:pt x="276" y="101"/>
                  </a:cubicBezTo>
                  <a:cubicBezTo>
                    <a:pt x="301" y="101"/>
                    <a:pt x="326" y="76"/>
                    <a:pt x="301" y="26"/>
                  </a:cubicBezTo>
                  <a:cubicBezTo>
                    <a:pt x="301" y="1"/>
                    <a:pt x="276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5"/>
            <p:cNvSpPr/>
            <p:nvPr/>
          </p:nvSpPr>
          <p:spPr>
            <a:xfrm>
              <a:off x="4125400" y="2899497"/>
              <a:ext cx="12258" cy="8561"/>
            </a:xfrm>
            <a:custGeom>
              <a:rect b="b" l="l" r="r" t="t"/>
              <a:pathLst>
                <a:path extrusionOk="0" h="176" w="252">
                  <a:moveTo>
                    <a:pt x="151" y="0"/>
                  </a:moveTo>
                  <a:lnTo>
                    <a:pt x="51" y="51"/>
                  </a:lnTo>
                  <a:cubicBezTo>
                    <a:pt x="0" y="76"/>
                    <a:pt x="0" y="101"/>
                    <a:pt x="0" y="126"/>
                  </a:cubicBezTo>
                  <a:cubicBezTo>
                    <a:pt x="26" y="151"/>
                    <a:pt x="26" y="176"/>
                    <a:pt x="51" y="176"/>
                  </a:cubicBezTo>
                  <a:cubicBezTo>
                    <a:pt x="76" y="176"/>
                    <a:pt x="76" y="151"/>
                    <a:pt x="76" y="151"/>
                  </a:cubicBezTo>
                  <a:lnTo>
                    <a:pt x="201" y="101"/>
                  </a:lnTo>
                  <a:cubicBezTo>
                    <a:pt x="226" y="101"/>
                    <a:pt x="251" y="76"/>
                    <a:pt x="226" y="51"/>
                  </a:cubicBezTo>
                  <a:cubicBezTo>
                    <a:pt x="226" y="0"/>
                    <a:pt x="201" y="0"/>
                    <a:pt x="15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5"/>
            <p:cNvSpPr/>
            <p:nvPr/>
          </p:nvSpPr>
          <p:spPr>
            <a:xfrm>
              <a:off x="4115623" y="2681581"/>
              <a:ext cx="31764" cy="91156"/>
            </a:xfrm>
            <a:custGeom>
              <a:rect b="b" l="l" r="r" t="t"/>
              <a:pathLst>
                <a:path extrusionOk="0" h="1874" w="653">
                  <a:moveTo>
                    <a:pt x="389" y="0"/>
                  </a:moveTo>
                  <a:cubicBezTo>
                    <a:pt x="377" y="0"/>
                    <a:pt x="364" y="7"/>
                    <a:pt x="352" y="19"/>
                  </a:cubicBezTo>
                  <a:cubicBezTo>
                    <a:pt x="327" y="19"/>
                    <a:pt x="327" y="69"/>
                    <a:pt x="327" y="94"/>
                  </a:cubicBezTo>
                  <a:cubicBezTo>
                    <a:pt x="477" y="345"/>
                    <a:pt x="552" y="671"/>
                    <a:pt x="477" y="972"/>
                  </a:cubicBezTo>
                  <a:cubicBezTo>
                    <a:pt x="427" y="1297"/>
                    <a:pt x="252" y="1573"/>
                    <a:pt x="26" y="1774"/>
                  </a:cubicBezTo>
                  <a:cubicBezTo>
                    <a:pt x="1" y="1774"/>
                    <a:pt x="1" y="1824"/>
                    <a:pt x="26" y="1849"/>
                  </a:cubicBezTo>
                  <a:cubicBezTo>
                    <a:pt x="26" y="1849"/>
                    <a:pt x="51" y="1874"/>
                    <a:pt x="51" y="1874"/>
                  </a:cubicBezTo>
                  <a:cubicBezTo>
                    <a:pt x="76" y="1874"/>
                    <a:pt x="76" y="1849"/>
                    <a:pt x="101" y="1849"/>
                  </a:cubicBezTo>
                  <a:cubicBezTo>
                    <a:pt x="352" y="1648"/>
                    <a:pt x="527" y="1322"/>
                    <a:pt x="603" y="997"/>
                  </a:cubicBezTo>
                  <a:cubicBezTo>
                    <a:pt x="653" y="671"/>
                    <a:pt x="603" y="320"/>
                    <a:pt x="427" y="19"/>
                  </a:cubicBezTo>
                  <a:cubicBezTo>
                    <a:pt x="415" y="7"/>
                    <a:pt x="402" y="0"/>
                    <a:pt x="38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5"/>
            <p:cNvSpPr/>
            <p:nvPr/>
          </p:nvSpPr>
          <p:spPr>
            <a:xfrm>
              <a:off x="4142473" y="2820259"/>
              <a:ext cx="46356" cy="102441"/>
            </a:xfrm>
            <a:custGeom>
              <a:rect b="b" l="l" r="r" t="t"/>
              <a:pathLst>
                <a:path extrusionOk="0" h="2106" w="953">
                  <a:moveTo>
                    <a:pt x="251" y="0"/>
                  </a:moveTo>
                  <a:cubicBezTo>
                    <a:pt x="226" y="0"/>
                    <a:pt x="201" y="0"/>
                    <a:pt x="176" y="25"/>
                  </a:cubicBezTo>
                  <a:cubicBezTo>
                    <a:pt x="25" y="401"/>
                    <a:pt x="0" y="827"/>
                    <a:pt x="126" y="1203"/>
                  </a:cubicBezTo>
                  <a:cubicBezTo>
                    <a:pt x="226" y="1579"/>
                    <a:pt x="502" y="1905"/>
                    <a:pt x="853" y="2106"/>
                  </a:cubicBezTo>
                  <a:lnTo>
                    <a:pt x="878" y="2106"/>
                  </a:lnTo>
                  <a:cubicBezTo>
                    <a:pt x="903" y="2106"/>
                    <a:pt x="928" y="2106"/>
                    <a:pt x="928" y="2081"/>
                  </a:cubicBezTo>
                  <a:cubicBezTo>
                    <a:pt x="953" y="2055"/>
                    <a:pt x="928" y="2005"/>
                    <a:pt x="903" y="2005"/>
                  </a:cubicBezTo>
                  <a:cubicBezTo>
                    <a:pt x="577" y="1830"/>
                    <a:pt x="326" y="1504"/>
                    <a:pt x="226" y="1153"/>
                  </a:cubicBezTo>
                  <a:cubicBezTo>
                    <a:pt x="101" y="802"/>
                    <a:pt x="126" y="426"/>
                    <a:pt x="276" y="75"/>
                  </a:cubicBezTo>
                  <a:cubicBezTo>
                    <a:pt x="301" y="50"/>
                    <a:pt x="276" y="25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5"/>
            <p:cNvSpPr/>
            <p:nvPr/>
          </p:nvSpPr>
          <p:spPr>
            <a:xfrm>
              <a:off x="4171707" y="2979950"/>
              <a:ext cx="61046" cy="71991"/>
            </a:xfrm>
            <a:custGeom>
              <a:rect b="b" l="l" r="r" t="t"/>
              <a:pathLst>
                <a:path extrusionOk="0" h="1480" w="1255">
                  <a:moveTo>
                    <a:pt x="76" y="1"/>
                  </a:moveTo>
                  <a:cubicBezTo>
                    <a:pt x="51" y="1"/>
                    <a:pt x="26" y="26"/>
                    <a:pt x="1" y="51"/>
                  </a:cubicBezTo>
                  <a:cubicBezTo>
                    <a:pt x="1" y="76"/>
                    <a:pt x="1" y="101"/>
                    <a:pt x="51" y="101"/>
                  </a:cubicBezTo>
                  <a:cubicBezTo>
                    <a:pt x="602" y="301"/>
                    <a:pt x="1054" y="828"/>
                    <a:pt x="1129" y="1429"/>
                  </a:cubicBezTo>
                  <a:cubicBezTo>
                    <a:pt x="1129" y="1454"/>
                    <a:pt x="1154" y="1479"/>
                    <a:pt x="1179" y="1479"/>
                  </a:cubicBezTo>
                  <a:lnTo>
                    <a:pt x="1204" y="1479"/>
                  </a:lnTo>
                  <a:cubicBezTo>
                    <a:pt x="1229" y="1479"/>
                    <a:pt x="1254" y="1429"/>
                    <a:pt x="1229" y="1404"/>
                  </a:cubicBezTo>
                  <a:cubicBezTo>
                    <a:pt x="1154" y="777"/>
                    <a:pt x="678" y="226"/>
                    <a:pt x="76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5"/>
            <p:cNvSpPr/>
            <p:nvPr/>
          </p:nvSpPr>
          <p:spPr>
            <a:xfrm>
              <a:off x="4291219" y="3048244"/>
              <a:ext cx="71942" cy="52437"/>
            </a:xfrm>
            <a:custGeom>
              <a:rect b="b" l="l" r="r" t="t"/>
              <a:pathLst>
                <a:path extrusionOk="0" h="1078" w="1479">
                  <a:moveTo>
                    <a:pt x="50" y="0"/>
                  </a:moveTo>
                  <a:cubicBezTo>
                    <a:pt x="0" y="25"/>
                    <a:pt x="0" y="50"/>
                    <a:pt x="0" y="75"/>
                  </a:cubicBezTo>
                  <a:cubicBezTo>
                    <a:pt x="75" y="376"/>
                    <a:pt x="276" y="652"/>
                    <a:pt x="526" y="827"/>
                  </a:cubicBezTo>
                  <a:cubicBezTo>
                    <a:pt x="752" y="977"/>
                    <a:pt x="1028" y="1078"/>
                    <a:pt x="1278" y="1078"/>
                  </a:cubicBezTo>
                  <a:cubicBezTo>
                    <a:pt x="1328" y="1078"/>
                    <a:pt x="1378" y="1053"/>
                    <a:pt x="1429" y="1053"/>
                  </a:cubicBezTo>
                  <a:cubicBezTo>
                    <a:pt x="1454" y="1053"/>
                    <a:pt x="1479" y="1028"/>
                    <a:pt x="1479" y="1003"/>
                  </a:cubicBezTo>
                  <a:cubicBezTo>
                    <a:pt x="1479" y="977"/>
                    <a:pt x="1454" y="952"/>
                    <a:pt x="1429" y="952"/>
                  </a:cubicBezTo>
                  <a:cubicBezTo>
                    <a:pt x="1390" y="956"/>
                    <a:pt x="1352" y="957"/>
                    <a:pt x="1314" y="957"/>
                  </a:cubicBezTo>
                  <a:cubicBezTo>
                    <a:pt x="1053" y="957"/>
                    <a:pt x="798" y="883"/>
                    <a:pt x="602" y="752"/>
                  </a:cubicBezTo>
                  <a:cubicBezTo>
                    <a:pt x="351" y="576"/>
                    <a:pt x="175" y="326"/>
                    <a:pt x="100" y="50"/>
                  </a:cubicBezTo>
                  <a:cubicBezTo>
                    <a:pt x="100" y="25"/>
                    <a:pt x="75" y="0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4" name="Google Shape;1404;p25"/>
          <p:cNvGrpSpPr/>
          <p:nvPr/>
        </p:nvGrpSpPr>
        <p:grpSpPr>
          <a:xfrm>
            <a:off x="251229" y="981563"/>
            <a:ext cx="154684" cy="401176"/>
            <a:chOff x="251229" y="981563"/>
            <a:chExt cx="154684" cy="401176"/>
          </a:xfrm>
        </p:grpSpPr>
        <p:grpSp>
          <p:nvGrpSpPr>
            <p:cNvPr id="1405" name="Google Shape;1405;p25"/>
            <p:cNvGrpSpPr/>
            <p:nvPr/>
          </p:nvGrpSpPr>
          <p:grpSpPr>
            <a:xfrm>
              <a:off x="251229" y="1240719"/>
              <a:ext cx="110475" cy="142021"/>
              <a:chOff x="3340915" y="2702363"/>
              <a:chExt cx="85980" cy="110522"/>
            </a:xfrm>
          </p:grpSpPr>
          <p:sp>
            <p:nvSpPr>
              <p:cNvPr id="1406" name="Google Shape;1406;p25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25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8" name="Google Shape;1408;p25"/>
            <p:cNvGrpSpPr/>
            <p:nvPr/>
          </p:nvGrpSpPr>
          <p:grpSpPr>
            <a:xfrm>
              <a:off x="336535" y="981563"/>
              <a:ext cx="69377" cy="89202"/>
              <a:chOff x="3340915" y="2702363"/>
              <a:chExt cx="85980" cy="110522"/>
            </a:xfrm>
          </p:grpSpPr>
          <p:sp>
            <p:nvSpPr>
              <p:cNvPr id="1409" name="Google Shape;1409;p25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5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11" name="Google Shape;1411;p25"/>
          <p:cNvGrpSpPr/>
          <p:nvPr/>
        </p:nvGrpSpPr>
        <p:grpSpPr>
          <a:xfrm flipH="1" rot="10800000">
            <a:off x="8707079" y="2206613"/>
            <a:ext cx="154684" cy="401176"/>
            <a:chOff x="251229" y="981563"/>
            <a:chExt cx="154684" cy="401176"/>
          </a:xfrm>
        </p:grpSpPr>
        <p:grpSp>
          <p:nvGrpSpPr>
            <p:cNvPr id="1412" name="Google Shape;1412;p25"/>
            <p:cNvGrpSpPr/>
            <p:nvPr/>
          </p:nvGrpSpPr>
          <p:grpSpPr>
            <a:xfrm>
              <a:off x="251229" y="1240719"/>
              <a:ext cx="110475" cy="142021"/>
              <a:chOff x="3340915" y="2702363"/>
              <a:chExt cx="85980" cy="110522"/>
            </a:xfrm>
          </p:grpSpPr>
          <p:sp>
            <p:nvSpPr>
              <p:cNvPr id="1413" name="Google Shape;1413;p25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5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5" name="Google Shape;1415;p25"/>
            <p:cNvGrpSpPr/>
            <p:nvPr/>
          </p:nvGrpSpPr>
          <p:grpSpPr>
            <a:xfrm>
              <a:off x="336535" y="981563"/>
              <a:ext cx="69377" cy="89202"/>
              <a:chOff x="3340915" y="2702363"/>
              <a:chExt cx="85980" cy="110522"/>
            </a:xfrm>
          </p:grpSpPr>
          <p:sp>
            <p:nvSpPr>
              <p:cNvPr id="1416" name="Google Shape;1416;p25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5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2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21" name="Google Shape;1421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22" name="Google Shape;1422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3" name="Google Shape;142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romanUcPeriod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113" name="Google Shape;113;p4"/>
          <p:cNvGrpSpPr/>
          <p:nvPr/>
        </p:nvGrpSpPr>
        <p:grpSpPr>
          <a:xfrm>
            <a:off x="149501" y="296073"/>
            <a:ext cx="354149" cy="486667"/>
            <a:chOff x="149501" y="296073"/>
            <a:chExt cx="354149" cy="486667"/>
          </a:xfrm>
        </p:grpSpPr>
        <p:grpSp>
          <p:nvGrpSpPr>
            <p:cNvPr id="114" name="Google Shape;114;p4"/>
            <p:cNvGrpSpPr/>
            <p:nvPr/>
          </p:nvGrpSpPr>
          <p:grpSpPr>
            <a:xfrm flipH="1">
              <a:off x="342300" y="296073"/>
              <a:ext cx="161349" cy="207428"/>
              <a:chOff x="3340915" y="2702363"/>
              <a:chExt cx="85980" cy="110522"/>
            </a:xfrm>
          </p:grpSpPr>
          <p:sp>
            <p:nvSpPr>
              <p:cNvPr id="115" name="Google Shape;115;p4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4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" name="Google Shape;117;p4"/>
            <p:cNvGrpSpPr/>
            <p:nvPr/>
          </p:nvGrpSpPr>
          <p:grpSpPr>
            <a:xfrm flipH="1">
              <a:off x="149501" y="640719"/>
              <a:ext cx="110475" cy="142021"/>
              <a:chOff x="3340915" y="2702363"/>
              <a:chExt cx="85980" cy="110522"/>
            </a:xfrm>
          </p:grpSpPr>
          <p:sp>
            <p:nvSpPr>
              <p:cNvPr id="118" name="Google Shape;118;p4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0" name="Google Shape;120;p4"/>
          <p:cNvGrpSpPr/>
          <p:nvPr/>
        </p:nvGrpSpPr>
        <p:grpSpPr>
          <a:xfrm>
            <a:off x="8550367" y="4360760"/>
            <a:ext cx="398357" cy="486667"/>
            <a:chOff x="8550367" y="4360760"/>
            <a:chExt cx="398357" cy="486667"/>
          </a:xfrm>
        </p:grpSpPr>
        <p:grpSp>
          <p:nvGrpSpPr>
            <p:cNvPr id="121" name="Google Shape;121;p4"/>
            <p:cNvGrpSpPr/>
            <p:nvPr/>
          </p:nvGrpSpPr>
          <p:grpSpPr>
            <a:xfrm flipH="1">
              <a:off x="8787375" y="4360760"/>
              <a:ext cx="161349" cy="207428"/>
              <a:chOff x="3340915" y="2702363"/>
              <a:chExt cx="85980" cy="110522"/>
            </a:xfrm>
          </p:grpSpPr>
          <p:sp>
            <p:nvSpPr>
              <p:cNvPr id="122" name="Google Shape;122;p4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" name="Google Shape;124;p4"/>
            <p:cNvGrpSpPr/>
            <p:nvPr/>
          </p:nvGrpSpPr>
          <p:grpSpPr>
            <a:xfrm flipH="1">
              <a:off x="8594576" y="4705407"/>
              <a:ext cx="110475" cy="142021"/>
              <a:chOff x="3340915" y="2702363"/>
              <a:chExt cx="85980" cy="110522"/>
            </a:xfrm>
          </p:grpSpPr>
          <p:sp>
            <p:nvSpPr>
              <p:cNvPr id="125" name="Google Shape;125;p4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" name="Google Shape;127;p4"/>
            <p:cNvGrpSpPr/>
            <p:nvPr/>
          </p:nvGrpSpPr>
          <p:grpSpPr>
            <a:xfrm flipH="1">
              <a:off x="8550367" y="4446251"/>
              <a:ext cx="69377" cy="89202"/>
              <a:chOff x="3340915" y="2702363"/>
              <a:chExt cx="85980" cy="110522"/>
            </a:xfrm>
          </p:grpSpPr>
          <p:sp>
            <p:nvSpPr>
              <p:cNvPr id="128" name="Google Shape;128;p4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2" type="title"/>
          </p:nvPr>
        </p:nvSpPr>
        <p:spPr>
          <a:xfrm>
            <a:off x="1710514" y="1311900"/>
            <a:ext cx="2617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4" name="Google Shape;134;p5"/>
          <p:cNvSpPr txBox="1"/>
          <p:nvPr>
            <p:ph idx="3" type="title"/>
          </p:nvPr>
        </p:nvSpPr>
        <p:spPr>
          <a:xfrm>
            <a:off x="4815674" y="3150600"/>
            <a:ext cx="2617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5" name="Google Shape;135;p5"/>
          <p:cNvSpPr txBox="1"/>
          <p:nvPr>
            <p:ph idx="1" type="subTitle"/>
          </p:nvPr>
        </p:nvSpPr>
        <p:spPr>
          <a:xfrm>
            <a:off x="4815675" y="3709500"/>
            <a:ext cx="2617800" cy="8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6" name="Google Shape;136;p5"/>
          <p:cNvSpPr txBox="1"/>
          <p:nvPr>
            <p:ph idx="4" type="subTitle"/>
          </p:nvPr>
        </p:nvSpPr>
        <p:spPr>
          <a:xfrm>
            <a:off x="1710525" y="1870800"/>
            <a:ext cx="2617800" cy="8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37" name="Google Shape;137;p5"/>
          <p:cNvGrpSpPr/>
          <p:nvPr/>
        </p:nvGrpSpPr>
        <p:grpSpPr>
          <a:xfrm>
            <a:off x="-465760" y="3061030"/>
            <a:ext cx="1271910" cy="2169323"/>
            <a:chOff x="2440625" y="2850900"/>
            <a:chExt cx="607175" cy="1035575"/>
          </a:xfrm>
        </p:grpSpPr>
        <p:sp>
          <p:nvSpPr>
            <p:cNvPr id="138" name="Google Shape;138;p5"/>
            <p:cNvSpPr/>
            <p:nvPr/>
          </p:nvSpPr>
          <p:spPr>
            <a:xfrm>
              <a:off x="2446875" y="2964475"/>
              <a:ext cx="600925" cy="922000"/>
            </a:xfrm>
            <a:custGeom>
              <a:rect b="b" l="l" r="r" t="t"/>
              <a:pathLst>
                <a:path extrusionOk="0" h="36880" w="24037">
                  <a:moveTo>
                    <a:pt x="11730" y="1247"/>
                  </a:moveTo>
                  <a:cubicBezTo>
                    <a:pt x="12532" y="2300"/>
                    <a:pt x="13334" y="3378"/>
                    <a:pt x="14161" y="4506"/>
                  </a:cubicBezTo>
                  <a:cubicBezTo>
                    <a:pt x="13810" y="4706"/>
                    <a:pt x="13485" y="4907"/>
                    <a:pt x="13109" y="5132"/>
                  </a:cubicBezTo>
                  <a:cubicBezTo>
                    <a:pt x="12633" y="3829"/>
                    <a:pt x="12156" y="2551"/>
                    <a:pt x="11680" y="1247"/>
                  </a:cubicBezTo>
                  <a:close/>
                  <a:moveTo>
                    <a:pt x="11229" y="896"/>
                  </a:moveTo>
                  <a:cubicBezTo>
                    <a:pt x="11379" y="1348"/>
                    <a:pt x="11555" y="1799"/>
                    <a:pt x="11730" y="2250"/>
                  </a:cubicBezTo>
                  <a:cubicBezTo>
                    <a:pt x="12081" y="3177"/>
                    <a:pt x="12407" y="4105"/>
                    <a:pt x="12783" y="5032"/>
                  </a:cubicBezTo>
                  <a:cubicBezTo>
                    <a:pt x="12858" y="5257"/>
                    <a:pt x="12808" y="5333"/>
                    <a:pt x="12633" y="5458"/>
                  </a:cubicBezTo>
                  <a:cubicBezTo>
                    <a:pt x="11831" y="5984"/>
                    <a:pt x="11029" y="6485"/>
                    <a:pt x="10126" y="6836"/>
                  </a:cubicBezTo>
                  <a:cubicBezTo>
                    <a:pt x="10051" y="6861"/>
                    <a:pt x="10001" y="6886"/>
                    <a:pt x="9901" y="6912"/>
                  </a:cubicBezTo>
                  <a:cubicBezTo>
                    <a:pt x="10302" y="4881"/>
                    <a:pt x="10703" y="2901"/>
                    <a:pt x="11229" y="896"/>
                  </a:cubicBezTo>
                  <a:close/>
                  <a:moveTo>
                    <a:pt x="10828" y="1097"/>
                  </a:moveTo>
                  <a:cubicBezTo>
                    <a:pt x="10678" y="1899"/>
                    <a:pt x="10527" y="2701"/>
                    <a:pt x="10352" y="3503"/>
                  </a:cubicBezTo>
                  <a:cubicBezTo>
                    <a:pt x="10101" y="4606"/>
                    <a:pt x="9851" y="5734"/>
                    <a:pt x="9625" y="6836"/>
                  </a:cubicBezTo>
                  <a:cubicBezTo>
                    <a:pt x="9600" y="6987"/>
                    <a:pt x="9550" y="7037"/>
                    <a:pt x="9399" y="7087"/>
                  </a:cubicBezTo>
                  <a:cubicBezTo>
                    <a:pt x="9027" y="7191"/>
                    <a:pt x="8655" y="7251"/>
                    <a:pt x="8283" y="7251"/>
                  </a:cubicBezTo>
                  <a:cubicBezTo>
                    <a:pt x="8028" y="7251"/>
                    <a:pt x="7774" y="7223"/>
                    <a:pt x="7520" y="7162"/>
                  </a:cubicBezTo>
                  <a:cubicBezTo>
                    <a:pt x="7018" y="7062"/>
                    <a:pt x="6668" y="6761"/>
                    <a:pt x="6492" y="6285"/>
                  </a:cubicBezTo>
                  <a:cubicBezTo>
                    <a:pt x="6442" y="6160"/>
                    <a:pt x="6442" y="6084"/>
                    <a:pt x="6517" y="5984"/>
                  </a:cubicBezTo>
                  <a:cubicBezTo>
                    <a:pt x="7946" y="4355"/>
                    <a:pt x="9349" y="2726"/>
                    <a:pt x="10778" y="1097"/>
                  </a:cubicBezTo>
                  <a:close/>
                  <a:moveTo>
                    <a:pt x="14312" y="4706"/>
                  </a:moveTo>
                  <a:cubicBezTo>
                    <a:pt x="14813" y="5358"/>
                    <a:pt x="15289" y="6009"/>
                    <a:pt x="15816" y="6686"/>
                  </a:cubicBezTo>
                  <a:cubicBezTo>
                    <a:pt x="15465" y="6736"/>
                    <a:pt x="15164" y="6886"/>
                    <a:pt x="14888" y="7037"/>
                  </a:cubicBezTo>
                  <a:cubicBezTo>
                    <a:pt x="14587" y="7187"/>
                    <a:pt x="14312" y="7338"/>
                    <a:pt x="13986" y="7513"/>
                  </a:cubicBezTo>
                  <a:cubicBezTo>
                    <a:pt x="13735" y="6811"/>
                    <a:pt x="13460" y="6110"/>
                    <a:pt x="13209" y="5383"/>
                  </a:cubicBezTo>
                  <a:cubicBezTo>
                    <a:pt x="13535" y="5107"/>
                    <a:pt x="13936" y="4957"/>
                    <a:pt x="14312" y="4706"/>
                  </a:cubicBezTo>
                  <a:close/>
                  <a:moveTo>
                    <a:pt x="15865" y="6913"/>
                  </a:moveTo>
                  <a:cubicBezTo>
                    <a:pt x="15954" y="6913"/>
                    <a:pt x="16029" y="6957"/>
                    <a:pt x="16116" y="7062"/>
                  </a:cubicBezTo>
                  <a:cubicBezTo>
                    <a:pt x="16442" y="7538"/>
                    <a:pt x="16793" y="7989"/>
                    <a:pt x="17144" y="8465"/>
                  </a:cubicBezTo>
                  <a:cubicBezTo>
                    <a:pt x="16342" y="8841"/>
                    <a:pt x="15565" y="9192"/>
                    <a:pt x="14763" y="9568"/>
                  </a:cubicBezTo>
                  <a:cubicBezTo>
                    <a:pt x="14537" y="8992"/>
                    <a:pt x="14337" y="8440"/>
                    <a:pt x="14136" y="7889"/>
                  </a:cubicBezTo>
                  <a:cubicBezTo>
                    <a:pt x="14086" y="7789"/>
                    <a:pt x="14111" y="7739"/>
                    <a:pt x="14186" y="7714"/>
                  </a:cubicBezTo>
                  <a:cubicBezTo>
                    <a:pt x="14688" y="7413"/>
                    <a:pt x="15164" y="7087"/>
                    <a:pt x="15740" y="6937"/>
                  </a:cubicBezTo>
                  <a:cubicBezTo>
                    <a:pt x="15786" y="6921"/>
                    <a:pt x="15827" y="6913"/>
                    <a:pt x="15865" y="6913"/>
                  </a:cubicBezTo>
                  <a:close/>
                  <a:moveTo>
                    <a:pt x="12958" y="5508"/>
                  </a:moveTo>
                  <a:cubicBezTo>
                    <a:pt x="13209" y="6210"/>
                    <a:pt x="13460" y="6886"/>
                    <a:pt x="13710" y="7538"/>
                  </a:cubicBezTo>
                  <a:cubicBezTo>
                    <a:pt x="13760" y="7613"/>
                    <a:pt x="13735" y="7688"/>
                    <a:pt x="13660" y="7739"/>
                  </a:cubicBezTo>
                  <a:cubicBezTo>
                    <a:pt x="12307" y="8465"/>
                    <a:pt x="11054" y="9418"/>
                    <a:pt x="9575" y="9894"/>
                  </a:cubicBezTo>
                  <a:cubicBezTo>
                    <a:pt x="9500" y="9919"/>
                    <a:pt x="9425" y="9944"/>
                    <a:pt x="9299" y="9994"/>
                  </a:cubicBezTo>
                  <a:cubicBezTo>
                    <a:pt x="9299" y="9618"/>
                    <a:pt x="9425" y="9293"/>
                    <a:pt x="9475" y="8967"/>
                  </a:cubicBezTo>
                  <a:cubicBezTo>
                    <a:pt x="9575" y="8465"/>
                    <a:pt x="9675" y="7964"/>
                    <a:pt x="9775" y="7463"/>
                  </a:cubicBezTo>
                  <a:cubicBezTo>
                    <a:pt x="9800" y="7363"/>
                    <a:pt x="9800" y="7237"/>
                    <a:pt x="9951" y="7187"/>
                  </a:cubicBezTo>
                  <a:cubicBezTo>
                    <a:pt x="11029" y="6786"/>
                    <a:pt x="11981" y="6210"/>
                    <a:pt x="12958" y="5508"/>
                  </a:cubicBezTo>
                  <a:close/>
                  <a:moveTo>
                    <a:pt x="6216" y="6360"/>
                  </a:moveTo>
                  <a:cubicBezTo>
                    <a:pt x="6517" y="7137"/>
                    <a:pt x="7144" y="7463"/>
                    <a:pt x="7946" y="7513"/>
                  </a:cubicBezTo>
                  <a:cubicBezTo>
                    <a:pt x="8014" y="7516"/>
                    <a:pt x="8081" y="7518"/>
                    <a:pt x="8149" y="7518"/>
                  </a:cubicBezTo>
                  <a:cubicBezTo>
                    <a:pt x="8602" y="7518"/>
                    <a:pt x="9045" y="7447"/>
                    <a:pt x="9525" y="7338"/>
                  </a:cubicBezTo>
                  <a:lnTo>
                    <a:pt x="9525" y="7338"/>
                  </a:lnTo>
                  <a:cubicBezTo>
                    <a:pt x="9399" y="7889"/>
                    <a:pt x="9299" y="8415"/>
                    <a:pt x="9174" y="8942"/>
                  </a:cubicBezTo>
                  <a:cubicBezTo>
                    <a:pt x="9124" y="9242"/>
                    <a:pt x="9049" y="9543"/>
                    <a:pt x="8998" y="9844"/>
                  </a:cubicBezTo>
                  <a:cubicBezTo>
                    <a:pt x="8973" y="10019"/>
                    <a:pt x="8873" y="10095"/>
                    <a:pt x="8698" y="10145"/>
                  </a:cubicBezTo>
                  <a:cubicBezTo>
                    <a:pt x="8424" y="10185"/>
                    <a:pt x="8154" y="10206"/>
                    <a:pt x="7888" y="10206"/>
                  </a:cubicBezTo>
                  <a:cubicBezTo>
                    <a:pt x="6519" y="10206"/>
                    <a:pt x="5272" y="9653"/>
                    <a:pt x="4412" y="8415"/>
                  </a:cubicBezTo>
                  <a:cubicBezTo>
                    <a:pt x="4988" y="7688"/>
                    <a:pt x="5565" y="7037"/>
                    <a:pt x="6216" y="6360"/>
                  </a:cubicBezTo>
                  <a:close/>
                  <a:moveTo>
                    <a:pt x="17094" y="9017"/>
                  </a:moveTo>
                  <a:cubicBezTo>
                    <a:pt x="17044" y="9493"/>
                    <a:pt x="16968" y="9944"/>
                    <a:pt x="16918" y="10395"/>
                  </a:cubicBezTo>
                  <a:cubicBezTo>
                    <a:pt x="16622" y="10237"/>
                    <a:pt x="16337" y="10180"/>
                    <a:pt x="16056" y="10180"/>
                  </a:cubicBezTo>
                  <a:cubicBezTo>
                    <a:pt x="15625" y="10180"/>
                    <a:pt x="15203" y="10314"/>
                    <a:pt x="14763" y="10420"/>
                  </a:cubicBezTo>
                  <a:cubicBezTo>
                    <a:pt x="14738" y="10145"/>
                    <a:pt x="14838" y="10019"/>
                    <a:pt x="15089" y="9919"/>
                  </a:cubicBezTo>
                  <a:cubicBezTo>
                    <a:pt x="15740" y="9643"/>
                    <a:pt x="16392" y="9318"/>
                    <a:pt x="17094" y="9017"/>
                  </a:cubicBezTo>
                  <a:close/>
                  <a:moveTo>
                    <a:pt x="4237" y="8616"/>
                  </a:moveTo>
                  <a:cubicBezTo>
                    <a:pt x="4738" y="9368"/>
                    <a:pt x="5440" y="9869"/>
                    <a:pt x="6267" y="10195"/>
                  </a:cubicBezTo>
                  <a:cubicBezTo>
                    <a:pt x="6787" y="10394"/>
                    <a:pt x="7308" y="10462"/>
                    <a:pt x="7840" y="10462"/>
                  </a:cubicBezTo>
                  <a:cubicBezTo>
                    <a:pt x="8179" y="10462"/>
                    <a:pt x="8522" y="10434"/>
                    <a:pt x="8873" y="10395"/>
                  </a:cubicBezTo>
                  <a:lnTo>
                    <a:pt x="8873" y="10395"/>
                  </a:lnTo>
                  <a:cubicBezTo>
                    <a:pt x="8748" y="11022"/>
                    <a:pt x="8623" y="11623"/>
                    <a:pt x="8472" y="12250"/>
                  </a:cubicBezTo>
                  <a:cubicBezTo>
                    <a:pt x="6943" y="11197"/>
                    <a:pt x="5414" y="10145"/>
                    <a:pt x="3911" y="8992"/>
                  </a:cubicBezTo>
                  <a:cubicBezTo>
                    <a:pt x="4011" y="8866"/>
                    <a:pt x="4111" y="8766"/>
                    <a:pt x="4237" y="8616"/>
                  </a:cubicBezTo>
                  <a:close/>
                  <a:moveTo>
                    <a:pt x="13836" y="7914"/>
                  </a:moveTo>
                  <a:cubicBezTo>
                    <a:pt x="14086" y="8516"/>
                    <a:pt x="14287" y="9092"/>
                    <a:pt x="14512" y="9668"/>
                  </a:cubicBezTo>
                  <a:cubicBezTo>
                    <a:pt x="12607" y="10571"/>
                    <a:pt x="10703" y="11423"/>
                    <a:pt x="8773" y="12325"/>
                  </a:cubicBezTo>
                  <a:cubicBezTo>
                    <a:pt x="8923" y="11673"/>
                    <a:pt x="9049" y="11072"/>
                    <a:pt x="9174" y="10470"/>
                  </a:cubicBezTo>
                  <a:cubicBezTo>
                    <a:pt x="9199" y="10370"/>
                    <a:pt x="9224" y="10270"/>
                    <a:pt x="9349" y="10245"/>
                  </a:cubicBezTo>
                  <a:cubicBezTo>
                    <a:pt x="10527" y="9919"/>
                    <a:pt x="11580" y="9293"/>
                    <a:pt x="12607" y="8641"/>
                  </a:cubicBezTo>
                  <a:cubicBezTo>
                    <a:pt x="13008" y="8390"/>
                    <a:pt x="13409" y="8165"/>
                    <a:pt x="13836" y="7914"/>
                  </a:cubicBezTo>
                  <a:close/>
                  <a:moveTo>
                    <a:pt x="14462" y="10195"/>
                  </a:moveTo>
                  <a:lnTo>
                    <a:pt x="14462" y="10195"/>
                  </a:lnTo>
                  <a:cubicBezTo>
                    <a:pt x="14512" y="10420"/>
                    <a:pt x="14437" y="10546"/>
                    <a:pt x="14237" y="10621"/>
                  </a:cubicBezTo>
                  <a:cubicBezTo>
                    <a:pt x="13159" y="11072"/>
                    <a:pt x="12206" y="11749"/>
                    <a:pt x="11354" y="12501"/>
                  </a:cubicBezTo>
                  <a:cubicBezTo>
                    <a:pt x="10577" y="13177"/>
                    <a:pt x="9851" y="13904"/>
                    <a:pt x="9099" y="14581"/>
                  </a:cubicBezTo>
                  <a:cubicBezTo>
                    <a:pt x="9024" y="14656"/>
                    <a:pt x="8948" y="14706"/>
                    <a:pt x="8848" y="14806"/>
                  </a:cubicBezTo>
                  <a:cubicBezTo>
                    <a:pt x="8798" y="14105"/>
                    <a:pt x="8773" y="13453"/>
                    <a:pt x="8748" y="12776"/>
                  </a:cubicBezTo>
                  <a:cubicBezTo>
                    <a:pt x="10653" y="11924"/>
                    <a:pt x="12557" y="11072"/>
                    <a:pt x="14462" y="10195"/>
                  </a:cubicBezTo>
                  <a:close/>
                  <a:moveTo>
                    <a:pt x="16139" y="10419"/>
                  </a:moveTo>
                  <a:cubicBezTo>
                    <a:pt x="16231" y="10419"/>
                    <a:pt x="16323" y="10427"/>
                    <a:pt x="16417" y="10445"/>
                  </a:cubicBezTo>
                  <a:cubicBezTo>
                    <a:pt x="16793" y="10521"/>
                    <a:pt x="16893" y="10671"/>
                    <a:pt x="16843" y="11047"/>
                  </a:cubicBezTo>
                  <a:cubicBezTo>
                    <a:pt x="16718" y="11999"/>
                    <a:pt x="16592" y="12977"/>
                    <a:pt x="16492" y="13929"/>
                  </a:cubicBezTo>
                  <a:cubicBezTo>
                    <a:pt x="16417" y="14506"/>
                    <a:pt x="16342" y="15107"/>
                    <a:pt x="16242" y="15759"/>
                  </a:cubicBezTo>
                  <a:cubicBezTo>
                    <a:pt x="15916" y="15333"/>
                    <a:pt x="15615" y="14982"/>
                    <a:pt x="15339" y="14606"/>
                  </a:cubicBezTo>
                  <a:cubicBezTo>
                    <a:pt x="15089" y="14280"/>
                    <a:pt x="14863" y="13954"/>
                    <a:pt x="14613" y="13628"/>
                  </a:cubicBezTo>
                  <a:cubicBezTo>
                    <a:pt x="14512" y="13478"/>
                    <a:pt x="14462" y="13328"/>
                    <a:pt x="14487" y="13152"/>
                  </a:cubicBezTo>
                  <a:cubicBezTo>
                    <a:pt x="14562" y="12501"/>
                    <a:pt x="14638" y="11849"/>
                    <a:pt x="14663" y="11197"/>
                  </a:cubicBezTo>
                  <a:cubicBezTo>
                    <a:pt x="14663" y="10696"/>
                    <a:pt x="14938" y="10621"/>
                    <a:pt x="15314" y="10546"/>
                  </a:cubicBezTo>
                  <a:cubicBezTo>
                    <a:pt x="15596" y="10489"/>
                    <a:pt x="15864" y="10419"/>
                    <a:pt x="16139" y="10419"/>
                  </a:cubicBezTo>
                  <a:close/>
                  <a:moveTo>
                    <a:pt x="14537" y="14455"/>
                  </a:moveTo>
                  <a:cubicBezTo>
                    <a:pt x="14988" y="14982"/>
                    <a:pt x="15389" y="15533"/>
                    <a:pt x="15841" y="16059"/>
                  </a:cubicBezTo>
                  <a:cubicBezTo>
                    <a:pt x="15690" y="16160"/>
                    <a:pt x="15590" y="16260"/>
                    <a:pt x="15440" y="16360"/>
                  </a:cubicBezTo>
                  <a:cubicBezTo>
                    <a:pt x="15139" y="15709"/>
                    <a:pt x="14838" y="15082"/>
                    <a:pt x="14537" y="14455"/>
                  </a:cubicBezTo>
                  <a:close/>
                  <a:moveTo>
                    <a:pt x="3911" y="9468"/>
                  </a:moveTo>
                  <a:lnTo>
                    <a:pt x="3911" y="9468"/>
                  </a:lnTo>
                  <a:cubicBezTo>
                    <a:pt x="4287" y="9744"/>
                    <a:pt x="4638" y="9994"/>
                    <a:pt x="4988" y="10245"/>
                  </a:cubicBezTo>
                  <a:cubicBezTo>
                    <a:pt x="6091" y="11072"/>
                    <a:pt x="7169" y="11874"/>
                    <a:pt x="8297" y="12651"/>
                  </a:cubicBezTo>
                  <a:cubicBezTo>
                    <a:pt x="8397" y="12701"/>
                    <a:pt x="8397" y="12751"/>
                    <a:pt x="8422" y="12851"/>
                  </a:cubicBezTo>
                  <a:cubicBezTo>
                    <a:pt x="8447" y="13528"/>
                    <a:pt x="8472" y="14180"/>
                    <a:pt x="8522" y="14831"/>
                  </a:cubicBezTo>
                  <a:cubicBezTo>
                    <a:pt x="8522" y="15032"/>
                    <a:pt x="8472" y="15157"/>
                    <a:pt x="8322" y="15283"/>
                  </a:cubicBezTo>
                  <a:cubicBezTo>
                    <a:pt x="7820" y="15658"/>
                    <a:pt x="7344" y="16059"/>
                    <a:pt x="6793" y="16335"/>
                  </a:cubicBezTo>
                  <a:cubicBezTo>
                    <a:pt x="6555" y="16459"/>
                    <a:pt x="6321" y="16511"/>
                    <a:pt x="6091" y="16511"/>
                  </a:cubicBezTo>
                  <a:cubicBezTo>
                    <a:pt x="5765" y="16511"/>
                    <a:pt x="5448" y="16407"/>
                    <a:pt x="5139" y="16260"/>
                  </a:cubicBezTo>
                  <a:cubicBezTo>
                    <a:pt x="5039" y="16210"/>
                    <a:pt x="5039" y="16135"/>
                    <a:pt x="5013" y="16059"/>
                  </a:cubicBezTo>
                  <a:cubicBezTo>
                    <a:pt x="4713" y="14155"/>
                    <a:pt x="4387" y="12275"/>
                    <a:pt x="4061" y="10370"/>
                  </a:cubicBezTo>
                  <a:cubicBezTo>
                    <a:pt x="4036" y="10095"/>
                    <a:pt x="3961" y="9794"/>
                    <a:pt x="3911" y="9468"/>
                  </a:cubicBezTo>
                  <a:close/>
                  <a:moveTo>
                    <a:pt x="13685" y="13277"/>
                  </a:moveTo>
                  <a:cubicBezTo>
                    <a:pt x="14161" y="14355"/>
                    <a:pt x="14663" y="15408"/>
                    <a:pt x="15164" y="16486"/>
                  </a:cubicBezTo>
                  <a:cubicBezTo>
                    <a:pt x="15189" y="16536"/>
                    <a:pt x="15214" y="16586"/>
                    <a:pt x="15139" y="16661"/>
                  </a:cubicBezTo>
                  <a:cubicBezTo>
                    <a:pt x="14562" y="17212"/>
                    <a:pt x="14011" y="17839"/>
                    <a:pt x="13284" y="18240"/>
                  </a:cubicBezTo>
                  <a:lnTo>
                    <a:pt x="13209" y="18240"/>
                  </a:lnTo>
                  <a:cubicBezTo>
                    <a:pt x="13334" y="16586"/>
                    <a:pt x="13485" y="14932"/>
                    <a:pt x="13610" y="13277"/>
                  </a:cubicBezTo>
                  <a:close/>
                  <a:moveTo>
                    <a:pt x="13309" y="13453"/>
                  </a:moveTo>
                  <a:lnTo>
                    <a:pt x="13309" y="13453"/>
                  </a:lnTo>
                  <a:cubicBezTo>
                    <a:pt x="13184" y="15107"/>
                    <a:pt x="13034" y="16761"/>
                    <a:pt x="12908" y="18415"/>
                  </a:cubicBezTo>
                  <a:cubicBezTo>
                    <a:pt x="12828" y="18427"/>
                    <a:pt x="12752" y="18433"/>
                    <a:pt x="12679" y="18433"/>
                  </a:cubicBezTo>
                  <a:cubicBezTo>
                    <a:pt x="11980" y="18433"/>
                    <a:pt x="11613" y="17917"/>
                    <a:pt x="11204" y="17463"/>
                  </a:cubicBezTo>
                  <a:cubicBezTo>
                    <a:pt x="11956" y="16160"/>
                    <a:pt x="12582" y="14781"/>
                    <a:pt x="13309" y="13453"/>
                  </a:cubicBezTo>
                  <a:close/>
                  <a:moveTo>
                    <a:pt x="16041" y="16260"/>
                  </a:moveTo>
                  <a:cubicBezTo>
                    <a:pt x="16743" y="17037"/>
                    <a:pt x="17445" y="17814"/>
                    <a:pt x="18171" y="18591"/>
                  </a:cubicBezTo>
                  <a:cubicBezTo>
                    <a:pt x="18146" y="18616"/>
                    <a:pt x="18146" y="18616"/>
                    <a:pt x="18121" y="18641"/>
                  </a:cubicBezTo>
                  <a:cubicBezTo>
                    <a:pt x="17670" y="18591"/>
                    <a:pt x="17219" y="18516"/>
                    <a:pt x="16768" y="18516"/>
                  </a:cubicBezTo>
                  <a:cubicBezTo>
                    <a:pt x="16492" y="18491"/>
                    <a:pt x="16367" y="18365"/>
                    <a:pt x="16267" y="18140"/>
                  </a:cubicBezTo>
                  <a:cubicBezTo>
                    <a:pt x="16091" y="17714"/>
                    <a:pt x="15891" y="17288"/>
                    <a:pt x="15665" y="16887"/>
                  </a:cubicBezTo>
                  <a:cubicBezTo>
                    <a:pt x="15540" y="16636"/>
                    <a:pt x="15615" y="16511"/>
                    <a:pt x="15816" y="16385"/>
                  </a:cubicBezTo>
                  <a:cubicBezTo>
                    <a:pt x="15891" y="16335"/>
                    <a:pt x="15966" y="16310"/>
                    <a:pt x="16041" y="16260"/>
                  </a:cubicBezTo>
                  <a:close/>
                  <a:moveTo>
                    <a:pt x="14412" y="10821"/>
                  </a:moveTo>
                  <a:lnTo>
                    <a:pt x="14412" y="10821"/>
                  </a:lnTo>
                  <a:cubicBezTo>
                    <a:pt x="14337" y="11548"/>
                    <a:pt x="14287" y="12250"/>
                    <a:pt x="14212" y="13002"/>
                  </a:cubicBezTo>
                  <a:cubicBezTo>
                    <a:pt x="14086" y="12851"/>
                    <a:pt x="14011" y="12751"/>
                    <a:pt x="13911" y="12651"/>
                  </a:cubicBezTo>
                  <a:cubicBezTo>
                    <a:pt x="13772" y="12512"/>
                    <a:pt x="13649" y="12443"/>
                    <a:pt x="13540" y="12443"/>
                  </a:cubicBezTo>
                  <a:cubicBezTo>
                    <a:pt x="13412" y="12443"/>
                    <a:pt x="13303" y="12537"/>
                    <a:pt x="13209" y="12726"/>
                  </a:cubicBezTo>
                  <a:cubicBezTo>
                    <a:pt x="12532" y="14054"/>
                    <a:pt x="11906" y="15358"/>
                    <a:pt x="11204" y="16661"/>
                  </a:cubicBezTo>
                  <a:cubicBezTo>
                    <a:pt x="10602" y="17839"/>
                    <a:pt x="9926" y="18967"/>
                    <a:pt x="9199" y="20070"/>
                  </a:cubicBezTo>
                  <a:cubicBezTo>
                    <a:pt x="9174" y="20120"/>
                    <a:pt x="9124" y="20170"/>
                    <a:pt x="9049" y="20270"/>
                  </a:cubicBezTo>
                  <a:cubicBezTo>
                    <a:pt x="9049" y="19769"/>
                    <a:pt x="9024" y="19368"/>
                    <a:pt x="8998" y="18942"/>
                  </a:cubicBezTo>
                  <a:cubicBezTo>
                    <a:pt x="8923" y="17739"/>
                    <a:pt x="8898" y="16511"/>
                    <a:pt x="8848" y="15308"/>
                  </a:cubicBezTo>
                  <a:cubicBezTo>
                    <a:pt x="8848" y="15232"/>
                    <a:pt x="8848" y="15157"/>
                    <a:pt x="8923" y="15107"/>
                  </a:cubicBezTo>
                  <a:cubicBezTo>
                    <a:pt x="10001" y="14130"/>
                    <a:pt x="10978" y="13077"/>
                    <a:pt x="12131" y="12175"/>
                  </a:cubicBezTo>
                  <a:cubicBezTo>
                    <a:pt x="12758" y="11699"/>
                    <a:pt x="13384" y="11272"/>
                    <a:pt x="14086" y="10947"/>
                  </a:cubicBezTo>
                  <a:cubicBezTo>
                    <a:pt x="14186" y="10897"/>
                    <a:pt x="14312" y="10871"/>
                    <a:pt x="14412" y="10821"/>
                  </a:cubicBezTo>
                  <a:close/>
                  <a:moveTo>
                    <a:pt x="16643" y="18942"/>
                  </a:moveTo>
                  <a:cubicBezTo>
                    <a:pt x="17194" y="18992"/>
                    <a:pt x="17720" y="19042"/>
                    <a:pt x="18272" y="19092"/>
                  </a:cubicBezTo>
                  <a:cubicBezTo>
                    <a:pt x="18247" y="19393"/>
                    <a:pt x="18247" y="19669"/>
                    <a:pt x="18222" y="19944"/>
                  </a:cubicBezTo>
                  <a:cubicBezTo>
                    <a:pt x="18222" y="20019"/>
                    <a:pt x="18196" y="20044"/>
                    <a:pt x="18146" y="20070"/>
                  </a:cubicBezTo>
                  <a:cubicBezTo>
                    <a:pt x="17645" y="20445"/>
                    <a:pt x="17144" y="20796"/>
                    <a:pt x="16592" y="21197"/>
                  </a:cubicBezTo>
                  <a:cubicBezTo>
                    <a:pt x="16643" y="20420"/>
                    <a:pt x="16643" y="19694"/>
                    <a:pt x="16643" y="18942"/>
                  </a:cubicBezTo>
                  <a:close/>
                  <a:moveTo>
                    <a:pt x="8497" y="15483"/>
                  </a:moveTo>
                  <a:cubicBezTo>
                    <a:pt x="8522" y="15684"/>
                    <a:pt x="8547" y="15859"/>
                    <a:pt x="8572" y="16034"/>
                  </a:cubicBezTo>
                  <a:cubicBezTo>
                    <a:pt x="8623" y="17438"/>
                    <a:pt x="8673" y="18841"/>
                    <a:pt x="8723" y="20245"/>
                  </a:cubicBezTo>
                  <a:cubicBezTo>
                    <a:pt x="8723" y="20320"/>
                    <a:pt x="8748" y="20370"/>
                    <a:pt x="8748" y="20445"/>
                  </a:cubicBezTo>
                  <a:cubicBezTo>
                    <a:pt x="8823" y="20947"/>
                    <a:pt x="8773" y="21022"/>
                    <a:pt x="8322" y="21222"/>
                  </a:cubicBezTo>
                  <a:cubicBezTo>
                    <a:pt x="8048" y="21336"/>
                    <a:pt x="7728" y="21396"/>
                    <a:pt x="7404" y="21396"/>
                  </a:cubicBezTo>
                  <a:cubicBezTo>
                    <a:pt x="6866" y="21396"/>
                    <a:pt x="6316" y="21231"/>
                    <a:pt x="5941" y="20872"/>
                  </a:cubicBezTo>
                  <a:cubicBezTo>
                    <a:pt x="5790" y="20696"/>
                    <a:pt x="5765" y="20496"/>
                    <a:pt x="5715" y="20295"/>
                  </a:cubicBezTo>
                  <a:cubicBezTo>
                    <a:pt x="5515" y="19142"/>
                    <a:pt x="5339" y="17989"/>
                    <a:pt x="5139" y="16836"/>
                  </a:cubicBezTo>
                  <a:cubicBezTo>
                    <a:pt x="5139" y="16761"/>
                    <a:pt x="5139" y="16686"/>
                    <a:pt x="5114" y="16536"/>
                  </a:cubicBezTo>
                  <a:lnTo>
                    <a:pt x="5114" y="16536"/>
                  </a:lnTo>
                  <a:cubicBezTo>
                    <a:pt x="5452" y="16699"/>
                    <a:pt x="5772" y="16780"/>
                    <a:pt x="6082" y="16780"/>
                  </a:cubicBezTo>
                  <a:cubicBezTo>
                    <a:pt x="6392" y="16780"/>
                    <a:pt x="6693" y="16699"/>
                    <a:pt x="6993" y="16536"/>
                  </a:cubicBezTo>
                  <a:cubicBezTo>
                    <a:pt x="7495" y="16285"/>
                    <a:pt x="7921" y="15959"/>
                    <a:pt x="8347" y="15608"/>
                  </a:cubicBezTo>
                  <a:cubicBezTo>
                    <a:pt x="8397" y="15558"/>
                    <a:pt x="8422" y="15533"/>
                    <a:pt x="8497" y="15483"/>
                  </a:cubicBezTo>
                  <a:close/>
                  <a:moveTo>
                    <a:pt x="15314" y="16836"/>
                  </a:moveTo>
                  <a:cubicBezTo>
                    <a:pt x="15640" y="17438"/>
                    <a:pt x="15866" y="18039"/>
                    <a:pt x="16166" y="18641"/>
                  </a:cubicBezTo>
                  <a:cubicBezTo>
                    <a:pt x="15089" y="19643"/>
                    <a:pt x="14011" y="20671"/>
                    <a:pt x="12908" y="21699"/>
                  </a:cubicBezTo>
                  <a:cubicBezTo>
                    <a:pt x="12933" y="21222"/>
                    <a:pt x="12958" y="20771"/>
                    <a:pt x="13008" y="20345"/>
                  </a:cubicBezTo>
                  <a:cubicBezTo>
                    <a:pt x="13059" y="19819"/>
                    <a:pt x="13109" y="19293"/>
                    <a:pt x="13159" y="18766"/>
                  </a:cubicBezTo>
                  <a:cubicBezTo>
                    <a:pt x="13159" y="18691"/>
                    <a:pt x="13134" y="18616"/>
                    <a:pt x="13259" y="18566"/>
                  </a:cubicBezTo>
                  <a:cubicBezTo>
                    <a:pt x="13861" y="18265"/>
                    <a:pt x="14362" y="17789"/>
                    <a:pt x="14838" y="17313"/>
                  </a:cubicBezTo>
                  <a:cubicBezTo>
                    <a:pt x="14988" y="17162"/>
                    <a:pt x="15139" y="17012"/>
                    <a:pt x="15314" y="16836"/>
                  </a:cubicBezTo>
                  <a:close/>
                  <a:moveTo>
                    <a:pt x="11054" y="17739"/>
                  </a:moveTo>
                  <a:cubicBezTo>
                    <a:pt x="11304" y="18014"/>
                    <a:pt x="11530" y="18290"/>
                    <a:pt x="11856" y="18465"/>
                  </a:cubicBezTo>
                  <a:cubicBezTo>
                    <a:pt x="12084" y="18618"/>
                    <a:pt x="12326" y="18726"/>
                    <a:pt x="12605" y="18726"/>
                  </a:cubicBezTo>
                  <a:cubicBezTo>
                    <a:pt x="12694" y="18726"/>
                    <a:pt x="12786" y="18715"/>
                    <a:pt x="12883" y="18691"/>
                  </a:cubicBezTo>
                  <a:lnTo>
                    <a:pt x="12883" y="18691"/>
                  </a:lnTo>
                  <a:cubicBezTo>
                    <a:pt x="12783" y="19744"/>
                    <a:pt x="12708" y="20771"/>
                    <a:pt x="12607" y="21799"/>
                  </a:cubicBezTo>
                  <a:cubicBezTo>
                    <a:pt x="11505" y="21473"/>
                    <a:pt x="10477" y="20947"/>
                    <a:pt x="9349" y="20621"/>
                  </a:cubicBezTo>
                  <a:cubicBezTo>
                    <a:pt x="9976" y="19669"/>
                    <a:pt x="10502" y="18716"/>
                    <a:pt x="11054" y="17739"/>
                  </a:cubicBezTo>
                  <a:close/>
                  <a:moveTo>
                    <a:pt x="16317" y="19017"/>
                  </a:moveTo>
                  <a:lnTo>
                    <a:pt x="16317" y="19017"/>
                  </a:lnTo>
                  <a:cubicBezTo>
                    <a:pt x="16342" y="19618"/>
                    <a:pt x="16292" y="20145"/>
                    <a:pt x="16317" y="20696"/>
                  </a:cubicBezTo>
                  <a:cubicBezTo>
                    <a:pt x="16342" y="21222"/>
                    <a:pt x="16166" y="21598"/>
                    <a:pt x="15740" y="21974"/>
                  </a:cubicBezTo>
                  <a:cubicBezTo>
                    <a:pt x="14863" y="22676"/>
                    <a:pt x="14061" y="23478"/>
                    <a:pt x="13234" y="24230"/>
                  </a:cubicBezTo>
                  <a:cubicBezTo>
                    <a:pt x="13159" y="24280"/>
                    <a:pt x="13084" y="24330"/>
                    <a:pt x="12983" y="24405"/>
                  </a:cubicBezTo>
                  <a:cubicBezTo>
                    <a:pt x="12958" y="23929"/>
                    <a:pt x="12933" y="23478"/>
                    <a:pt x="12883" y="23052"/>
                  </a:cubicBezTo>
                  <a:cubicBezTo>
                    <a:pt x="12883" y="22877"/>
                    <a:pt x="12908" y="22701"/>
                    <a:pt x="12858" y="22551"/>
                  </a:cubicBezTo>
                  <a:cubicBezTo>
                    <a:pt x="12808" y="22400"/>
                    <a:pt x="12858" y="22300"/>
                    <a:pt x="13008" y="22175"/>
                  </a:cubicBezTo>
                  <a:cubicBezTo>
                    <a:pt x="13435" y="21799"/>
                    <a:pt x="13836" y="21398"/>
                    <a:pt x="14237" y="20997"/>
                  </a:cubicBezTo>
                  <a:cubicBezTo>
                    <a:pt x="14813" y="20445"/>
                    <a:pt x="15389" y="19894"/>
                    <a:pt x="15966" y="19343"/>
                  </a:cubicBezTo>
                  <a:cubicBezTo>
                    <a:pt x="16066" y="19242"/>
                    <a:pt x="16166" y="19142"/>
                    <a:pt x="16317" y="19017"/>
                  </a:cubicBezTo>
                  <a:close/>
                  <a:moveTo>
                    <a:pt x="18196" y="20345"/>
                  </a:moveTo>
                  <a:lnTo>
                    <a:pt x="18196" y="20345"/>
                  </a:lnTo>
                  <a:cubicBezTo>
                    <a:pt x="18121" y="20922"/>
                    <a:pt x="18046" y="21423"/>
                    <a:pt x="17996" y="21949"/>
                  </a:cubicBezTo>
                  <a:cubicBezTo>
                    <a:pt x="17921" y="22751"/>
                    <a:pt x="17821" y="23578"/>
                    <a:pt x="17745" y="24380"/>
                  </a:cubicBezTo>
                  <a:cubicBezTo>
                    <a:pt x="17745" y="24606"/>
                    <a:pt x="17670" y="24781"/>
                    <a:pt x="17470" y="24932"/>
                  </a:cubicBezTo>
                  <a:cubicBezTo>
                    <a:pt x="17169" y="25132"/>
                    <a:pt x="16868" y="25358"/>
                    <a:pt x="16592" y="25583"/>
                  </a:cubicBezTo>
                  <a:cubicBezTo>
                    <a:pt x="16492" y="25558"/>
                    <a:pt x="16542" y="25483"/>
                    <a:pt x="16542" y="25433"/>
                  </a:cubicBezTo>
                  <a:cubicBezTo>
                    <a:pt x="16592" y="24180"/>
                    <a:pt x="16592" y="22927"/>
                    <a:pt x="16592" y="21674"/>
                  </a:cubicBezTo>
                  <a:cubicBezTo>
                    <a:pt x="16592" y="21598"/>
                    <a:pt x="16592" y="21523"/>
                    <a:pt x="16668" y="21473"/>
                  </a:cubicBezTo>
                  <a:cubicBezTo>
                    <a:pt x="17144" y="21072"/>
                    <a:pt x="17645" y="20721"/>
                    <a:pt x="18196" y="20345"/>
                  </a:cubicBezTo>
                  <a:close/>
                  <a:moveTo>
                    <a:pt x="9399" y="21122"/>
                  </a:moveTo>
                  <a:lnTo>
                    <a:pt x="9399" y="21122"/>
                  </a:lnTo>
                  <a:cubicBezTo>
                    <a:pt x="10126" y="21373"/>
                    <a:pt x="10828" y="21623"/>
                    <a:pt x="11530" y="21874"/>
                  </a:cubicBezTo>
                  <a:cubicBezTo>
                    <a:pt x="11780" y="21949"/>
                    <a:pt x="12056" y="22049"/>
                    <a:pt x="12332" y="22125"/>
                  </a:cubicBezTo>
                  <a:cubicBezTo>
                    <a:pt x="12457" y="22150"/>
                    <a:pt x="12532" y="22200"/>
                    <a:pt x="12532" y="22350"/>
                  </a:cubicBezTo>
                  <a:cubicBezTo>
                    <a:pt x="12582" y="23052"/>
                    <a:pt x="12633" y="23754"/>
                    <a:pt x="12683" y="24455"/>
                  </a:cubicBezTo>
                  <a:cubicBezTo>
                    <a:pt x="12683" y="24606"/>
                    <a:pt x="12658" y="24706"/>
                    <a:pt x="12507" y="24806"/>
                  </a:cubicBezTo>
                  <a:cubicBezTo>
                    <a:pt x="12081" y="25107"/>
                    <a:pt x="11680" y="25433"/>
                    <a:pt x="11179" y="25558"/>
                  </a:cubicBezTo>
                  <a:cubicBezTo>
                    <a:pt x="11080" y="25584"/>
                    <a:pt x="10988" y="25597"/>
                    <a:pt x="10904" y="25597"/>
                  </a:cubicBezTo>
                  <a:cubicBezTo>
                    <a:pt x="10586" y="25597"/>
                    <a:pt x="10381" y="25409"/>
                    <a:pt x="10302" y="25032"/>
                  </a:cubicBezTo>
                  <a:cubicBezTo>
                    <a:pt x="10026" y="23779"/>
                    <a:pt x="9851" y="22501"/>
                    <a:pt x="9425" y="21298"/>
                  </a:cubicBezTo>
                  <a:cubicBezTo>
                    <a:pt x="9399" y="21247"/>
                    <a:pt x="9399" y="21197"/>
                    <a:pt x="9399" y="21122"/>
                  </a:cubicBezTo>
                  <a:close/>
                  <a:moveTo>
                    <a:pt x="678" y="19092"/>
                  </a:moveTo>
                  <a:lnTo>
                    <a:pt x="678" y="19092"/>
                  </a:lnTo>
                  <a:cubicBezTo>
                    <a:pt x="1329" y="19268"/>
                    <a:pt x="1906" y="19418"/>
                    <a:pt x="2482" y="19568"/>
                  </a:cubicBezTo>
                  <a:cubicBezTo>
                    <a:pt x="3359" y="19819"/>
                    <a:pt x="4262" y="20019"/>
                    <a:pt x="5064" y="20471"/>
                  </a:cubicBezTo>
                  <a:cubicBezTo>
                    <a:pt x="5239" y="20571"/>
                    <a:pt x="5314" y="20671"/>
                    <a:pt x="5364" y="20872"/>
                  </a:cubicBezTo>
                  <a:cubicBezTo>
                    <a:pt x="5665" y="22676"/>
                    <a:pt x="5966" y="24481"/>
                    <a:pt x="6292" y="26260"/>
                  </a:cubicBezTo>
                  <a:cubicBezTo>
                    <a:pt x="6292" y="26335"/>
                    <a:pt x="6292" y="26385"/>
                    <a:pt x="6292" y="26461"/>
                  </a:cubicBezTo>
                  <a:cubicBezTo>
                    <a:pt x="4713" y="23804"/>
                    <a:pt x="2733" y="21473"/>
                    <a:pt x="678" y="19092"/>
                  </a:cubicBezTo>
                  <a:close/>
                  <a:moveTo>
                    <a:pt x="527" y="19418"/>
                  </a:moveTo>
                  <a:lnTo>
                    <a:pt x="527" y="19418"/>
                  </a:lnTo>
                  <a:cubicBezTo>
                    <a:pt x="2733" y="21974"/>
                    <a:pt x="4913" y="24531"/>
                    <a:pt x="6492" y="27588"/>
                  </a:cubicBezTo>
                  <a:cubicBezTo>
                    <a:pt x="6242" y="27513"/>
                    <a:pt x="6041" y="27438"/>
                    <a:pt x="5841" y="27388"/>
                  </a:cubicBezTo>
                  <a:cubicBezTo>
                    <a:pt x="4963" y="27087"/>
                    <a:pt x="4061" y="26862"/>
                    <a:pt x="3159" y="26711"/>
                  </a:cubicBezTo>
                  <a:cubicBezTo>
                    <a:pt x="2983" y="26686"/>
                    <a:pt x="2858" y="26611"/>
                    <a:pt x="2758" y="26435"/>
                  </a:cubicBezTo>
                  <a:cubicBezTo>
                    <a:pt x="1730" y="24731"/>
                    <a:pt x="1104" y="22902"/>
                    <a:pt x="703" y="20972"/>
                  </a:cubicBezTo>
                  <a:cubicBezTo>
                    <a:pt x="577" y="20471"/>
                    <a:pt x="527" y="19944"/>
                    <a:pt x="527" y="19418"/>
                  </a:cubicBezTo>
                  <a:close/>
                  <a:moveTo>
                    <a:pt x="22457" y="21974"/>
                  </a:moveTo>
                  <a:lnTo>
                    <a:pt x="22457" y="21974"/>
                  </a:lnTo>
                  <a:cubicBezTo>
                    <a:pt x="22432" y="23704"/>
                    <a:pt x="22282" y="25383"/>
                    <a:pt x="21956" y="27037"/>
                  </a:cubicBezTo>
                  <a:cubicBezTo>
                    <a:pt x="20928" y="27338"/>
                    <a:pt x="19826" y="27338"/>
                    <a:pt x="18723" y="27613"/>
                  </a:cubicBezTo>
                  <a:cubicBezTo>
                    <a:pt x="20051" y="25734"/>
                    <a:pt x="21279" y="23879"/>
                    <a:pt x="22457" y="21974"/>
                  </a:cubicBezTo>
                  <a:close/>
                  <a:moveTo>
                    <a:pt x="22207" y="21774"/>
                  </a:moveTo>
                  <a:lnTo>
                    <a:pt x="22207" y="21774"/>
                  </a:lnTo>
                  <a:cubicBezTo>
                    <a:pt x="21806" y="22425"/>
                    <a:pt x="21455" y="23027"/>
                    <a:pt x="21079" y="23603"/>
                  </a:cubicBezTo>
                  <a:cubicBezTo>
                    <a:pt x="20227" y="24982"/>
                    <a:pt x="19299" y="26285"/>
                    <a:pt x="18397" y="27613"/>
                  </a:cubicBezTo>
                  <a:cubicBezTo>
                    <a:pt x="18272" y="27814"/>
                    <a:pt x="18046" y="27789"/>
                    <a:pt x="17846" y="27889"/>
                  </a:cubicBezTo>
                  <a:cubicBezTo>
                    <a:pt x="17896" y="27363"/>
                    <a:pt x="17921" y="26862"/>
                    <a:pt x="17971" y="26385"/>
                  </a:cubicBezTo>
                  <a:cubicBezTo>
                    <a:pt x="18046" y="25734"/>
                    <a:pt x="18121" y="25082"/>
                    <a:pt x="18171" y="24430"/>
                  </a:cubicBezTo>
                  <a:cubicBezTo>
                    <a:pt x="18171" y="24280"/>
                    <a:pt x="18247" y="24180"/>
                    <a:pt x="18347" y="24080"/>
                  </a:cubicBezTo>
                  <a:cubicBezTo>
                    <a:pt x="18998" y="23603"/>
                    <a:pt x="19650" y="23152"/>
                    <a:pt x="20377" y="22801"/>
                  </a:cubicBezTo>
                  <a:cubicBezTo>
                    <a:pt x="20978" y="22501"/>
                    <a:pt x="21555" y="22150"/>
                    <a:pt x="22207" y="21774"/>
                  </a:cubicBezTo>
                  <a:close/>
                  <a:moveTo>
                    <a:pt x="16267" y="21849"/>
                  </a:moveTo>
                  <a:cubicBezTo>
                    <a:pt x="16292" y="23177"/>
                    <a:pt x="16267" y="24481"/>
                    <a:pt x="16242" y="25784"/>
                  </a:cubicBezTo>
                  <a:cubicBezTo>
                    <a:pt x="16217" y="25884"/>
                    <a:pt x="16166" y="25959"/>
                    <a:pt x="16116" y="26009"/>
                  </a:cubicBezTo>
                  <a:cubicBezTo>
                    <a:pt x="15189" y="26761"/>
                    <a:pt x="14312" y="27563"/>
                    <a:pt x="13334" y="28290"/>
                  </a:cubicBezTo>
                  <a:cubicBezTo>
                    <a:pt x="13309" y="28290"/>
                    <a:pt x="13284" y="28315"/>
                    <a:pt x="13234" y="28340"/>
                  </a:cubicBezTo>
                  <a:cubicBezTo>
                    <a:pt x="13209" y="28090"/>
                    <a:pt x="13159" y="27839"/>
                    <a:pt x="13159" y="27613"/>
                  </a:cubicBezTo>
                  <a:cubicBezTo>
                    <a:pt x="13134" y="26736"/>
                    <a:pt x="13084" y="25834"/>
                    <a:pt x="13008" y="24957"/>
                  </a:cubicBezTo>
                  <a:cubicBezTo>
                    <a:pt x="12983" y="24857"/>
                    <a:pt x="12983" y="24781"/>
                    <a:pt x="13084" y="24706"/>
                  </a:cubicBezTo>
                  <a:cubicBezTo>
                    <a:pt x="14111" y="23754"/>
                    <a:pt x="15164" y="22801"/>
                    <a:pt x="16191" y="21849"/>
                  </a:cubicBezTo>
                  <a:close/>
                  <a:moveTo>
                    <a:pt x="17670" y="25057"/>
                  </a:moveTo>
                  <a:cubicBezTo>
                    <a:pt x="17620" y="25709"/>
                    <a:pt x="17595" y="26310"/>
                    <a:pt x="17520" y="26937"/>
                  </a:cubicBezTo>
                  <a:cubicBezTo>
                    <a:pt x="17495" y="27212"/>
                    <a:pt x="17495" y="27513"/>
                    <a:pt x="17495" y="27814"/>
                  </a:cubicBezTo>
                  <a:cubicBezTo>
                    <a:pt x="17495" y="27939"/>
                    <a:pt x="17470" y="28014"/>
                    <a:pt x="17319" y="28039"/>
                  </a:cubicBezTo>
                  <a:cubicBezTo>
                    <a:pt x="17044" y="28140"/>
                    <a:pt x="16768" y="28240"/>
                    <a:pt x="16492" y="28340"/>
                  </a:cubicBezTo>
                  <a:cubicBezTo>
                    <a:pt x="16442" y="27714"/>
                    <a:pt x="16592" y="27137"/>
                    <a:pt x="16517" y="26536"/>
                  </a:cubicBezTo>
                  <a:cubicBezTo>
                    <a:pt x="16467" y="26060"/>
                    <a:pt x="16643" y="25759"/>
                    <a:pt x="17019" y="25508"/>
                  </a:cubicBezTo>
                  <a:cubicBezTo>
                    <a:pt x="17244" y="25383"/>
                    <a:pt x="17420" y="25182"/>
                    <a:pt x="17670" y="25057"/>
                  </a:cubicBezTo>
                  <a:close/>
                  <a:moveTo>
                    <a:pt x="5891" y="21222"/>
                  </a:moveTo>
                  <a:lnTo>
                    <a:pt x="5891" y="21222"/>
                  </a:lnTo>
                  <a:cubicBezTo>
                    <a:pt x="6310" y="21507"/>
                    <a:pt x="6796" y="21667"/>
                    <a:pt x="7332" y="21667"/>
                  </a:cubicBezTo>
                  <a:cubicBezTo>
                    <a:pt x="7788" y="21667"/>
                    <a:pt x="8280" y="21551"/>
                    <a:pt x="8798" y="21298"/>
                  </a:cubicBezTo>
                  <a:cubicBezTo>
                    <a:pt x="8898" y="23829"/>
                    <a:pt x="8998" y="26335"/>
                    <a:pt x="9124" y="28841"/>
                  </a:cubicBezTo>
                  <a:cubicBezTo>
                    <a:pt x="9094" y="28854"/>
                    <a:pt x="9068" y="28858"/>
                    <a:pt x="9046" y="28858"/>
                  </a:cubicBezTo>
                  <a:cubicBezTo>
                    <a:pt x="8976" y="28858"/>
                    <a:pt x="8942" y="28810"/>
                    <a:pt x="8923" y="28791"/>
                  </a:cubicBezTo>
                  <a:cubicBezTo>
                    <a:pt x="8347" y="28440"/>
                    <a:pt x="7745" y="28115"/>
                    <a:pt x="7119" y="27864"/>
                  </a:cubicBezTo>
                  <a:cubicBezTo>
                    <a:pt x="7018" y="27814"/>
                    <a:pt x="6943" y="27764"/>
                    <a:pt x="6918" y="27613"/>
                  </a:cubicBezTo>
                  <a:cubicBezTo>
                    <a:pt x="6793" y="26786"/>
                    <a:pt x="6668" y="25984"/>
                    <a:pt x="6542" y="25157"/>
                  </a:cubicBezTo>
                  <a:cubicBezTo>
                    <a:pt x="6342" y="24029"/>
                    <a:pt x="6166" y="22902"/>
                    <a:pt x="5966" y="21799"/>
                  </a:cubicBezTo>
                  <a:cubicBezTo>
                    <a:pt x="5941" y="21623"/>
                    <a:pt x="5916" y="21423"/>
                    <a:pt x="5891" y="21222"/>
                  </a:cubicBezTo>
                  <a:close/>
                  <a:moveTo>
                    <a:pt x="12708" y="25032"/>
                  </a:moveTo>
                  <a:cubicBezTo>
                    <a:pt x="12733" y="25433"/>
                    <a:pt x="12758" y="25784"/>
                    <a:pt x="12783" y="26160"/>
                  </a:cubicBezTo>
                  <a:cubicBezTo>
                    <a:pt x="12833" y="26811"/>
                    <a:pt x="12883" y="27488"/>
                    <a:pt x="12933" y="28165"/>
                  </a:cubicBezTo>
                  <a:cubicBezTo>
                    <a:pt x="12958" y="28415"/>
                    <a:pt x="12933" y="28591"/>
                    <a:pt x="12658" y="28741"/>
                  </a:cubicBezTo>
                  <a:cubicBezTo>
                    <a:pt x="12328" y="28915"/>
                    <a:pt x="11999" y="29076"/>
                    <a:pt x="11644" y="29076"/>
                  </a:cubicBezTo>
                  <a:cubicBezTo>
                    <a:pt x="11487" y="29076"/>
                    <a:pt x="11324" y="29044"/>
                    <a:pt x="11154" y="28967"/>
                  </a:cubicBezTo>
                  <a:cubicBezTo>
                    <a:pt x="11029" y="28917"/>
                    <a:pt x="10953" y="28841"/>
                    <a:pt x="10928" y="28716"/>
                  </a:cubicBezTo>
                  <a:cubicBezTo>
                    <a:pt x="10778" y="27814"/>
                    <a:pt x="10628" y="26912"/>
                    <a:pt x="10477" y="26034"/>
                  </a:cubicBezTo>
                  <a:cubicBezTo>
                    <a:pt x="10452" y="25959"/>
                    <a:pt x="10477" y="25884"/>
                    <a:pt x="10477" y="25809"/>
                  </a:cubicBezTo>
                  <a:cubicBezTo>
                    <a:pt x="10633" y="25852"/>
                    <a:pt x="10780" y="25871"/>
                    <a:pt x="10919" y="25871"/>
                  </a:cubicBezTo>
                  <a:cubicBezTo>
                    <a:pt x="11591" y="25871"/>
                    <a:pt x="12106" y="25426"/>
                    <a:pt x="12708" y="25032"/>
                  </a:cubicBezTo>
                  <a:close/>
                  <a:moveTo>
                    <a:pt x="9174" y="22125"/>
                  </a:moveTo>
                  <a:lnTo>
                    <a:pt x="9174" y="22125"/>
                  </a:lnTo>
                  <a:cubicBezTo>
                    <a:pt x="9826" y="24756"/>
                    <a:pt x="10151" y="27413"/>
                    <a:pt x="10653" y="30145"/>
                  </a:cubicBezTo>
                  <a:cubicBezTo>
                    <a:pt x="10377" y="29894"/>
                    <a:pt x="10151" y="29669"/>
                    <a:pt x="9901" y="29518"/>
                  </a:cubicBezTo>
                  <a:cubicBezTo>
                    <a:pt x="9475" y="29268"/>
                    <a:pt x="9399" y="28942"/>
                    <a:pt x="9399" y="28491"/>
                  </a:cubicBezTo>
                  <a:cubicBezTo>
                    <a:pt x="9374" y="27037"/>
                    <a:pt x="9249" y="25608"/>
                    <a:pt x="9224" y="24180"/>
                  </a:cubicBezTo>
                  <a:cubicBezTo>
                    <a:pt x="9199" y="23478"/>
                    <a:pt x="9124" y="22801"/>
                    <a:pt x="9174" y="22125"/>
                  </a:cubicBezTo>
                  <a:close/>
                  <a:moveTo>
                    <a:pt x="16191" y="26260"/>
                  </a:moveTo>
                  <a:cubicBezTo>
                    <a:pt x="16267" y="26310"/>
                    <a:pt x="16217" y="26385"/>
                    <a:pt x="16217" y="26435"/>
                  </a:cubicBezTo>
                  <a:cubicBezTo>
                    <a:pt x="16217" y="27037"/>
                    <a:pt x="16217" y="27638"/>
                    <a:pt x="16242" y="28240"/>
                  </a:cubicBezTo>
                  <a:cubicBezTo>
                    <a:pt x="16242" y="28415"/>
                    <a:pt x="16166" y="28491"/>
                    <a:pt x="16016" y="28541"/>
                  </a:cubicBezTo>
                  <a:cubicBezTo>
                    <a:pt x="15039" y="29017"/>
                    <a:pt x="14111" y="29543"/>
                    <a:pt x="13359" y="30471"/>
                  </a:cubicBezTo>
                  <a:cubicBezTo>
                    <a:pt x="13309" y="29869"/>
                    <a:pt x="13259" y="29318"/>
                    <a:pt x="13259" y="28791"/>
                  </a:cubicBezTo>
                  <a:cubicBezTo>
                    <a:pt x="13259" y="28691"/>
                    <a:pt x="13309" y="28641"/>
                    <a:pt x="13359" y="28591"/>
                  </a:cubicBezTo>
                  <a:cubicBezTo>
                    <a:pt x="14362" y="27889"/>
                    <a:pt x="15239" y="27037"/>
                    <a:pt x="16191" y="26260"/>
                  </a:cubicBezTo>
                  <a:close/>
                  <a:moveTo>
                    <a:pt x="12908" y="28917"/>
                  </a:moveTo>
                  <a:cubicBezTo>
                    <a:pt x="13008" y="28967"/>
                    <a:pt x="12983" y="29042"/>
                    <a:pt x="13008" y="29117"/>
                  </a:cubicBezTo>
                  <a:cubicBezTo>
                    <a:pt x="13034" y="29669"/>
                    <a:pt x="13008" y="30220"/>
                    <a:pt x="13109" y="30771"/>
                  </a:cubicBezTo>
                  <a:cubicBezTo>
                    <a:pt x="13134" y="30821"/>
                    <a:pt x="13109" y="30847"/>
                    <a:pt x="13084" y="30872"/>
                  </a:cubicBezTo>
                  <a:cubicBezTo>
                    <a:pt x="12733" y="31448"/>
                    <a:pt x="12457" y="32050"/>
                    <a:pt x="12232" y="32726"/>
                  </a:cubicBezTo>
                  <a:cubicBezTo>
                    <a:pt x="11981" y="32075"/>
                    <a:pt x="11730" y="31473"/>
                    <a:pt x="11329" y="30972"/>
                  </a:cubicBezTo>
                  <a:cubicBezTo>
                    <a:pt x="11204" y="30821"/>
                    <a:pt x="11279" y="30646"/>
                    <a:pt x="11229" y="30471"/>
                  </a:cubicBezTo>
                  <a:cubicBezTo>
                    <a:pt x="11154" y="30070"/>
                    <a:pt x="11104" y="29669"/>
                    <a:pt x="11029" y="29217"/>
                  </a:cubicBezTo>
                  <a:lnTo>
                    <a:pt x="11029" y="29217"/>
                  </a:lnTo>
                  <a:cubicBezTo>
                    <a:pt x="11267" y="29303"/>
                    <a:pt x="11494" y="29353"/>
                    <a:pt x="11717" y="29353"/>
                  </a:cubicBezTo>
                  <a:cubicBezTo>
                    <a:pt x="11822" y="29353"/>
                    <a:pt x="11927" y="29342"/>
                    <a:pt x="12031" y="29318"/>
                  </a:cubicBezTo>
                  <a:cubicBezTo>
                    <a:pt x="12357" y="29242"/>
                    <a:pt x="12633" y="29067"/>
                    <a:pt x="12908" y="28917"/>
                  </a:cubicBezTo>
                  <a:close/>
                  <a:moveTo>
                    <a:pt x="1138" y="26918"/>
                  </a:moveTo>
                  <a:cubicBezTo>
                    <a:pt x="1363" y="26918"/>
                    <a:pt x="1571" y="26957"/>
                    <a:pt x="1780" y="26987"/>
                  </a:cubicBezTo>
                  <a:cubicBezTo>
                    <a:pt x="3059" y="27137"/>
                    <a:pt x="4337" y="27388"/>
                    <a:pt x="5565" y="27764"/>
                  </a:cubicBezTo>
                  <a:cubicBezTo>
                    <a:pt x="6993" y="28215"/>
                    <a:pt x="8322" y="28841"/>
                    <a:pt x="9500" y="29719"/>
                  </a:cubicBezTo>
                  <a:cubicBezTo>
                    <a:pt x="10552" y="30521"/>
                    <a:pt x="11329" y="31498"/>
                    <a:pt x="11780" y="32726"/>
                  </a:cubicBezTo>
                  <a:cubicBezTo>
                    <a:pt x="11856" y="32927"/>
                    <a:pt x="11956" y="33102"/>
                    <a:pt x="12031" y="33303"/>
                  </a:cubicBezTo>
                  <a:cubicBezTo>
                    <a:pt x="12056" y="33353"/>
                    <a:pt x="12081" y="33378"/>
                    <a:pt x="12081" y="33453"/>
                  </a:cubicBezTo>
                  <a:cubicBezTo>
                    <a:pt x="11931" y="34255"/>
                    <a:pt x="11906" y="35057"/>
                    <a:pt x="11981" y="35884"/>
                  </a:cubicBezTo>
                  <a:cubicBezTo>
                    <a:pt x="8422" y="32676"/>
                    <a:pt x="4612" y="29794"/>
                    <a:pt x="653" y="26987"/>
                  </a:cubicBezTo>
                  <a:cubicBezTo>
                    <a:pt x="825" y="26936"/>
                    <a:pt x="985" y="26918"/>
                    <a:pt x="1138" y="26918"/>
                  </a:cubicBezTo>
                  <a:close/>
                  <a:moveTo>
                    <a:pt x="23034" y="27338"/>
                  </a:moveTo>
                  <a:lnTo>
                    <a:pt x="23034" y="27338"/>
                  </a:lnTo>
                  <a:cubicBezTo>
                    <a:pt x="22883" y="27488"/>
                    <a:pt x="22733" y="27588"/>
                    <a:pt x="22608" y="27664"/>
                  </a:cubicBezTo>
                  <a:cubicBezTo>
                    <a:pt x="20176" y="29242"/>
                    <a:pt x="17871" y="30922"/>
                    <a:pt x="15665" y="32751"/>
                  </a:cubicBezTo>
                  <a:cubicBezTo>
                    <a:pt x="14537" y="33679"/>
                    <a:pt x="13510" y="34706"/>
                    <a:pt x="12607" y="35859"/>
                  </a:cubicBezTo>
                  <a:cubicBezTo>
                    <a:pt x="12582" y="35884"/>
                    <a:pt x="12582" y="35959"/>
                    <a:pt x="12482" y="35959"/>
                  </a:cubicBezTo>
                  <a:cubicBezTo>
                    <a:pt x="12232" y="33879"/>
                    <a:pt x="12633" y="31974"/>
                    <a:pt x="14011" y="30370"/>
                  </a:cubicBezTo>
                  <a:cubicBezTo>
                    <a:pt x="14788" y="29493"/>
                    <a:pt x="15866" y="29017"/>
                    <a:pt x="16968" y="28616"/>
                  </a:cubicBezTo>
                  <a:cubicBezTo>
                    <a:pt x="17871" y="28290"/>
                    <a:pt x="18798" y="27939"/>
                    <a:pt x="19750" y="27839"/>
                  </a:cubicBezTo>
                  <a:cubicBezTo>
                    <a:pt x="20853" y="27739"/>
                    <a:pt x="21906" y="27513"/>
                    <a:pt x="23034" y="27338"/>
                  </a:cubicBezTo>
                  <a:close/>
                  <a:moveTo>
                    <a:pt x="1079" y="27689"/>
                  </a:moveTo>
                  <a:lnTo>
                    <a:pt x="1079" y="27689"/>
                  </a:lnTo>
                  <a:cubicBezTo>
                    <a:pt x="4863" y="30295"/>
                    <a:pt x="8422" y="33202"/>
                    <a:pt x="11931" y="36285"/>
                  </a:cubicBezTo>
                  <a:cubicBezTo>
                    <a:pt x="11577" y="36341"/>
                    <a:pt x="11230" y="36366"/>
                    <a:pt x="10888" y="36366"/>
                  </a:cubicBezTo>
                  <a:cubicBezTo>
                    <a:pt x="10311" y="36366"/>
                    <a:pt x="9750" y="36295"/>
                    <a:pt x="9199" y="36185"/>
                  </a:cubicBezTo>
                  <a:cubicBezTo>
                    <a:pt x="7695" y="35884"/>
                    <a:pt x="6492" y="35032"/>
                    <a:pt x="5364" y="34055"/>
                  </a:cubicBezTo>
                  <a:cubicBezTo>
                    <a:pt x="4262" y="33077"/>
                    <a:pt x="3485" y="31824"/>
                    <a:pt x="2733" y="30596"/>
                  </a:cubicBezTo>
                  <a:cubicBezTo>
                    <a:pt x="2181" y="29669"/>
                    <a:pt x="1655" y="28766"/>
                    <a:pt x="1129" y="27839"/>
                  </a:cubicBezTo>
                  <a:cubicBezTo>
                    <a:pt x="1104" y="27789"/>
                    <a:pt x="1079" y="27739"/>
                    <a:pt x="1079" y="27689"/>
                  </a:cubicBezTo>
                  <a:close/>
                  <a:moveTo>
                    <a:pt x="23485" y="27488"/>
                  </a:moveTo>
                  <a:lnTo>
                    <a:pt x="23485" y="27488"/>
                  </a:lnTo>
                  <a:cubicBezTo>
                    <a:pt x="23334" y="27989"/>
                    <a:pt x="23159" y="28440"/>
                    <a:pt x="22958" y="28867"/>
                  </a:cubicBezTo>
                  <a:cubicBezTo>
                    <a:pt x="22207" y="30446"/>
                    <a:pt x="21354" y="31974"/>
                    <a:pt x="20176" y="33278"/>
                  </a:cubicBezTo>
                  <a:cubicBezTo>
                    <a:pt x="19550" y="33954"/>
                    <a:pt x="18848" y="34606"/>
                    <a:pt x="18071" y="35107"/>
                  </a:cubicBezTo>
                  <a:cubicBezTo>
                    <a:pt x="17394" y="35533"/>
                    <a:pt x="16643" y="35784"/>
                    <a:pt x="15866" y="36009"/>
                  </a:cubicBezTo>
                  <a:cubicBezTo>
                    <a:pt x="14988" y="36235"/>
                    <a:pt x="14061" y="36310"/>
                    <a:pt x="13159" y="36410"/>
                  </a:cubicBezTo>
                  <a:cubicBezTo>
                    <a:pt x="13109" y="36419"/>
                    <a:pt x="13056" y="36422"/>
                    <a:pt x="13000" y="36422"/>
                  </a:cubicBezTo>
                  <a:cubicBezTo>
                    <a:pt x="12889" y="36422"/>
                    <a:pt x="12766" y="36410"/>
                    <a:pt x="12633" y="36410"/>
                  </a:cubicBezTo>
                  <a:cubicBezTo>
                    <a:pt x="12808" y="36110"/>
                    <a:pt x="13034" y="35884"/>
                    <a:pt x="13259" y="35608"/>
                  </a:cubicBezTo>
                  <a:cubicBezTo>
                    <a:pt x="14838" y="33654"/>
                    <a:pt x="16818" y="32125"/>
                    <a:pt x="18848" y="30646"/>
                  </a:cubicBezTo>
                  <a:cubicBezTo>
                    <a:pt x="20252" y="29593"/>
                    <a:pt x="21655" y="28591"/>
                    <a:pt x="23159" y="27664"/>
                  </a:cubicBezTo>
                  <a:cubicBezTo>
                    <a:pt x="23234" y="27613"/>
                    <a:pt x="23334" y="27563"/>
                    <a:pt x="23485" y="27488"/>
                  </a:cubicBezTo>
                  <a:close/>
                  <a:moveTo>
                    <a:pt x="11206" y="0"/>
                  </a:moveTo>
                  <a:cubicBezTo>
                    <a:pt x="11122" y="0"/>
                    <a:pt x="11036" y="75"/>
                    <a:pt x="10903" y="220"/>
                  </a:cubicBezTo>
                  <a:cubicBezTo>
                    <a:pt x="10452" y="721"/>
                    <a:pt x="10026" y="1222"/>
                    <a:pt x="9600" y="1724"/>
                  </a:cubicBezTo>
                  <a:cubicBezTo>
                    <a:pt x="7620" y="4004"/>
                    <a:pt x="5665" y="6310"/>
                    <a:pt x="3685" y="8616"/>
                  </a:cubicBezTo>
                  <a:cubicBezTo>
                    <a:pt x="3535" y="8791"/>
                    <a:pt x="3334" y="8967"/>
                    <a:pt x="3384" y="9242"/>
                  </a:cubicBezTo>
                  <a:cubicBezTo>
                    <a:pt x="3435" y="9518"/>
                    <a:pt x="3485" y="9794"/>
                    <a:pt x="3535" y="10069"/>
                  </a:cubicBezTo>
                  <a:cubicBezTo>
                    <a:pt x="3710" y="11172"/>
                    <a:pt x="3886" y="12275"/>
                    <a:pt x="4086" y="13403"/>
                  </a:cubicBezTo>
                  <a:cubicBezTo>
                    <a:pt x="4312" y="14781"/>
                    <a:pt x="4562" y="16160"/>
                    <a:pt x="4788" y="17563"/>
                  </a:cubicBezTo>
                  <a:cubicBezTo>
                    <a:pt x="4938" y="18390"/>
                    <a:pt x="5089" y="19242"/>
                    <a:pt x="5239" y="20145"/>
                  </a:cubicBezTo>
                  <a:cubicBezTo>
                    <a:pt x="4462" y="19669"/>
                    <a:pt x="3635" y="19493"/>
                    <a:pt x="2808" y="19293"/>
                  </a:cubicBezTo>
                  <a:cubicBezTo>
                    <a:pt x="2106" y="19117"/>
                    <a:pt x="1404" y="18942"/>
                    <a:pt x="703" y="18766"/>
                  </a:cubicBezTo>
                  <a:cubicBezTo>
                    <a:pt x="618" y="18747"/>
                    <a:pt x="549" y="18736"/>
                    <a:pt x="491" y="18736"/>
                  </a:cubicBezTo>
                  <a:cubicBezTo>
                    <a:pt x="328" y="18736"/>
                    <a:pt x="264" y="18826"/>
                    <a:pt x="226" y="19067"/>
                  </a:cubicBezTo>
                  <a:cubicBezTo>
                    <a:pt x="126" y="19443"/>
                    <a:pt x="176" y="19844"/>
                    <a:pt x="226" y="20220"/>
                  </a:cubicBezTo>
                  <a:cubicBezTo>
                    <a:pt x="452" y="21724"/>
                    <a:pt x="853" y="23177"/>
                    <a:pt x="1429" y="24606"/>
                  </a:cubicBezTo>
                  <a:cubicBezTo>
                    <a:pt x="1705" y="25258"/>
                    <a:pt x="1981" y="25934"/>
                    <a:pt x="2457" y="26561"/>
                  </a:cubicBezTo>
                  <a:cubicBezTo>
                    <a:pt x="2282" y="26561"/>
                    <a:pt x="2181" y="26536"/>
                    <a:pt x="2056" y="26536"/>
                  </a:cubicBezTo>
                  <a:cubicBezTo>
                    <a:pt x="1680" y="26461"/>
                    <a:pt x="1304" y="26435"/>
                    <a:pt x="903" y="26435"/>
                  </a:cubicBezTo>
                  <a:cubicBezTo>
                    <a:pt x="176" y="26461"/>
                    <a:pt x="1" y="26736"/>
                    <a:pt x="352" y="27388"/>
                  </a:cubicBezTo>
                  <a:cubicBezTo>
                    <a:pt x="1079" y="28716"/>
                    <a:pt x="1755" y="30045"/>
                    <a:pt x="2532" y="31348"/>
                  </a:cubicBezTo>
                  <a:cubicBezTo>
                    <a:pt x="3635" y="33102"/>
                    <a:pt x="4913" y="34656"/>
                    <a:pt x="6743" y="35734"/>
                  </a:cubicBezTo>
                  <a:cubicBezTo>
                    <a:pt x="7993" y="36480"/>
                    <a:pt x="9299" y="36879"/>
                    <a:pt x="10681" y="36879"/>
                  </a:cubicBezTo>
                  <a:cubicBezTo>
                    <a:pt x="11155" y="36879"/>
                    <a:pt x="11638" y="36832"/>
                    <a:pt x="12131" y="36736"/>
                  </a:cubicBezTo>
                  <a:cubicBezTo>
                    <a:pt x="12165" y="36736"/>
                    <a:pt x="12209" y="36725"/>
                    <a:pt x="12243" y="36725"/>
                  </a:cubicBezTo>
                  <a:cubicBezTo>
                    <a:pt x="12259" y="36725"/>
                    <a:pt x="12273" y="36728"/>
                    <a:pt x="12282" y="36736"/>
                  </a:cubicBezTo>
                  <a:cubicBezTo>
                    <a:pt x="12457" y="36848"/>
                    <a:pt x="12643" y="36868"/>
                    <a:pt x="12832" y="36868"/>
                  </a:cubicBezTo>
                  <a:cubicBezTo>
                    <a:pt x="12940" y="36868"/>
                    <a:pt x="13050" y="36862"/>
                    <a:pt x="13159" y="36862"/>
                  </a:cubicBezTo>
                  <a:cubicBezTo>
                    <a:pt x="13886" y="36837"/>
                    <a:pt x="14638" y="36736"/>
                    <a:pt x="15339" y="36586"/>
                  </a:cubicBezTo>
                  <a:cubicBezTo>
                    <a:pt x="16517" y="36335"/>
                    <a:pt x="17670" y="35984"/>
                    <a:pt x="18648" y="35258"/>
                  </a:cubicBezTo>
                  <a:cubicBezTo>
                    <a:pt x="21029" y="33528"/>
                    <a:pt x="22582" y="31172"/>
                    <a:pt x="23710" y="28516"/>
                  </a:cubicBezTo>
                  <a:cubicBezTo>
                    <a:pt x="23861" y="28140"/>
                    <a:pt x="24011" y="27739"/>
                    <a:pt x="24036" y="27313"/>
                  </a:cubicBezTo>
                  <a:cubicBezTo>
                    <a:pt x="24036" y="26963"/>
                    <a:pt x="23935" y="26816"/>
                    <a:pt x="23663" y="26816"/>
                  </a:cubicBezTo>
                  <a:cubicBezTo>
                    <a:pt x="23604" y="26816"/>
                    <a:pt x="23536" y="26823"/>
                    <a:pt x="23460" y="26836"/>
                  </a:cubicBezTo>
                  <a:cubicBezTo>
                    <a:pt x="23084" y="26912"/>
                    <a:pt x="22683" y="26962"/>
                    <a:pt x="22307" y="27012"/>
                  </a:cubicBezTo>
                  <a:cubicBezTo>
                    <a:pt x="22282" y="26962"/>
                    <a:pt x="22282" y="26937"/>
                    <a:pt x="22282" y="26912"/>
                  </a:cubicBezTo>
                  <a:cubicBezTo>
                    <a:pt x="22557" y="25809"/>
                    <a:pt x="22658" y="24681"/>
                    <a:pt x="22783" y="23578"/>
                  </a:cubicBezTo>
                  <a:cubicBezTo>
                    <a:pt x="22858" y="22902"/>
                    <a:pt x="22983" y="22225"/>
                    <a:pt x="22883" y="21523"/>
                  </a:cubicBezTo>
                  <a:cubicBezTo>
                    <a:pt x="22850" y="21274"/>
                    <a:pt x="22773" y="21157"/>
                    <a:pt x="22630" y="21157"/>
                  </a:cubicBezTo>
                  <a:cubicBezTo>
                    <a:pt x="22557" y="21157"/>
                    <a:pt x="22467" y="21188"/>
                    <a:pt x="22357" y="21247"/>
                  </a:cubicBezTo>
                  <a:cubicBezTo>
                    <a:pt x="21580" y="21648"/>
                    <a:pt x="20878" y="22100"/>
                    <a:pt x="20101" y="22476"/>
                  </a:cubicBezTo>
                  <a:cubicBezTo>
                    <a:pt x="19575" y="22726"/>
                    <a:pt x="19099" y="23027"/>
                    <a:pt x="18623" y="23378"/>
                  </a:cubicBezTo>
                  <a:cubicBezTo>
                    <a:pt x="18522" y="23453"/>
                    <a:pt x="18422" y="23528"/>
                    <a:pt x="18322" y="23603"/>
                  </a:cubicBezTo>
                  <a:cubicBezTo>
                    <a:pt x="18247" y="23503"/>
                    <a:pt x="18272" y="23428"/>
                    <a:pt x="18272" y="23353"/>
                  </a:cubicBezTo>
                  <a:cubicBezTo>
                    <a:pt x="18347" y="22726"/>
                    <a:pt x="18422" y="22100"/>
                    <a:pt x="18522" y="21473"/>
                  </a:cubicBezTo>
                  <a:cubicBezTo>
                    <a:pt x="18623" y="20696"/>
                    <a:pt x="18723" y="19944"/>
                    <a:pt x="18748" y="19142"/>
                  </a:cubicBezTo>
                  <a:cubicBezTo>
                    <a:pt x="18773" y="18741"/>
                    <a:pt x="18623" y="18415"/>
                    <a:pt x="18347" y="18115"/>
                  </a:cubicBezTo>
                  <a:cubicBezTo>
                    <a:pt x="17795" y="17488"/>
                    <a:pt x="17244" y="16836"/>
                    <a:pt x="16668" y="16210"/>
                  </a:cubicBezTo>
                  <a:cubicBezTo>
                    <a:pt x="16618" y="16135"/>
                    <a:pt x="16592" y="16085"/>
                    <a:pt x="16592" y="15984"/>
                  </a:cubicBezTo>
                  <a:cubicBezTo>
                    <a:pt x="16718" y="15182"/>
                    <a:pt x="16843" y="14380"/>
                    <a:pt x="16943" y="13553"/>
                  </a:cubicBezTo>
                  <a:cubicBezTo>
                    <a:pt x="17169" y="11974"/>
                    <a:pt x="17369" y="10395"/>
                    <a:pt x="17620" y="8816"/>
                  </a:cubicBezTo>
                  <a:cubicBezTo>
                    <a:pt x="17645" y="8541"/>
                    <a:pt x="17595" y="8365"/>
                    <a:pt x="17445" y="8165"/>
                  </a:cubicBezTo>
                  <a:cubicBezTo>
                    <a:pt x="15966" y="6185"/>
                    <a:pt x="14512" y="4205"/>
                    <a:pt x="13034" y="2225"/>
                  </a:cubicBezTo>
                  <a:cubicBezTo>
                    <a:pt x="12532" y="1573"/>
                    <a:pt x="12031" y="896"/>
                    <a:pt x="11530" y="270"/>
                  </a:cubicBezTo>
                  <a:cubicBezTo>
                    <a:pt x="11387" y="88"/>
                    <a:pt x="11298" y="0"/>
                    <a:pt x="11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2935600" y="3275025"/>
              <a:ext cx="52050" cy="90325"/>
            </a:xfrm>
            <a:custGeom>
              <a:rect b="b" l="l" r="r" t="t"/>
              <a:pathLst>
                <a:path extrusionOk="0" h="3613" w="2082">
                  <a:moveTo>
                    <a:pt x="1129" y="1282"/>
                  </a:moveTo>
                  <a:cubicBezTo>
                    <a:pt x="1304" y="1382"/>
                    <a:pt x="1455" y="1507"/>
                    <a:pt x="1630" y="1632"/>
                  </a:cubicBezTo>
                  <a:cubicBezTo>
                    <a:pt x="1279" y="1933"/>
                    <a:pt x="1079" y="2234"/>
                    <a:pt x="903" y="2585"/>
                  </a:cubicBezTo>
                  <a:cubicBezTo>
                    <a:pt x="778" y="2284"/>
                    <a:pt x="728" y="2008"/>
                    <a:pt x="577" y="1733"/>
                  </a:cubicBezTo>
                  <a:cubicBezTo>
                    <a:pt x="803" y="1607"/>
                    <a:pt x="1028" y="1482"/>
                    <a:pt x="1129" y="1282"/>
                  </a:cubicBezTo>
                  <a:close/>
                  <a:moveTo>
                    <a:pt x="1086" y="0"/>
                  </a:moveTo>
                  <a:cubicBezTo>
                    <a:pt x="945" y="0"/>
                    <a:pt x="903" y="117"/>
                    <a:pt x="903" y="254"/>
                  </a:cubicBezTo>
                  <a:cubicBezTo>
                    <a:pt x="878" y="780"/>
                    <a:pt x="728" y="1206"/>
                    <a:pt x="201" y="1432"/>
                  </a:cubicBezTo>
                  <a:cubicBezTo>
                    <a:pt x="1" y="1532"/>
                    <a:pt x="1" y="1683"/>
                    <a:pt x="126" y="1833"/>
                  </a:cubicBezTo>
                  <a:cubicBezTo>
                    <a:pt x="226" y="1933"/>
                    <a:pt x="277" y="2033"/>
                    <a:pt x="327" y="2159"/>
                  </a:cubicBezTo>
                  <a:cubicBezTo>
                    <a:pt x="477" y="2560"/>
                    <a:pt x="552" y="2986"/>
                    <a:pt x="627" y="3412"/>
                  </a:cubicBezTo>
                  <a:cubicBezTo>
                    <a:pt x="653" y="3512"/>
                    <a:pt x="703" y="3587"/>
                    <a:pt x="803" y="3612"/>
                  </a:cubicBezTo>
                  <a:cubicBezTo>
                    <a:pt x="928" y="3612"/>
                    <a:pt x="1003" y="3562"/>
                    <a:pt x="1054" y="3437"/>
                  </a:cubicBezTo>
                  <a:cubicBezTo>
                    <a:pt x="1079" y="3387"/>
                    <a:pt x="1104" y="3312"/>
                    <a:pt x="1104" y="3236"/>
                  </a:cubicBezTo>
                  <a:cubicBezTo>
                    <a:pt x="1279" y="2685"/>
                    <a:pt x="1455" y="2134"/>
                    <a:pt x="1981" y="1808"/>
                  </a:cubicBezTo>
                  <a:cubicBezTo>
                    <a:pt x="2056" y="1758"/>
                    <a:pt x="2081" y="1708"/>
                    <a:pt x="2081" y="1632"/>
                  </a:cubicBezTo>
                  <a:cubicBezTo>
                    <a:pt x="2081" y="1482"/>
                    <a:pt x="1981" y="1407"/>
                    <a:pt x="1881" y="1332"/>
                  </a:cubicBezTo>
                  <a:cubicBezTo>
                    <a:pt x="1580" y="1031"/>
                    <a:pt x="1279" y="730"/>
                    <a:pt x="1329" y="254"/>
                  </a:cubicBezTo>
                  <a:cubicBezTo>
                    <a:pt x="1329" y="129"/>
                    <a:pt x="1279" y="3"/>
                    <a:pt x="1129" y="3"/>
                  </a:cubicBezTo>
                  <a:cubicBezTo>
                    <a:pt x="1114" y="1"/>
                    <a:pt x="1099" y="0"/>
                    <a:pt x="10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2882975" y="3008175"/>
              <a:ext cx="53900" cy="89625"/>
            </a:xfrm>
            <a:custGeom>
              <a:rect b="b" l="l" r="r" t="t"/>
              <a:pathLst>
                <a:path extrusionOk="0" h="3585" w="2156">
                  <a:moveTo>
                    <a:pt x="1354" y="1229"/>
                  </a:moveTo>
                  <a:cubicBezTo>
                    <a:pt x="1479" y="1454"/>
                    <a:pt x="1580" y="1630"/>
                    <a:pt x="1705" y="1855"/>
                  </a:cubicBezTo>
                  <a:cubicBezTo>
                    <a:pt x="1379" y="2056"/>
                    <a:pt x="1179" y="2357"/>
                    <a:pt x="978" y="2707"/>
                  </a:cubicBezTo>
                  <a:cubicBezTo>
                    <a:pt x="853" y="2432"/>
                    <a:pt x="752" y="2206"/>
                    <a:pt x="552" y="2031"/>
                  </a:cubicBezTo>
                  <a:cubicBezTo>
                    <a:pt x="878" y="1805"/>
                    <a:pt x="1179" y="1605"/>
                    <a:pt x="1354" y="1229"/>
                  </a:cubicBezTo>
                  <a:close/>
                  <a:moveTo>
                    <a:pt x="1329" y="1"/>
                  </a:moveTo>
                  <a:cubicBezTo>
                    <a:pt x="1229" y="26"/>
                    <a:pt x="1179" y="101"/>
                    <a:pt x="1179" y="201"/>
                  </a:cubicBezTo>
                  <a:cubicBezTo>
                    <a:pt x="1128" y="351"/>
                    <a:pt x="1128" y="527"/>
                    <a:pt x="1078" y="702"/>
                  </a:cubicBezTo>
                  <a:cubicBezTo>
                    <a:pt x="978" y="1204"/>
                    <a:pt x="677" y="1529"/>
                    <a:pt x="251" y="1780"/>
                  </a:cubicBezTo>
                  <a:cubicBezTo>
                    <a:pt x="76" y="1905"/>
                    <a:pt x="1" y="2056"/>
                    <a:pt x="176" y="2206"/>
                  </a:cubicBezTo>
                  <a:cubicBezTo>
                    <a:pt x="477" y="2507"/>
                    <a:pt x="577" y="2908"/>
                    <a:pt x="727" y="3284"/>
                  </a:cubicBezTo>
                  <a:cubicBezTo>
                    <a:pt x="778" y="3409"/>
                    <a:pt x="778" y="3585"/>
                    <a:pt x="978" y="3585"/>
                  </a:cubicBezTo>
                  <a:cubicBezTo>
                    <a:pt x="1179" y="3585"/>
                    <a:pt x="1204" y="3434"/>
                    <a:pt x="1254" y="3284"/>
                  </a:cubicBezTo>
                  <a:cubicBezTo>
                    <a:pt x="1404" y="2833"/>
                    <a:pt x="1580" y="2382"/>
                    <a:pt x="2006" y="2106"/>
                  </a:cubicBezTo>
                  <a:cubicBezTo>
                    <a:pt x="2106" y="2056"/>
                    <a:pt x="2156" y="1981"/>
                    <a:pt x="2156" y="1830"/>
                  </a:cubicBezTo>
                  <a:cubicBezTo>
                    <a:pt x="2131" y="1780"/>
                    <a:pt x="2131" y="1705"/>
                    <a:pt x="2081" y="1655"/>
                  </a:cubicBezTo>
                  <a:cubicBezTo>
                    <a:pt x="1805" y="1179"/>
                    <a:pt x="1580" y="702"/>
                    <a:pt x="1479" y="176"/>
                  </a:cubicBezTo>
                  <a:cubicBezTo>
                    <a:pt x="1479" y="101"/>
                    <a:pt x="1429" y="1"/>
                    <a:pt x="13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2440625" y="3270700"/>
              <a:ext cx="50775" cy="87125"/>
            </a:xfrm>
            <a:custGeom>
              <a:rect b="b" l="l" r="r" t="t"/>
              <a:pathLst>
                <a:path extrusionOk="0" h="3485" w="2031">
                  <a:moveTo>
                    <a:pt x="1228" y="953"/>
                  </a:moveTo>
                  <a:cubicBezTo>
                    <a:pt x="1253" y="978"/>
                    <a:pt x="1253" y="978"/>
                    <a:pt x="1253" y="978"/>
                  </a:cubicBezTo>
                  <a:cubicBezTo>
                    <a:pt x="1379" y="1154"/>
                    <a:pt x="1529" y="1329"/>
                    <a:pt x="1554" y="1530"/>
                  </a:cubicBezTo>
                  <a:cubicBezTo>
                    <a:pt x="1604" y="1730"/>
                    <a:pt x="1304" y="1831"/>
                    <a:pt x="1228" y="2006"/>
                  </a:cubicBezTo>
                  <a:cubicBezTo>
                    <a:pt x="1153" y="2131"/>
                    <a:pt x="1078" y="2232"/>
                    <a:pt x="978" y="2357"/>
                  </a:cubicBezTo>
                  <a:cubicBezTo>
                    <a:pt x="877" y="2106"/>
                    <a:pt x="752" y="1931"/>
                    <a:pt x="577" y="1755"/>
                  </a:cubicBezTo>
                  <a:cubicBezTo>
                    <a:pt x="852" y="1530"/>
                    <a:pt x="1078" y="1279"/>
                    <a:pt x="1228" y="953"/>
                  </a:cubicBezTo>
                  <a:close/>
                  <a:moveTo>
                    <a:pt x="1153" y="1"/>
                  </a:moveTo>
                  <a:cubicBezTo>
                    <a:pt x="1053" y="26"/>
                    <a:pt x="1003" y="101"/>
                    <a:pt x="1003" y="176"/>
                  </a:cubicBezTo>
                  <a:cubicBezTo>
                    <a:pt x="903" y="728"/>
                    <a:pt x="652" y="1154"/>
                    <a:pt x="201" y="1455"/>
                  </a:cubicBezTo>
                  <a:cubicBezTo>
                    <a:pt x="25" y="1605"/>
                    <a:pt x="0" y="1805"/>
                    <a:pt x="176" y="1956"/>
                  </a:cubicBezTo>
                  <a:cubicBezTo>
                    <a:pt x="552" y="2307"/>
                    <a:pt x="652" y="2783"/>
                    <a:pt x="777" y="3234"/>
                  </a:cubicBezTo>
                  <a:cubicBezTo>
                    <a:pt x="827" y="3384"/>
                    <a:pt x="877" y="3485"/>
                    <a:pt x="1028" y="3485"/>
                  </a:cubicBezTo>
                  <a:cubicBezTo>
                    <a:pt x="1203" y="3485"/>
                    <a:pt x="1253" y="3359"/>
                    <a:pt x="1253" y="3209"/>
                  </a:cubicBezTo>
                  <a:cubicBezTo>
                    <a:pt x="1278" y="2658"/>
                    <a:pt x="1529" y="2232"/>
                    <a:pt x="1880" y="1831"/>
                  </a:cubicBezTo>
                  <a:cubicBezTo>
                    <a:pt x="1955" y="1755"/>
                    <a:pt x="2030" y="1680"/>
                    <a:pt x="2005" y="1480"/>
                  </a:cubicBezTo>
                  <a:lnTo>
                    <a:pt x="2005" y="1480"/>
                  </a:lnTo>
                  <a:cubicBezTo>
                    <a:pt x="2005" y="1483"/>
                    <a:pt x="2005" y="1485"/>
                    <a:pt x="2005" y="1485"/>
                  </a:cubicBezTo>
                  <a:cubicBezTo>
                    <a:pt x="2005" y="1485"/>
                    <a:pt x="2002" y="1423"/>
                    <a:pt x="1980" y="1379"/>
                  </a:cubicBezTo>
                  <a:cubicBezTo>
                    <a:pt x="1730" y="978"/>
                    <a:pt x="1504" y="577"/>
                    <a:pt x="1354" y="126"/>
                  </a:cubicBezTo>
                  <a:cubicBezTo>
                    <a:pt x="1329" y="51"/>
                    <a:pt x="1253" y="1"/>
                    <a:pt x="1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2608550" y="2894775"/>
              <a:ext cx="44500" cy="60500"/>
            </a:xfrm>
            <a:custGeom>
              <a:rect b="b" l="l" r="r" t="t"/>
              <a:pathLst>
                <a:path extrusionOk="0" h="2420" w="1780">
                  <a:moveTo>
                    <a:pt x="301" y="0"/>
                  </a:moveTo>
                  <a:cubicBezTo>
                    <a:pt x="100" y="0"/>
                    <a:pt x="0" y="201"/>
                    <a:pt x="150" y="426"/>
                  </a:cubicBezTo>
                  <a:cubicBezTo>
                    <a:pt x="526" y="1078"/>
                    <a:pt x="952" y="1705"/>
                    <a:pt x="1429" y="2306"/>
                  </a:cubicBezTo>
                  <a:cubicBezTo>
                    <a:pt x="1490" y="2347"/>
                    <a:pt x="1534" y="2420"/>
                    <a:pt x="1602" y="2420"/>
                  </a:cubicBezTo>
                  <a:cubicBezTo>
                    <a:pt x="1618" y="2420"/>
                    <a:pt x="1635" y="2416"/>
                    <a:pt x="1654" y="2406"/>
                  </a:cubicBezTo>
                  <a:cubicBezTo>
                    <a:pt x="1780" y="2331"/>
                    <a:pt x="1704" y="2231"/>
                    <a:pt x="1654" y="2181"/>
                  </a:cubicBezTo>
                  <a:cubicBezTo>
                    <a:pt x="1353" y="1454"/>
                    <a:pt x="952" y="802"/>
                    <a:pt x="526" y="151"/>
                  </a:cubicBezTo>
                  <a:cubicBezTo>
                    <a:pt x="476" y="75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2825950" y="2894650"/>
              <a:ext cx="34500" cy="51175"/>
            </a:xfrm>
            <a:custGeom>
              <a:rect b="b" l="l" r="r" t="t"/>
              <a:pathLst>
                <a:path extrusionOk="0" h="2047" w="1380">
                  <a:moveTo>
                    <a:pt x="1122" y="0"/>
                  </a:moveTo>
                  <a:cubicBezTo>
                    <a:pt x="997" y="0"/>
                    <a:pt x="893" y="72"/>
                    <a:pt x="828" y="181"/>
                  </a:cubicBezTo>
                  <a:cubicBezTo>
                    <a:pt x="527" y="682"/>
                    <a:pt x="327" y="1208"/>
                    <a:pt x="126" y="1760"/>
                  </a:cubicBezTo>
                  <a:cubicBezTo>
                    <a:pt x="101" y="1835"/>
                    <a:pt x="1" y="1960"/>
                    <a:pt x="126" y="2035"/>
                  </a:cubicBezTo>
                  <a:cubicBezTo>
                    <a:pt x="146" y="2043"/>
                    <a:pt x="165" y="2047"/>
                    <a:pt x="182" y="2047"/>
                  </a:cubicBezTo>
                  <a:cubicBezTo>
                    <a:pt x="275" y="2047"/>
                    <a:pt x="335" y="1948"/>
                    <a:pt x="377" y="1885"/>
                  </a:cubicBezTo>
                  <a:cubicBezTo>
                    <a:pt x="753" y="1459"/>
                    <a:pt x="1028" y="958"/>
                    <a:pt x="1304" y="456"/>
                  </a:cubicBezTo>
                  <a:cubicBezTo>
                    <a:pt x="1329" y="406"/>
                    <a:pt x="1354" y="331"/>
                    <a:pt x="1379" y="306"/>
                  </a:cubicBezTo>
                  <a:cubicBezTo>
                    <a:pt x="1354" y="131"/>
                    <a:pt x="1304" y="55"/>
                    <a:pt x="1179" y="5"/>
                  </a:cubicBezTo>
                  <a:cubicBezTo>
                    <a:pt x="1159" y="2"/>
                    <a:pt x="1140" y="0"/>
                    <a:pt x="1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2724450" y="2850900"/>
              <a:ext cx="15075" cy="58925"/>
            </a:xfrm>
            <a:custGeom>
              <a:rect b="b" l="l" r="r" t="t"/>
              <a:pathLst>
                <a:path extrusionOk="0" h="2357" w="603">
                  <a:moveTo>
                    <a:pt x="201" y="1"/>
                  </a:moveTo>
                  <a:cubicBezTo>
                    <a:pt x="51" y="26"/>
                    <a:pt x="1" y="126"/>
                    <a:pt x="1" y="277"/>
                  </a:cubicBezTo>
                  <a:cubicBezTo>
                    <a:pt x="1" y="427"/>
                    <a:pt x="26" y="577"/>
                    <a:pt x="51" y="728"/>
                  </a:cubicBezTo>
                  <a:cubicBezTo>
                    <a:pt x="101" y="1204"/>
                    <a:pt x="126" y="1680"/>
                    <a:pt x="251" y="2131"/>
                  </a:cubicBezTo>
                  <a:cubicBezTo>
                    <a:pt x="276" y="2256"/>
                    <a:pt x="352" y="2332"/>
                    <a:pt x="502" y="2357"/>
                  </a:cubicBezTo>
                  <a:cubicBezTo>
                    <a:pt x="527" y="2156"/>
                    <a:pt x="527" y="1981"/>
                    <a:pt x="552" y="1805"/>
                  </a:cubicBezTo>
                  <a:cubicBezTo>
                    <a:pt x="602" y="1279"/>
                    <a:pt x="527" y="753"/>
                    <a:pt x="452" y="226"/>
                  </a:cubicBezTo>
                  <a:cubicBezTo>
                    <a:pt x="452" y="76"/>
                    <a:pt x="352" y="1"/>
                    <a:pt x="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2933725" y="3116250"/>
              <a:ext cx="51400" cy="39825"/>
            </a:xfrm>
            <a:custGeom>
              <a:rect b="b" l="l" r="r" t="t"/>
              <a:pathLst>
                <a:path extrusionOk="0" h="1593" w="2056">
                  <a:moveTo>
                    <a:pt x="1793" y="1"/>
                  </a:moveTo>
                  <a:cubicBezTo>
                    <a:pt x="1736" y="1"/>
                    <a:pt x="1680" y="26"/>
                    <a:pt x="1630" y="64"/>
                  </a:cubicBezTo>
                  <a:cubicBezTo>
                    <a:pt x="1379" y="264"/>
                    <a:pt x="1154" y="465"/>
                    <a:pt x="928" y="640"/>
                  </a:cubicBezTo>
                  <a:cubicBezTo>
                    <a:pt x="677" y="891"/>
                    <a:pt x="402" y="1116"/>
                    <a:pt x="126" y="1342"/>
                  </a:cubicBezTo>
                  <a:cubicBezTo>
                    <a:pt x="76" y="1392"/>
                    <a:pt x="1" y="1442"/>
                    <a:pt x="51" y="1542"/>
                  </a:cubicBezTo>
                  <a:cubicBezTo>
                    <a:pt x="76" y="1592"/>
                    <a:pt x="101" y="1592"/>
                    <a:pt x="151" y="1592"/>
                  </a:cubicBezTo>
                  <a:cubicBezTo>
                    <a:pt x="176" y="1592"/>
                    <a:pt x="201" y="1592"/>
                    <a:pt x="226" y="1567"/>
                  </a:cubicBezTo>
                  <a:cubicBezTo>
                    <a:pt x="853" y="1267"/>
                    <a:pt x="1429" y="916"/>
                    <a:pt x="1931" y="414"/>
                  </a:cubicBezTo>
                  <a:cubicBezTo>
                    <a:pt x="2006" y="339"/>
                    <a:pt x="2056" y="214"/>
                    <a:pt x="1956" y="89"/>
                  </a:cubicBezTo>
                  <a:cubicBezTo>
                    <a:pt x="1905" y="26"/>
                    <a:pt x="1849" y="1"/>
                    <a:pt x="17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2516425" y="3018200"/>
              <a:ext cx="43900" cy="33425"/>
            </a:xfrm>
            <a:custGeom>
              <a:rect b="b" l="l" r="r" t="t"/>
              <a:pathLst>
                <a:path extrusionOk="0" h="1337" w="1756">
                  <a:moveTo>
                    <a:pt x="277" y="1"/>
                  </a:moveTo>
                  <a:cubicBezTo>
                    <a:pt x="151" y="1"/>
                    <a:pt x="76" y="51"/>
                    <a:pt x="51" y="176"/>
                  </a:cubicBezTo>
                  <a:cubicBezTo>
                    <a:pt x="1" y="326"/>
                    <a:pt x="76" y="427"/>
                    <a:pt x="176" y="502"/>
                  </a:cubicBezTo>
                  <a:cubicBezTo>
                    <a:pt x="602" y="803"/>
                    <a:pt x="1003" y="1078"/>
                    <a:pt x="1455" y="1279"/>
                  </a:cubicBezTo>
                  <a:cubicBezTo>
                    <a:pt x="1512" y="1308"/>
                    <a:pt x="1562" y="1337"/>
                    <a:pt x="1608" y="1337"/>
                  </a:cubicBezTo>
                  <a:cubicBezTo>
                    <a:pt x="1642" y="1337"/>
                    <a:pt x="1673" y="1321"/>
                    <a:pt x="1705" y="1279"/>
                  </a:cubicBezTo>
                  <a:cubicBezTo>
                    <a:pt x="1755" y="1204"/>
                    <a:pt x="1705" y="1128"/>
                    <a:pt x="1655" y="1078"/>
                  </a:cubicBezTo>
                  <a:cubicBezTo>
                    <a:pt x="1329" y="677"/>
                    <a:pt x="928" y="351"/>
                    <a:pt x="502" y="76"/>
                  </a:cubicBezTo>
                  <a:cubicBezTo>
                    <a:pt x="427" y="26"/>
                    <a:pt x="352" y="1"/>
                    <a:pt x="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5"/>
          <p:cNvGrpSpPr/>
          <p:nvPr/>
        </p:nvGrpSpPr>
        <p:grpSpPr>
          <a:xfrm rot="-10208570">
            <a:off x="8280072" y="-45646"/>
            <a:ext cx="1031815" cy="2059309"/>
            <a:chOff x="1497625" y="1924075"/>
            <a:chExt cx="465575" cy="929200"/>
          </a:xfrm>
        </p:grpSpPr>
        <p:sp>
          <p:nvSpPr>
            <p:cNvPr id="148" name="Google Shape;148;p5"/>
            <p:cNvSpPr/>
            <p:nvPr/>
          </p:nvSpPr>
          <p:spPr>
            <a:xfrm>
              <a:off x="1497625" y="1924075"/>
              <a:ext cx="465575" cy="929200"/>
            </a:xfrm>
            <a:custGeom>
              <a:rect b="b" l="l" r="r" t="t"/>
              <a:pathLst>
                <a:path extrusionOk="0" h="37168" w="18623">
                  <a:moveTo>
                    <a:pt x="3886" y="3214"/>
                  </a:moveTo>
                  <a:cubicBezTo>
                    <a:pt x="4161" y="3490"/>
                    <a:pt x="4412" y="3690"/>
                    <a:pt x="4763" y="3765"/>
                  </a:cubicBezTo>
                  <a:cubicBezTo>
                    <a:pt x="4662" y="4191"/>
                    <a:pt x="4412" y="4542"/>
                    <a:pt x="4437" y="5019"/>
                  </a:cubicBezTo>
                  <a:cubicBezTo>
                    <a:pt x="4136" y="4618"/>
                    <a:pt x="3760" y="4392"/>
                    <a:pt x="3459" y="4041"/>
                  </a:cubicBezTo>
                  <a:cubicBezTo>
                    <a:pt x="3735" y="3841"/>
                    <a:pt x="3810" y="3565"/>
                    <a:pt x="3886" y="3214"/>
                  </a:cubicBezTo>
                  <a:close/>
                  <a:moveTo>
                    <a:pt x="4093" y="426"/>
                  </a:moveTo>
                  <a:cubicBezTo>
                    <a:pt x="4260" y="426"/>
                    <a:pt x="4433" y="444"/>
                    <a:pt x="4612" y="482"/>
                  </a:cubicBezTo>
                  <a:cubicBezTo>
                    <a:pt x="5490" y="683"/>
                    <a:pt x="6292" y="983"/>
                    <a:pt x="6993" y="1560"/>
                  </a:cubicBezTo>
                  <a:cubicBezTo>
                    <a:pt x="7119" y="1685"/>
                    <a:pt x="7219" y="1785"/>
                    <a:pt x="7194" y="1961"/>
                  </a:cubicBezTo>
                  <a:cubicBezTo>
                    <a:pt x="6993" y="3214"/>
                    <a:pt x="6868" y="4467"/>
                    <a:pt x="6367" y="5645"/>
                  </a:cubicBezTo>
                  <a:cubicBezTo>
                    <a:pt x="6141" y="6146"/>
                    <a:pt x="5916" y="6623"/>
                    <a:pt x="5540" y="7049"/>
                  </a:cubicBezTo>
                  <a:cubicBezTo>
                    <a:pt x="5464" y="7124"/>
                    <a:pt x="5364" y="7224"/>
                    <a:pt x="5289" y="7299"/>
                  </a:cubicBezTo>
                  <a:cubicBezTo>
                    <a:pt x="5114" y="7074"/>
                    <a:pt x="5114" y="6798"/>
                    <a:pt x="5013" y="6547"/>
                  </a:cubicBezTo>
                  <a:cubicBezTo>
                    <a:pt x="4863" y="6146"/>
                    <a:pt x="4763" y="5720"/>
                    <a:pt x="4713" y="5294"/>
                  </a:cubicBezTo>
                  <a:cubicBezTo>
                    <a:pt x="4637" y="4843"/>
                    <a:pt x="4788" y="4417"/>
                    <a:pt x="4988" y="3991"/>
                  </a:cubicBezTo>
                  <a:cubicBezTo>
                    <a:pt x="5139" y="3640"/>
                    <a:pt x="5114" y="3590"/>
                    <a:pt x="4738" y="3490"/>
                  </a:cubicBezTo>
                  <a:cubicBezTo>
                    <a:pt x="4312" y="3339"/>
                    <a:pt x="4061" y="3014"/>
                    <a:pt x="3835" y="2638"/>
                  </a:cubicBezTo>
                  <a:cubicBezTo>
                    <a:pt x="3810" y="2587"/>
                    <a:pt x="3785" y="2512"/>
                    <a:pt x="3760" y="2462"/>
                  </a:cubicBezTo>
                  <a:cubicBezTo>
                    <a:pt x="3724" y="2390"/>
                    <a:pt x="3675" y="2331"/>
                    <a:pt x="3605" y="2331"/>
                  </a:cubicBezTo>
                  <a:cubicBezTo>
                    <a:pt x="3577" y="2331"/>
                    <a:pt x="3545" y="2341"/>
                    <a:pt x="3510" y="2362"/>
                  </a:cubicBezTo>
                  <a:cubicBezTo>
                    <a:pt x="3409" y="2412"/>
                    <a:pt x="3434" y="2512"/>
                    <a:pt x="3484" y="2587"/>
                  </a:cubicBezTo>
                  <a:cubicBezTo>
                    <a:pt x="3685" y="3089"/>
                    <a:pt x="3610" y="3540"/>
                    <a:pt x="3159" y="3891"/>
                  </a:cubicBezTo>
                  <a:cubicBezTo>
                    <a:pt x="2983" y="4016"/>
                    <a:pt x="3058" y="4166"/>
                    <a:pt x="3184" y="4292"/>
                  </a:cubicBezTo>
                  <a:cubicBezTo>
                    <a:pt x="3434" y="4492"/>
                    <a:pt x="3685" y="4693"/>
                    <a:pt x="3911" y="4893"/>
                  </a:cubicBezTo>
                  <a:cubicBezTo>
                    <a:pt x="4186" y="5144"/>
                    <a:pt x="4387" y="5420"/>
                    <a:pt x="4487" y="5795"/>
                  </a:cubicBezTo>
                  <a:cubicBezTo>
                    <a:pt x="4637" y="6347"/>
                    <a:pt x="4838" y="6873"/>
                    <a:pt x="5013" y="7450"/>
                  </a:cubicBezTo>
                  <a:cubicBezTo>
                    <a:pt x="4412" y="7450"/>
                    <a:pt x="3886" y="7324"/>
                    <a:pt x="3384" y="7024"/>
                  </a:cubicBezTo>
                  <a:cubicBezTo>
                    <a:pt x="2783" y="6673"/>
                    <a:pt x="2231" y="6222"/>
                    <a:pt x="1680" y="5795"/>
                  </a:cubicBezTo>
                  <a:cubicBezTo>
                    <a:pt x="1619" y="5755"/>
                    <a:pt x="1558" y="5682"/>
                    <a:pt x="1471" y="5682"/>
                  </a:cubicBezTo>
                  <a:cubicBezTo>
                    <a:pt x="1450" y="5682"/>
                    <a:pt x="1428" y="5686"/>
                    <a:pt x="1404" y="5695"/>
                  </a:cubicBezTo>
                  <a:cubicBezTo>
                    <a:pt x="1354" y="5821"/>
                    <a:pt x="1454" y="5871"/>
                    <a:pt x="1505" y="5921"/>
                  </a:cubicBezTo>
                  <a:cubicBezTo>
                    <a:pt x="2156" y="6472"/>
                    <a:pt x="2808" y="6973"/>
                    <a:pt x="3560" y="7324"/>
                  </a:cubicBezTo>
                  <a:cubicBezTo>
                    <a:pt x="3978" y="7533"/>
                    <a:pt x="4396" y="7678"/>
                    <a:pt x="4834" y="7678"/>
                  </a:cubicBezTo>
                  <a:cubicBezTo>
                    <a:pt x="4869" y="7678"/>
                    <a:pt x="4903" y="7677"/>
                    <a:pt x="4938" y="7675"/>
                  </a:cubicBezTo>
                  <a:cubicBezTo>
                    <a:pt x="5063" y="7675"/>
                    <a:pt x="5114" y="7700"/>
                    <a:pt x="5139" y="7826"/>
                  </a:cubicBezTo>
                  <a:cubicBezTo>
                    <a:pt x="5239" y="8101"/>
                    <a:pt x="5339" y="8377"/>
                    <a:pt x="5439" y="8628"/>
                  </a:cubicBezTo>
                  <a:cubicBezTo>
                    <a:pt x="5483" y="8692"/>
                    <a:pt x="5489" y="8813"/>
                    <a:pt x="5570" y="8813"/>
                  </a:cubicBezTo>
                  <a:cubicBezTo>
                    <a:pt x="5583" y="8813"/>
                    <a:pt x="5598" y="8810"/>
                    <a:pt x="5615" y="8803"/>
                  </a:cubicBezTo>
                  <a:cubicBezTo>
                    <a:pt x="5740" y="8753"/>
                    <a:pt x="5665" y="8628"/>
                    <a:pt x="5640" y="8552"/>
                  </a:cubicBezTo>
                  <a:cubicBezTo>
                    <a:pt x="5540" y="8252"/>
                    <a:pt x="5439" y="7951"/>
                    <a:pt x="5339" y="7650"/>
                  </a:cubicBezTo>
                  <a:cubicBezTo>
                    <a:pt x="6417" y="6723"/>
                    <a:pt x="6818" y="5470"/>
                    <a:pt x="7094" y="4141"/>
                  </a:cubicBezTo>
                  <a:cubicBezTo>
                    <a:pt x="7244" y="3440"/>
                    <a:pt x="7319" y="2763"/>
                    <a:pt x="7444" y="2011"/>
                  </a:cubicBezTo>
                  <a:cubicBezTo>
                    <a:pt x="7870" y="2587"/>
                    <a:pt x="8246" y="3089"/>
                    <a:pt x="8572" y="3640"/>
                  </a:cubicBezTo>
                  <a:cubicBezTo>
                    <a:pt x="8973" y="4317"/>
                    <a:pt x="9324" y="4993"/>
                    <a:pt x="9750" y="5645"/>
                  </a:cubicBezTo>
                  <a:cubicBezTo>
                    <a:pt x="10026" y="6096"/>
                    <a:pt x="10051" y="6522"/>
                    <a:pt x="9876" y="6998"/>
                  </a:cubicBezTo>
                  <a:cubicBezTo>
                    <a:pt x="9700" y="7475"/>
                    <a:pt x="9525" y="7951"/>
                    <a:pt x="9299" y="8427"/>
                  </a:cubicBezTo>
                  <a:cubicBezTo>
                    <a:pt x="9274" y="8502"/>
                    <a:pt x="9199" y="8577"/>
                    <a:pt x="9299" y="8653"/>
                  </a:cubicBezTo>
                  <a:cubicBezTo>
                    <a:pt x="9326" y="8666"/>
                    <a:pt x="9351" y="8672"/>
                    <a:pt x="9375" y="8672"/>
                  </a:cubicBezTo>
                  <a:cubicBezTo>
                    <a:pt x="9440" y="8672"/>
                    <a:pt x="9495" y="8626"/>
                    <a:pt x="9550" y="8552"/>
                  </a:cubicBezTo>
                  <a:cubicBezTo>
                    <a:pt x="9600" y="8477"/>
                    <a:pt x="9650" y="8377"/>
                    <a:pt x="9675" y="8302"/>
                  </a:cubicBezTo>
                  <a:cubicBezTo>
                    <a:pt x="9926" y="7801"/>
                    <a:pt x="10076" y="7274"/>
                    <a:pt x="10277" y="6723"/>
                  </a:cubicBezTo>
                  <a:cubicBezTo>
                    <a:pt x="10577" y="7274"/>
                    <a:pt x="10828" y="7775"/>
                    <a:pt x="11104" y="8277"/>
                  </a:cubicBezTo>
                  <a:cubicBezTo>
                    <a:pt x="11329" y="8728"/>
                    <a:pt x="11555" y="9204"/>
                    <a:pt x="11805" y="9655"/>
                  </a:cubicBezTo>
                  <a:cubicBezTo>
                    <a:pt x="11855" y="9806"/>
                    <a:pt x="11881" y="9906"/>
                    <a:pt x="11830" y="10031"/>
                  </a:cubicBezTo>
                  <a:cubicBezTo>
                    <a:pt x="11404" y="11184"/>
                    <a:pt x="10878" y="12287"/>
                    <a:pt x="10176" y="13289"/>
                  </a:cubicBezTo>
                  <a:cubicBezTo>
                    <a:pt x="9625" y="14091"/>
                    <a:pt x="8898" y="14743"/>
                    <a:pt x="7896" y="15094"/>
                  </a:cubicBezTo>
                  <a:cubicBezTo>
                    <a:pt x="7520" y="14041"/>
                    <a:pt x="7169" y="13014"/>
                    <a:pt x="6793" y="11961"/>
                  </a:cubicBezTo>
                  <a:cubicBezTo>
                    <a:pt x="6968" y="11785"/>
                    <a:pt x="7144" y="11635"/>
                    <a:pt x="7344" y="11460"/>
                  </a:cubicBezTo>
                  <a:cubicBezTo>
                    <a:pt x="7946" y="10858"/>
                    <a:pt x="8447" y="10131"/>
                    <a:pt x="8948" y="9455"/>
                  </a:cubicBezTo>
                  <a:cubicBezTo>
                    <a:pt x="9023" y="9379"/>
                    <a:pt x="9099" y="9254"/>
                    <a:pt x="8998" y="9179"/>
                  </a:cubicBezTo>
                  <a:cubicBezTo>
                    <a:pt x="8969" y="9155"/>
                    <a:pt x="8942" y="9146"/>
                    <a:pt x="8918" y="9146"/>
                  </a:cubicBezTo>
                  <a:cubicBezTo>
                    <a:pt x="8839" y="9146"/>
                    <a:pt x="8786" y="9247"/>
                    <a:pt x="8748" y="9304"/>
                  </a:cubicBezTo>
                  <a:cubicBezTo>
                    <a:pt x="8472" y="9630"/>
                    <a:pt x="8221" y="9981"/>
                    <a:pt x="7971" y="10332"/>
                  </a:cubicBezTo>
                  <a:cubicBezTo>
                    <a:pt x="7595" y="10783"/>
                    <a:pt x="7194" y="11234"/>
                    <a:pt x="6718" y="11610"/>
                  </a:cubicBezTo>
                  <a:cubicBezTo>
                    <a:pt x="6567" y="11234"/>
                    <a:pt x="6392" y="10858"/>
                    <a:pt x="6266" y="10457"/>
                  </a:cubicBezTo>
                  <a:cubicBezTo>
                    <a:pt x="6166" y="10232"/>
                    <a:pt x="6091" y="9981"/>
                    <a:pt x="5991" y="9755"/>
                  </a:cubicBezTo>
                  <a:cubicBezTo>
                    <a:pt x="5970" y="9692"/>
                    <a:pt x="5949" y="9594"/>
                    <a:pt x="5883" y="9594"/>
                  </a:cubicBezTo>
                  <a:cubicBezTo>
                    <a:pt x="5870" y="9594"/>
                    <a:pt x="5856" y="9597"/>
                    <a:pt x="5840" y="9605"/>
                  </a:cubicBezTo>
                  <a:cubicBezTo>
                    <a:pt x="5740" y="9655"/>
                    <a:pt x="5790" y="9730"/>
                    <a:pt x="5815" y="9831"/>
                  </a:cubicBezTo>
                  <a:cubicBezTo>
                    <a:pt x="5966" y="10432"/>
                    <a:pt x="6241" y="11034"/>
                    <a:pt x="6417" y="11635"/>
                  </a:cubicBezTo>
                  <a:cubicBezTo>
                    <a:pt x="6442" y="11685"/>
                    <a:pt x="6467" y="11760"/>
                    <a:pt x="6467" y="11811"/>
                  </a:cubicBezTo>
                  <a:cubicBezTo>
                    <a:pt x="6300" y="11851"/>
                    <a:pt x="6135" y="11868"/>
                    <a:pt x="5971" y="11868"/>
                  </a:cubicBezTo>
                  <a:cubicBezTo>
                    <a:pt x="5520" y="11868"/>
                    <a:pt x="5079" y="11739"/>
                    <a:pt x="4637" y="11610"/>
                  </a:cubicBezTo>
                  <a:cubicBezTo>
                    <a:pt x="3936" y="11435"/>
                    <a:pt x="3359" y="11034"/>
                    <a:pt x="2783" y="10633"/>
                  </a:cubicBezTo>
                  <a:cubicBezTo>
                    <a:pt x="2081" y="10131"/>
                    <a:pt x="1404" y="9580"/>
                    <a:pt x="803" y="8953"/>
                  </a:cubicBezTo>
                  <a:cubicBezTo>
                    <a:pt x="703" y="8878"/>
                    <a:pt x="652" y="8778"/>
                    <a:pt x="627" y="8653"/>
                  </a:cubicBezTo>
                  <a:cubicBezTo>
                    <a:pt x="427" y="6948"/>
                    <a:pt x="527" y="5294"/>
                    <a:pt x="1053" y="3665"/>
                  </a:cubicBezTo>
                  <a:cubicBezTo>
                    <a:pt x="1304" y="2813"/>
                    <a:pt x="1730" y="2036"/>
                    <a:pt x="2281" y="1334"/>
                  </a:cubicBezTo>
                  <a:cubicBezTo>
                    <a:pt x="2770" y="765"/>
                    <a:pt x="3374" y="426"/>
                    <a:pt x="4093" y="426"/>
                  </a:cubicBezTo>
                  <a:close/>
                  <a:moveTo>
                    <a:pt x="677" y="9204"/>
                  </a:moveTo>
                  <a:cubicBezTo>
                    <a:pt x="828" y="9254"/>
                    <a:pt x="903" y="9379"/>
                    <a:pt x="1003" y="9480"/>
                  </a:cubicBezTo>
                  <a:cubicBezTo>
                    <a:pt x="1780" y="10257"/>
                    <a:pt x="2632" y="10983"/>
                    <a:pt x="3610" y="11485"/>
                  </a:cubicBezTo>
                  <a:cubicBezTo>
                    <a:pt x="4353" y="11877"/>
                    <a:pt x="5130" y="12150"/>
                    <a:pt x="5970" y="12150"/>
                  </a:cubicBezTo>
                  <a:cubicBezTo>
                    <a:pt x="6149" y="12150"/>
                    <a:pt x="6332" y="12138"/>
                    <a:pt x="6517" y="12111"/>
                  </a:cubicBezTo>
                  <a:cubicBezTo>
                    <a:pt x="6542" y="12111"/>
                    <a:pt x="6567" y="12136"/>
                    <a:pt x="6592" y="12136"/>
                  </a:cubicBezTo>
                  <a:cubicBezTo>
                    <a:pt x="6968" y="13189"/>
                    <a:pt x="7344" y="14242"/>
                    <a:pt x="7720" y="15319"/>
                  </a:cubicBezTo>
                  <a:cubicBezTo>
                    <a:pt x="7359" y="15461"/>
                    <a:pt x="6998" y="15517"/>
                    <a:pt x="6640" y="15517"/>
                  </a:cubicBezTo>
                  <a:cubicBezTo>
                    <a:pt x="6302" y="15517"/>
                    <a:pt x="5968" y="15467"/>
                    <a:pt x="5640" y="15395"/>
                  </a:cubicBezTo>
                  <a:cubicBezTo>
                    <a:pt x="4462" y="15169"/>
                    <a:pt x="3510" y="14542"/>
                    <a:pt x="2582" y="13841"/>
                  </a:cubicBezTo>
                  <a:cubicBezTo>
                    <a:pt x="2156" y="13515"/>
                    <a:pt x="1730" y="13189"/>
                    <a:pt x="1354" y="12788"/>
                  </a:cubicBezTo>
                  <a:cubicBezTo>
                    <a:pt x="1204" y="12638"/>
                    <a:pt x="1129" y="12487"/>
                    <a:pt x="1104" y="12262"/>
                  </a:cubicBezTo>
                  <a:cubicBezTo>
                    <a:pt x="953" y="11259"/>
                    <a:pt x="778" y="10232"/>
                    <a:pt x="677" y="9204"/>
                  </a:cubicBezTo>
                  <a:close/>
                  <a:moveTo>
                    <a:pt x="12031" y="10181"/>
                  </a:moveTo>
                  <a:cubicBezTo>
                    <a:pt x="12181" y="10557"/>
                    <a:pt x="12357" y="10908"/>
                    <a:pt x="12532" y="11284"/>
                  </a:cubicBezTo>
                  <a:cubicBezTo>
                    <a:pt x="12833" y="11986"/>
                    <a:pt x="13109" y="12713"/>
                    <a:pt x="13459" y="13390"/>
                  </a:cubicBezTo>
                  <a:cubicBezTo>
                    <a:pt x="13635" y="13791"/>
                    <a:pt x="13535" y="14166"/>
                    <a:pt x="13384" y="14517"/>
                  </a:cubicBezTo>
                  <a:cubicBezTo>
                    <a:pt x="12883" y="15595"/>
                    <a:pt x="12056" y="16397"/>
                    <a:pt x="11104" y="17149"/>
                  </a:cubicBezTo>
                  <a:cubicBezTo>
                    <a:pt x="10602" y="17550"/>
                    <a:pt x="10001" y="17675"/>
                    <a:pt x="9399" y="17801"/>
                  </a:cubicBezTo>
                  <a:cubicBezTo>
                    <a:pt x="9274" y="17826"/>
                    <a:pt x="9149" y="17876"/>
                    <a:pt x="8998" y="17901"/>
                  </a:cubicBezTo>
                  <a:cubicBezTo>
                    <a:pt x="8647" y="17024"/>
                    <a:pt x="8246" y="16197"/>
                    <a:pt x="7996" y="15269"/>
                  </a:cubicBezTo>
                  <a:cubicBezTo>
                    <a:pt x="8322" y="15144"/>
                    <a:pt x="8622" y="15019"/>
                    <a:pt x="8898" y="14843"/>
                  </a:cubicBezTo>
                  <a:cubicBezTo>
                    <a:pt x="9550" y="14417"/>
                    <a:pt x="10051" y="13866"/>
                    <a:pt x="10452" y="13214"/>
                  </a:cubicBezTo>
                  <a:cubicBezTo>
                    <a:pt x="11028" y="12337"/>
                    <a:pt x="11505" y="11410"/>
                    <a:pt x="11881" y="10432"/>
                  </a:cubicBezTo>
                  <a:cubicBezTo>
                    <a:pt x="11906" y="10357"/>
                    <a:pt x="11931" y="10257"/>
                    <a:pt x="11931" y="10181"/>
                  </a:cubicBezTo>
                  <a:close/>
                  <a:moveTo>
                    <a:pt x="1229" y="13114"/>
                  </a:moveTo>
                  <a:cubicBezTo>
                    <a:pt x="1630" y="13440"/>
                    <a:pt x="1981" y="13740"/>
                    <a:pt x="2357" y="14016"/>
                  </a:cubicBezTo>
                  <a:cubicBezTo>
                    <a:pt x="3309" y="14718"/>
                    <a:pt x="4261" y="15369"/>
                    <a:pt x="5414" y="15645"/>
                  </a:cubicBezTo>
                  <a:cubicBezTo>
                    <a:pt x="5844" y="15734"/>
                    <a:pt x="6266" y="15797"/>
                    <a:pt x="6688" y="15797"/>
                  </a:cubicBezTo>
                  <a:cubicBezTo>
                    <a:pt x="6980" y="15797"/>
                    <a:pt x="7273" y="15767"/>
                    <a:pt x="7570" y="15695"/>
                  </a:cubicBezTo>
                  <a:cubicBezTo>
                    <a:pt x="7645" y="15670"/>
                    <a:pt x="7745" y="15620"/>
                    <a:pt x="7845" y="15595"/>
                  </a:cubicBezTo>
                  <a:cubicBezTo>
                    <a:pt x="8071" y="16422"/>
                    <a:pt x="8422" y="17199"/>
                    <a:pt x="8748" y="18001"/>
                  </a:cubicBezTo>
                  <a:cubicBezTo>
                    <a:pt x="8347" y="18202"/>
                    <a:pt x="7946" y="18352"/>
                    <a:pt x="7620" y="18653"/>
                  </a:cubicBezTo>
                  <a:cubicBezTo>
                    <a:pt x="7194" y="19029"/>
                    <a:pt x="6667" y="19129"/>
                    <a:pt x="6116" y="19129"/>
                  </a:cubicBezTo>
                  <a:cubicBezTo>
                    <a:pt x="6021" y="19133"/>
                    <a:pt x="5925" y="19135"/>
                    <a:pt x="5831" y="19135"/>
                  </a:cubicBezTo>
                  <a:cubicBezTo>
                    <a:pt x="4659" y="19135"/>
                    <a:pt x="3558" y="18840"/>
                    <a:pt x="2607" y="18051"/>
                  </a:cubicBezTo>
                  <a:cubicBezTo>
                    <a:pt x="2482" y="17951"/>
                    <a:pt x="2382" y="17801"/>
                    <a:pt x="2357" y="17650"/>
                  </a:cubicBezTo>
                  <a:cubicBezTo>
                    <a:pt x="2131" y="16798"/>
                    <a:pt x="1855" y="15971"/>
                    <a:pt x="1680" y="15119"/>
                  </a:cubicBezTo>
                  <a:cubicBezTo>
                    <a:pt x="1530" y="14442"/>
                    <a:pt x="1379" y="13791"/>
                    <a:pt x="1229" y="13114"/>
                  </a:cubicBezTo>
                  <a:close/>
                  <a:moveTo>
                    <a:pt x="13785" y="14242"/>
                  </a:moveTo>
                  <a:cubicBezTo>
                    <a:pt x="14562" y="16146"/>
                    <a:pt x="15264" y="18051"/>
                    <a:pt x="15765" y="20131"/>
                  </a:cubicBezTo>
                  <a:cubicBezTo>
                    <a:pt x="14537" y="18552"/>
                    <a:pt x="13008" y="17650"/>
                    <a:pt x="10978" y="17575"/>
                  </a:cubicBezTo>
                  <a:cubicBezTo>
                    <a:pt x="12256" y="16698"/>
                    <a:pt x="13209" y="15695"/>
                    <a:pt x="13785" y="14242"/>
                  </a:cubicBezTo>
                  <a:close/>
                  <a:moveTo>
                    <a:pt x="2582" y="18377"/>
                  </a:moveTo>
                  <a:lnTo>
                    <a:pt x="2582" y="18377"/>
                  </a:lnTo>
                  <a:cubicBezTo>
                    <a:pt x="4065" y="19169"/>
                    <a:pt x="4593" y="19385"/>
                    <a:pt x="5808" y="19385"/>
                  </a:cubicBezTo>
                  <a:cubicBezTo>
                    <a:pt x="6092" y="19385"/>
                    <a:pt x="6413" y="19373"/>
                    <a:pt x="6793" y="19354"/>
                  </a:cubicBezTo>
                  <a:lnTo>
                    <a:pt x="6793" y="19354"/>
                  </a:lnTo>
                  <a:cubicBezTo>
                    <a:pt x="5289" y="20958"/>
                    <a:pt x="4763" y="22838"/>
                    <a:pt x="4963" y="24969"/>
                  </a:cubicBezTo>
                  <a:cubicBezTo>
                    <a:pt x="4111" y="22813"/>
                    <a:pt x="3259" y="20633"/>
                    <a:pt x="2582" y="18377"/>
                  </a:cubicBezTo>
                  <a:close/>
                  <a:moveTo>
                    <a:pt x="10878" y="18064"/>
                  </a:moveTo>
                  <a:cubicBezTo>
                    <a:pt x="11724" y="18064"/>
                    <a:pt x="12570" y="18289"/>
                    <a:pt x="13409" y="18728"/>
                  </a:cubicBezTo>
                  <a:cubicBezTo>
                    <a:pt x="14587" y="19304"/>
                    <a:pt x="15439" y="20207"/>
                    <a:pt x="16041" y="21359"/>
                  </a:cubicBezTo>
                  <a:cubicBezTo>
                    <a:pt x="16191" y="21660"/>
                    <a:pt x="16216" y="22011"/>
                    <a:pt x="16267" y="22337"/>
                  </a:cubicBezTo>
                  <a:cubicBezTo>
                    <a:pt x="16442" y="23114"/>
                    <a:pt x="16592" y="23891"/>
                    <a:pt x="16592" y="24693"/>
                  </a:cubicBezTo>
                  <a:cubicBezTo>
                    <a:pt x="16617" y="25720"/>
                    <a:pt x="16342" y="26623"/>
                    <a:pt x="15690" y="27450"/>
                  </a:cubicBezTo>
                  <a:cubicBezTo>
                    <a:pt x="15089" y="28227"/>
                    <a:pt x="14387" y="28878"/>
                    <a:pt x="13585" y="29480"/>
                  </a:cubicBezTo>
                  <a:cubicBezTo>
                    <a:pt x="13459" y="29555"/>
                    <a:pt x="13334" y="29605"/>
                    <a:pt x="13209" y="29655"/>
                  </a:cubicBezTo>
                  <a:cubicBezTo>
                    <a:pt x="12504" y="29935"/>
                    <a:pt x="11800" y="30079"/>
                    <a:pt x="11101" y="30079"/>
                  </a:cubicBezTo>
                  <a:cubicBezTo>
                    <a:pt x="10358" y="30079"/>
                    <a:pt x="9621" y="29916"/>
                    <a:pt x="8898" y="29580"/>
                  </a:cubicBezTo>
                  <a:cubicBezTo>
                    <a:pt x="7870" y="29104"/>
                    <a:pt x="7068" y="28327"/>
                    <a:pt x="6367" y="27425"/>
                  </a:cubicBezTo>
                  <a:cubicBezTo>
                    <a:pt x="5164" y="25871"/>
                    <a:pt x="5164" y="24116"/>
                    <a:pt x="5640" y="22312"/>
                  </a:cubicBezTo>
                  <a:cubicBezTo>
                    <a:pt x="6041" y="20783"/>
                    <a:pt x="6968" y="19555"/>
                    <a:pt x="8347" y="18753"/>
                  </a:cubicBezTo>
                  <a:cubicBezTo>
                    <a:pt x="9186" y="18289"/>
                    <a:pt x="10032" y="18064"/>
                    <a:pt x="10878" y="18064"/>
                  </a:cubicBezTo>
                  <a:close/>
                  <a:moveTo>
                    <a:pt x="17627" y="28900"/>
                  </a:moveTo>
                  <a:cubicBezTo>
                    <a:pt x="17785" y="28900"/>
                    <a:pt x="17843" y="28996"/>
                    <a:pt x="17820" y="29154"/>
                  </a:cubicBezTo>
                  <a:cubicBezTo>
                    <a:pt x="17820" y="29355"/>
                    <a:pt x="17720" y="29530"/>
                    <a:pt x="17595" y="29680"/>
                  </a:cubicBezTo>
                  <a:cubicBezTo>
                    <a:pt x="16918" y="30558"/>
                    <a:pt x="16116" y="31184"/>
                    <a:pt x="14913" y="31385"/>
                  </a:cubicBezTo>
                  <a:cubicBezTo>
                    <a:pt x="15640" y="30633"/>
                    <a:pt x="16292" y="29931"/>
                    <a:pt x="16993" y="29254"/>
                  </a:cubicBezTo>
                  <a:cubicBezTo>
                    <a:pt x="17144" y="29079"/>
                    <a:pt x="17344" y="28954"/>
                    <a:pt x="17570" y="28903"/>
                  </a:cubicBezTo>
                  <a:cubicBezTo>
                    <a:pt x="17590" y="28901"/>
                    <a:pt x="17609" y="28900"/>
                    <a:pt x="17627" y="28900"/>
                  </a:cubicBezTo>
                  <a:close/>
                  <a:moveTo>
                    <a:pt x="13364" y="32076"/>
                  </a:moveTo>
                  <a:cubicBezTo>
                    <a:pt x="13419" y="32076"/>
                    <a:pt x="13476" y="32079"/>
                    <a:pt x="13535" y="32086"/>
                  </a:cubicBezTo>
                  <a:cubicBezTo>
                    <a:pt x="12808" y="32788"/>
                    <a:pt x="11931" y="33139"/>
                    <a:pt x="11003" y="33365"/>
                  </a:cubicBezTo>
                  <a:cubicBezTo>
                    <a:pt x="10888" y="33400"/>
                    <a:pt x="10769" y="33417"/>
                    <a:pt x="10650" y="33417"/>
                  </a:cubicBezTo>
                  <a:cubicBezTo>
                    <a:pt x="10432" y="33417"/>
                    <a:pt x="10211" y="33361"/>
                    <a:pt x="10001" y="33264"/>
                  </a:cubicBezTo>
                  <a:cubicBezTo>
                    <a:pt x="9901" y="33239"/>
                    <a:pt x="9775" y="33164"/>
                    <a:pt x="9775" y="33039"/>
                  </a:cubicBezTo>
                  <a:cubicBezTo>
                    <a:pt x="9775" y="32913"/>
                    <a:pt x="9876" y="32863"/>
                    <a:pt x="10001" y="32813"/>
                  </a:cubicBezTo>
                  <a:cubicBezTo>
                    <a:pt x="10953" y="32362"/>
                    <a:pt x="11956" y="32212"/>
                    <a:pt x="12983" y="32111"/>
                  </a:cubicBezTo>
                  <a:cubicBezTo>
                    <a:pt x="13107" y="32094"/>
                    <a:pt x="13231" y="32076"/>
                    <a:pt x="13364" y="32076"/>
                  </a:cubicBezTo>
                  <a:close/>
                  <a:moveTo>
                    <a:pt x="16216" y="35720"/>
                  </a:moveTo>
                  <a:lnTo>
                    <a:pt x="16216" y="35720"/>
                  </a:lnTo>
                  <a:cubicBezTo>
                    <a:pt x="16417" y="36021"/>
                    <a:pt x="16642" y="36322"/>
                    <a:pt x="16843" y="36623"/>
                  </a:cubicBezTo>
                  <a:cubicBezTo>
                    <a:pt x="16517" y="36397"/>
                    <a:pt x="16342" y="36071"/>
                    <a:pt x="16216" y="35720"/>
                  </a:cubicBezTo>
                  <a:close/>
                  <a:moveTo>
                    <a:pt x="4201" y="1"/>
                  </a:moveTo>
                  <a:cubicBezTo>
                    <a:pt x="3313" y="1"/>
                    <a:pt x="2576" y="430"/>
                    <a:pt x="1931" y="1134"/>
                  </a:cubicBezTo>
                  <a:cubicBezTo>
                    <a:pt x="1630" y="1460"/>
                    <a:pt x="1404" y="1861"/>
                    <a:pt x="1204" y="2237"/>
                  </a:cubicBezTo>
                  <a:cubicBezTo>
                    <a:pt x="502" y="3515"/>
                    <a:pt x="176" y="4918"/>
                    <a:pt x="101" y="6372"/>
                  </a:cubicBezTo>
                  <a:cubicBezTo>
                    <a:pt x="1" y="8753"/>
                    <a:pt x="402" y="11084"/>
                    <a:pt x="828" y="13415"/>
                  </a:cubicBezTo>
                  <a:cubicBezTo>
                    <a:pt x="1129" y="14968"/>
                    <a:pt x="1555" y="16472"/>
                    <a:pt x="2006" y="18001"/>
                  </a:cubicBezTo>
                  <a:cubicBezTo>
                    <a:pt x="2382" y="19254"/>
                    <a:pt x="2783" y="20482"/>
                    <a:pt x="3234" y="21685"/>
                  </a:cubicBezTo>
                  <a:cubicBezTo>
                    <a:pt x="3810" y="23189"/>
                    <a:pt x="4261" y="24743"/>
                    <a:pt x="5063" y="26146"/>
                  </a:cubicBezTo>
                  <a:cubicBezTo>
                    <a:pt x="5665" y="27199"/>
                    <a:pt x="6317" y="28177"/>
                    <a:pt x="7194" y="29004"/>
                  </a:cubicBezTo>
                  <a:cubicBezTo>
                    <a:pt x="8299" y="30005"/>
                    <a:pt x="9527" y="30520"/>
                    <a:pt x="10933" y="30520"/>
                  </a:cubicBezTo>
                  <a:cubicBezTo>
                    <a:pt x="11217" y="30520"/>
                    <a:pt x="11507" y="30499"/>
                    <a:pt x="11805" y="30457"/>
                  </a:cubicBezTo>
                  <a:cubicBezTo>
                    <a:pt x="12231" y="30382"/>
                    <a:pt x="12632" y="30232"/>
                    <a:pt x="13033" y="30182"/>
                  </a:cubicBezTo>
                  <a:cubicBezTo>
                    <a:pt x="13259" y="30633"/>
                    <a:pt x="13485" y="31059"/>
                    <a:pt x="13635" y="31510"/>
                  </a:cubicBezTo>
                  <a:cubicBezTo>
                    <a:pt x="13575" y="31555"/>
                    <a:pt x="13515" y="31564"/>
                    <a:pt x="13460" y="31564"/>
                  </a:cubicBezTo>
                  <a:cubicBezTo>
                    <a:pt x="13423" y="31564"/>
                    <a:pt x="13389" y="31560"/>
                    <a:pt x="13359" y="31560"/>
                  </a:cubicBezTo>
                  <a:cubicBezTo>
                    <a:pt x="12106" y="31585"/>
                    <a:pt x="10903" y="31786"/>
                    <a:pt x="9775" y="32337"/>
                  </a:cubicBezTo>
                  <a:cubicBezTo>
                    <a:pt x="9500" y="32487"/>
                    <a:pt x="9299" y="32688"/>
                    <a:pt x="9299" y="33039"/>
                  </a:cubicBezTo>
                  <a:cubicBezTo>
                    <a:pt x="9324" y="33365"/>
                    <a:pt x="9525" y="33565"/>
                    <a:pt x="9825" y="33690"/>
                  </a:cubicBezTo>
                  <a:cubicBezTo>
                    <a:pt x="10026" y="33791"/>
                    <a:pt x="10226" y="33816"/>
                    <a:pt x="10452" y="33841"/>
                  </a:cubicBezTo>
                  <a:cubicBezTo>
                    <a:pt x="10504" y="33844"/>
                    <a:pt x="10555" y="33845"/>
                    <a:pt x="10606" y="33845"/>
                  </a:cubicBezTo>
                  <a:cubicBezTo>
                    <a:pt x="11443" y="33845"/>
                    <a:pt x="12176" y="33467"/>
                    <a:pt x="12908" y="33089"/>
                  </a:cubicBezTo>
                  <a:cubicBezTo>
                    <a:pt x="13284" y="32888"/>
                    <a:pt x="13585" y="32563"/>
                    <a:pt x="13936" y="32262"/>
                  </a:cubicBezTo>
                  <a:cubicBezTo>
                    <a:pt x="13936" y="32387"/>
                    <a:pt x="13936" y="32487"/>
                    <a:pt x="13936" y="32563"/>
                  </a:cubicBezTo>
                  <a:cubicBezTo>
                    <a:pt x="13911" y="33565"/>
                    <a:pt x="13911" y="34568"/>
                    <a:pt x="13886" y="35570"/>
                  </a:cubicBezTo>
                  <a:cubicBezTo>
                    <a:pt x="13886" y="35720"/>
                    <a:pt x="13886" y="35971"/>
                    <a:pt x="14086" y="35971"/>
                  </a:cubicBezTo>
                  <a:cubicBezTo>
                    <a:pt x="14094" y="35972"/>
                    <a:pt x="14102" y="35973"/>
                    <a:pt x="14110" y="35973"/>
                  </a:cubicBezTo>
                  <a:cubicBezTo>
                    <a:pt x="14264" y="35973"/>
                    <a:pt x="14287" y="35738"/>
                    <a:pt x="14287" y="35595"/>
                  </a:cubicBezTo>
                  <a:cubicBezTo>
                    <a:pt x="14337" y="35069"/>
                    <a:pt x="14337" y="34543"/>
                    <a:pt x="14362" y="34041"/>
                  </a:cubicBezTo>
                  <a:cubicBezTo>
                    <a:pt x="14387" y="33715"/>
                    <a:pt x="14387" y="33415"/>
                    <a:pt x="14387" y="33114"/>
                  </a:cubicBezTo>
                  <a:cubicBezTo>
                    <a:pt x="14713" y="33665"/>
                    <a:pt x="14963" y="34217"/>
                    <a:pt x="15239" y="34793"/>
                  </a:cubicBezTo>
                  <a:cubicBezTo>
                    <a:pt x="15540" y="35420"/>
                    <a:pt x="15840" y="36071"/>
                    <a:pt x="16267" y="36648"/>
                  </a:cubicBezTo>
                  <a:cubicBezTo>
                    <a:pt x="16442" y="36873"/>
                    <a:pt x="16642" y="37074"/>
                    <a:pt x="16918" y="37149"/>
                  </a:cubicBezTo>
                  <a:cubicBezTo>
                    <a:pt x="16975" y="37159"/>
                    <a:pt x="17032" y="37168"/>
                    <a:pt x="17086" y="37168"/>
                  </a:cubicBezTo>
                  <a:cubicBezTo>
                    <a:pt x="17175" y="37168"/>
                    <a:pt x="17257" y="37142"/>
                    <a:pt x="17319" y="37049"/>
                  </a:cubicBezTo>
                  <a:cubicBezTo>
                    <a:pt x="17394" y="36923"/>
                    <a:pt x="17344" y="36798"/>
                    <a:pt x="17269" y="36673"/>
                  </a:cubicBezTo>
                  <a:cubicBezTo>
                    <a:pt x="16993" y="36272"/>
                    <a:pt x="16718" y="35871"/>
                    <a:pt x="16467" y="35470"/>
                  </a:cubicBezTo>
                  <a:cubicBezTo>
                    <a:pt x="16066" y="34768"/>
                    <a:pt x="15640" y="34091"/>
                    <a:pt x="15239" y="33390"/>
                  </a:cubicBezTo>
                  <a:cubicBezTo>
                    <a:pt x="14988" y="32938"/>
                    <a:pt x="14738" y="32512"/>
                    <a:pt x="14537" y="32011"/>
                  </a:cubicBezTo>
                  <a:lnTo>
                    <a:pt x="14537" y="32011"/>
                  </a:lnTo>
                  <a:cubicBezTo>
                    <a:pt x="15615" y="32512"/>
                    <a:pt x="16668" y="32989"/>
                    <a:pt x="17695" y="33465"/>
                  </a:cubicBezTo>
                  <a:cubicBezTo>
                    <a:pt x="17896" y="33565"/>
                    <a:pt x="18096" y="33640"/>
                    <a:pt x="18297" y="33715"/>
                  </a:cubicBezTo>
                  <a:cubicBezTo>
                    <a:pt x="18328" y="33723"/>
                    <a:pt x="18359" y="33729"/>
                    <a:pt x="18389" y="33729"/>
                  </a:cubicBezTo>
                  <a:cubicBezTo>
                    <a:pt x="18456" y="33729"/>
                    <a:pt x="18520" y="33702"/>
                    <a:pt x="18572" y="33615"/>
                  </a:cubicBezTo>
                  <a:cubicBezTo>
                    <a:pt x="18622" y="33490"/>
                    <a:pt x="18547" y="33415"/>
                    <a:pt x="18447" y="33365"/>
                  </a:cubicBezTo>
                  <a:cubicBezTo>
                    <a:pt x="18372" y="33314"/>
                    <a:pt x="18272" y="33264"/>
                    <a:pt x="18171" y="33214"/>
                  </a:cubicBezTo>
                  <a:cubicBezTo>
                    <a:pt x="17294" y="32763"/>
                    <a:pt x="16392" y="32337"/>
                    <a:pt x="15465" y="31961"/>
                  </a:cubicBezTo>
                  <a:cubicBezTo>
                    <a:pt x="15389" y="31911"/>
                    <a:pt x="15289" y="31911"/>
                    <a:pt x="15239" y="31811"/>
                  </a:cubicBezTo>
                  <a:cubicBezTo>
                    <a:pt x="16467" y="31560"/>
                    <a:pt x="17344" y="30858"/>
                    <a:pt x="18046" y="29856"/>
                  </a:cubicBezTo>
                  <a:cubicBezTo>
                    <a:pt x="18146" y="29705"/>
                    <a:pt x="18221" y="29530"/>
                    <a:pt x="18246" y="29355"/>
                  </a:cubicBezTo>
                  <a:cubicBezTo>
                    <a:pt x="18322" y="29054"/>
                    <a:pt x="18272" y="28778"/>
                    <a:pt x="18021" y="28603"/>
                  </a:cubicBezTo>
                  <a:cubicBezTo>
                    <a:pt x="17904" y="28509"/>
                    <a:pt x="17783" y="28470"/>
                    <a:pt x="17658" y="28470"/>
                  </a:cubicBezTo>
                  <a:cubicBezTo>
                    <a:pt x="17514" y="28470"/>
                    <a:pt x="17366" y="28522"/>
                    <a:pt x="17219" y="28603"/>
                  </a:cubicBezTo>
                  <a:cubicBezTo>
                    <a:pt x="16843" y="28778"/>
                    <a:pt x="16517" y="29079"/>
                    <a:pt x="16241" y="29405"/>
                  </a:cubicBezTo>
                  <a:cubicBezTo>
                    <a:pt x="15690" y="30031"/>
                    <a:pt x="15139" y="30658"/>
                    <a:pt x="14537" y="31234"/>
                  </a:cubicBezTo>
                  <a:cubicBezTo>
                    <a:pt x="14462" y="31309"/>
                    <a:pt x="14412" y="31435"/>
                    <a:pt x="14262" y="31435"/>
                  </a:cubicBezTo>
                  <a:cubicBezTo>
                    <a:pt x="14061" y="31134"/>
                    <a:pt x="13710" y="30357"/>
                    <a:pt x="13635" y="30006"/>
                  </a:cubicBezTo>
                  <a:cubicBezTo>
                    <a:pt x="14211" y="29705"/>
                    <a:pt x="14688" y="29279"/>
                    <a:pt x="15139" y="28828"/>
                  </a:cubicBezTo>
                  <a:cubicBezTo>
                    <a:pt x="15790" y="28202"/>
                    <a:pt x="16392" y="27500"/>
                    <a:pt x="16743" y="26648"/>
                  </a:cubicBezTo>
                  <a:cubicBezTo>
                    <a:pt x="17144" y="25620"/>
                    <a:pt x="17144" y="24593"/>
                    <a:pt x="16993" y="23540"/>
                  </a:cubicBezTo>
                  <a:cubicBezTo>
                    <a:pt x="16818" y="22362"/>
                    <a:pt x="16517" y="21209"/>
                    <a:pt x="16216" y="20056"/>
                  </a:cubicBezTo>
                  <a:cubicBezTo>
                    <a:pt x="15966" y="18979"/>
                    <a:pt x="15640" y="17926"/>
                    <a:pt x="15289" y="16898"/>
                  </a:cubicBezTo>
                  <a:cubicBezTo>
                    <a:pt x="14562" y="14768"/>
                    <a:pt x="13660" y="12713"/>
                    <a:pt x="12733" y="10683"/>
                  </a:cubicBezTo>
                  <a:cubicBezTo>
                    <a:pt x="12557" y="10257"/>
                    <a:pt x="12357" y="9831"/>
                    <a:pt x="12156" y="9405"/>
                  </a:cubicBezTo>
                  <a:cubicBezTo>
                    <a:pt x="11730" y="8527"/>
                    <a:pt x="11279" y="7675"/>
                    <a:pt x="10853" y="6798"/>
                  </a:cubicBezTo>
                  <a:cubicBezTo>
                    <a:pt x="10201" y="5369"/>
                    <a:pt x="9399" y="4041"/>
                    <a:pt x="8547" y="2738"/>
                  </a:cubicBezTo>
                  <a:cubicBezTo>
                    <a:pt x="8146" y="2136"/>
                    <a:pt x="7745" y="1585"/>
                    <a:pt x="7169" y="1134"/>
                  </a:cubicBezTo>
                  <a:cubicBezTo>
                    <a:pt x="6517" y="633"/>
                    <a:pt x="5790" y="307"/>
                    <a:pt x="4988" y="106"/>
                  </a:cubicBezTo>
                  <a:cubicBezTo>
                    <a:pt x="4713" y="35"/>
                    <a:pt x="4451" y="1"/>
                    <a:pt x="4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1662425" y="2418875"/>
              <a:ext cx="223075" cy="210100"/>
            </a:xfrm>
            <a:custGeom>
              <a:rect b="b" l="l" r="r" t="t"/>
              <a:pathLst>
                <a:path extrusionOk="0" h="8404" w="8923">
                  <a:moveTo>
                    <a:pt x="4505" y="501"/>
                  </a:moveTo>
                  <a:cubicBezTo>
                    <a:pt x="5611" y="501"/>
                    <a:pt x="6708" y="1044"/>
                    <a:pt x="7369" y="2044"/>
                  </a:cubicBezTo>
                  <a:cubicBezTo>
                    <a:pt x="8271" y="3372"/>
                    <a:pt x="8296" y="4750"/>
                    <a:pt x="7569" y="6154"/>
                  </a:cubicBezTo>
                  <a:cubicBezTo>
                    <a:pt x="7544" y="6179"/>
                    <a:pt x="7544" y="6204"/>
                    <a:pt x="7519" y="6229"/>
                  </a:cubicBezTo>
                  <a:cubicBezTo>
                    <a:pt x="7519" y="6238"/>
                    <a:pt x="7516" y="6240"/>
                    <a:pt x="7513" y="6240"/>
                  </a:cubicBezTo>
                  <a:cubicBezTo>
                    <a:pt x="7505" y="6240"/>
                    <a:pt x="7494" y="6229"/>
                    <a:pt x="7494" y="6229"/>
                  </a:cubicBezTo>
                  <a:cubicBezTo>
                    <a:pt x="7444" y="4700"/>
                    <a:pt x="6918" y="3798"/>
                    <a:pt x="5815" y="3472"/>
                  </a:cubicBezTo>
                  <a:cubicBezTo>
                    <a:pt x="5587" y="3405"/>
                    <a:pt x="5356" y="3373"/>
                    <a:pt x="5128" y="3373"/>
                  </a:cubicBezTo>
                  <a:cubicBezTo>
                    <a:pt x="4332" y="3373"/>
                    <a:pt x="3576" y="3767"/>
                    <a:pt x="3108" y="4450"/>
                  </a:cubicBezTo>
                  <a:cubicBezTo>
                    <a:pt x="2607" y="5202"/>
                    <a:pt x="2356" y="6530"/>
                    <a:pt x="3409" y="7733"/>
                  </a:cubicBezTo>
                  <a:cubicBezTo>
                    <a:pt x="3133" y="7608"/>
                    <a:pt x="2908" y="7532"/>
                    <a:pt x="2707" y="7382"/>
                  </a:cubicBezTo>
                  <a:cubicBezTo>
                    <a:pt x="351" y="5903"/>
                    <a:pt x="376" y="2470"/>
                    <a:pt x="2732" y="1016"/>
                  </a:cubicBezTo>
                  <a:cubicBezTo>
                    <a:pt x="3277" y="668"/>
                    <a:pt x="3893" y="501"/>
                    <a:pt x="4505" y="501"/>
                  </a:cubicBezTo>
                  <a:close/>
                  <a:moveTo>
                    <a:pt x="4485" y="0"/>
                  </a:moveTo>
                  <a:cubicBezTo>
                    <a:pt x="3848" y="0"/>
                    <a:pt x="3198" y="164"/>
                    <a:pt x="2582" y="515"/>
                  </a:cubicBezTo>
                  <a:cubicBezTo>
                    <a:pt x="727" y="1593"/>
                    <a:pt x="0" y="3823"/>
                    <a:pt x="827" y="5853"/>
                  </a:cubicBezTo>
                  <a:cubicBezTo>
                    <a:pt x="903" y="6029"/>
                    <a:pt x="1003" y="6254"/>
                    <a:pt x="1128" y="6455"/>
                  </a:cubicBezTo>
                  <a:cubicBezTo>
                    <a:pt x="1890" y="7739"/>
                    <a:pt x="3184" y="8403"/>
                    <a:pt x="4492" y="8403"/>
                  </a:cubicBezTo>
                  <a:cubicBezTo>
                    <a:pt x="5507" y="8403"/>
                    <a:pt x="6530" y="8003"/>
                    <a:pt x="7319" y="7182"/>
                  </a:cubicBezTo>
                  <a:cubicBezTo>
                    <a:pt x="8772" y="5678"/>
                    <a:pt x="8923" y="3347"/>
                    <a:pt x="7670" y="1668"/>
                  </a:cubicBezTo>
                  <a:cubicBezTo>
                    <a:pt x="6894" y="611"/>
                    <a:pt x="5715" y="0"/>
                    <a:pt x="4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790250" y="2242900"/>
              <a:ext cx="15050" cy="16600"/>
            </a:xfrm>
            <a:custGeom>
              <a:rect b="b" l="l" r="r" t="t"/>
              <a:pathLst>
                <a:path extrusionOk="0" h="664" w="602">
                  <a:moveTo>
                    <a:pt x="446" y="0"/>
                  </a:moveTo>
                  <a:cubicBezTo>
                    <a:pt x="399" y="0"/>
                    <a:pt x="363" y="23"/>
                    <a:pt x="326" y="60"/>
                  </a:cubicBezTo>
                  <a:cubicBezTo>
                    <a:pt x="201" y="185"/>
                    <a:pt x="100" y="311"/>
                    <a:pt x="50" y="461"/>
                  </a:cubicBezTo>
                  <a:cubicBezTo>
                    <a:pt x="25" y="511"/>
                    <a:pt x="0" y="586"/>
                    <a:pt x="50" y="637"/>
                  </a:cubicBezTo>
                  <a:cubicBezTo>
                    <a:pt x="79" y="656"/>
                    <a:pt x="104" y="664"/>
                    <a:pt x="130" y="664"/>
                  </a:cubicBezTo>
                  <a:cubicBezTo>
                    <a:pt x="171" y="664"/>
                    <a:pt x="214" y="642"/>
                    <a:pt x="276" y="611"/>
                  </a:cubicBezTo>
                  <a:cubicBezTo>
                    <a:pt x="401" y="536"/>
                    <a:pt x="501" y="386"/>
                    <a:pt x="577" y="210"/>
                  </a:cubicBezTo>
                  <a:cubicBezTo>
                    <a:pt x="602" y="135"/>
                    <a:pt x="577" y="60"/>
                    <a:pt x="501" y="10"/>
                  </a:cubicBezTo>
                  <a:cubicBezTo>
                    <a:pt x="481" y="3"/>
                    <a:pt x="463" y="0"/>
                    <a:pt x="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792750" y="2269175"/>
              <a:ext cx="15050" cy="16000"/>
            </a:xfrm>
            <a:custGeom>
              <a:rect b="b" l="l" r="r" t="t"/>
              <a:pathLst>
                <a:path extrusionOk="0" h="640" w="602">
                  <a:moveTo>
                    <a:pt x="425" y="0"/>
                  </a:moveTo>
                  <a:cubicBezTo>
                    <a:pt x="393" y="0"/>
                    <a:pt x="360" y="12"/>
                    <a:pt x="326" y="37"/>
                  </a:cubicBezTo>
                  <a:cubicBezTo>
                    <a:pt x="201" y="137"/>
                    <a:pt x="101" y="262"/>
                    <a:pt x="50" y="413"/>
                  </a:cubicBezTo>
                  <a:cubicBezTo>
                    <a:pt x="25" y="488"/>
                    <a:pt x="0" y="563"/>
                    <a:pt x="101" y="613"/>
                  </a:cubicBezTo>
                  <a:cubicBezTo>
                    <a:pt x="127" y="631"/>
                    <a:pt x="154" y="639"/>
                    <a:pt x="179" y="639"/>
                  </a:cubicBezTo>
                  <a:cubicBezTo>
                    <a:pt x="226" y="639"/>
                    <a:pt x="269" y="612"/>
                    <a:pt x="301" y="563"/>
                  </a:cubicBezTo>
                  <a:cubicBezTo>
                    <a:pt x="376" y="463"/>
                    <a:pt x="451" y="362"/>
                    <a:pt x="552" y="287"/>
                  </a:cubicBezTo>
                  <a:cubicBezTo>
                    <a:pt x="577" y="237"/>
                    <a:pt x="602" y="187"/>
                    <a:pt x="577" y="112"/>
                  </a:cubicBezTo>
                  <a:cubicBezTo>
                    <a:pt x="543" y="45"/>
                    <a:pt x="488" y="0"/>
                    <a:pt x="4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768300" y="2270075"/>
              <a:ext cx="12575" cy="11675"/>
            </a:xfrm>
            <a:custGeom>
              <a:rect b="b" l="l" r="r" t="t"/>
              <a:pathLst>
                <a:path extrusionOk="0" h="467" w="503">
                  <a:moveTo>
                    <a:pt x="331" y="1"/>
                  </a:moveTo>
                  <a:cubicBezTo>
                    <a:pt x="304" y="1"/>
                    <a:pt x="277" y="9"/>
                    <a:pt x="252" y="26"/>
                  </a:cubicBezTo>
                  <a:cubicBezTo>
                    <a:pt x="126" y="101"/>
                    <a:pt x="1" y="201"/>
                    <a:pt x="26" y="402"/>
                  </a:cubicBezTo>
                  <a:cubicBezTo>
                    <a:pt x="26" y="449"/>
                    <a:pt x="66" y="467"/>
                    <a:pt x="121" y="467"/>
                  </a:cubicBezTo>
                  <a:cubicBezTo>
                    <a:pt x="153" y="467"/>
                    <a:pt x="190" y="461"/>
                    <a:pt x="226" y="452"/>
                  </a:cubicBezTo>
                  <a:cubicBezTo>
                    <a:pt x="327" y="352"/>
                    <a:pt x="502" y="301"/>
                    <a:pt x="452" y="101"/>
                  </a:cubicBezTo>
                  <a:cubicBezTo>
                    <a:pt x="435" y="34"/>
                    <a:pt x="385" y="1"/>
                    <a:pt x="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5"/>
          <p:cNvGrpSpPr/>
          <p:nvPr/>
        </p:nvGrpSpPr>
        <p:grpSpPr>
          <a:xfrm>
            <a:off x="8545263" y="4032048"/>
            <a:ext cx="501450" cy="758929"/>
            <a:chOff x="149501" y="296073"/>
            <a:chExt cx="501450" cy="758929"/>
          </a:xfrm>
        </p:grpSpPr>
        <p:grpSp>
          <p:nvGrpSpPr>
            <p:cNvPr id="154" name="Google Shape;154;p5"/>
            <p:cNvGrpSpPr/>
            <p:nvPr/>
          </p:nvGrpSpPr>
          <p:grpSpPr>
            <a:xfrm flipH="1">
              <a:off x="342300" y="296073"/>
              <a:ext cx="161349" cy="207428"/>
              <a:chOff x="3340915" y="2702363"/>
              <a:chExt cx="85980" cy="110522"/>
            </a:xfrm>
          </p:grpSpPr>
          <p:sp>
            <p:nvSpPr>
              <p:cNvPr id="155" name="Google Shape;155;p5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5"/>
            <p:cNvGrpSpPr/>
            <p:nvPr/>
          </p:nvGrpSpPr>
          <p:grpSpPr>
            <a:xfrm flipH="1">
              <a:off x="149501" y="640719"/>
              <a:ext cx="110475" cy="142021"/>
              <a:chOff x="3340915" y="2702363"/>
              <a:chExt cx="85980" cy="110522"/>
            </a:xfrm>
          </p:grpSpPr>
          <p:sp>
            <p:nvSpPr>
              <p:cNvPr id="158" name="Google Shape;158;p5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" name="Google Shape;160;p5"/>
            <p:cNvGrpSpPr/>
            <p:nvPr/>
          </p:nvGrpSpPr>
          <p:grpSpPr>
            <a:xfrm flipH="1">
              <a:off x="540476" y="912982"/>
              <a:ext cx="110475" cy="142021"/>
              <a:chOff x="3340915" y="2702363"/>
              <a:chExt cx="85980" cy="110522"/>
            </a:xfrm>
          </p:grpSpPr>
          <p:sp>
            <p:nvSpPr>
              <p:cNvPr id="161" name="Google Shape;161;p5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3" name="Google Shape;163;p5"/>
          <p:cNvGrpSpPr/>
          <p:nvPr/>
        </p:nvGrpSpPr>
        <p:grpSpPr>
          <a:xfrm flipH="1">
            <a:off x="367738" y="2702782"/>
            <a:ext cx="110475" cy="142021"/>
            <a:chOff x="3340915" y="2702363"/>
            <a:chExt cx="85980" cy="110522"/>
          </a:xfrm>
        </p:grpSpPr>
        <p:sp>
          <p:nvSpPr>
            <p:cNvPr id="164" name="Google Shape;164;p5"/>
            <p:cNvSpPr/>
            <p:nvPr/>
          </p:nvSpPr>
          <p:spPr>
            <a:xfrm>
              <a:off x="3343636" y="2706445"/>
              <a:ext cx="80538" cy="10372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3340915" y="2702363"/>
              <a:ext cx="85980" cy="110522"/>
            </a:xfrm>
            <a:custGeom>
              <a:rect b="b" l="l" r="r" t="t"/>
              <a:pathLst>
                <a:path extrusionOk="0" h="2031" w="1580">
                  <a:moveTo>
                    <a:pt x="753" y="251"/>
                  </a:moveTo>
                  <a:cubicBezTo>
                    <a:pt x="878" y="577"/>
                    <a:pt x="1128" y="878"/>
                    <a:pt x="1429" y="1103"/>
                  </a:cubicBezTo>
                  <a:cubicBezTo>
                    <a:pt x="1128" y="1279"/>
                    <a:pt x="928" y="1529"/>
                    <a:pt x="803" y="1830"/>
                  </a:cubicBezTo>
                  <a:cubicBezTo>
                    <a:pt x="677" y="1554"/>
                    <a:pt x="427" y="1304"/>
                    <a:pt x="151" y="1179"/>
                  </a:cubicBezTo>
                  <a:cubicBezTo>
                    <a:pt x="427" y="928"/>
                    <a:pt x="627" y="602"/>
                    <a:pt x="753" y="251"/>
                  </a:cubicBezTo>
                  <a:close/>
                  <a:moveTo>
                    <a:pt x="778" y="1"/>
                  </a:moveTo>
                  <a:cubicBezTo>
                    <a:pt x="753" y="1"/>
                    <a:pt x="727" y="26"/>
                    <a:pt x="702" y="51"/>
                  </a:cubicBezTo>
                  <a:cubicBezTo>
                    <a:pt x="577" y="477"/>
                    <a:pt x="326" y="878"/>
                    <a:pt x="26" y="1153"/>
                  </a:cubicBezTo>
                  <a:cubicBezTo>
                    <a:pt x="1" y="1153"/>
                    <a:pt x="1" y="1179"/>
                    <a:pt x="1" y="1204"/>
                  </a:cubicBezTo>
                  <a:cubicBezTo>
                    <a:pt x="1" y="1229"/>
                    <a:pt x="26" y="1229"/>
                    <a:pt x="26" y="1254"/>
                  </a:cubicBezTo>
                  <a:cubicBezTo>
                    <a:pt x="351" y="1379"/>
                    <a:pt x="627" y="1655"/>
                    <a:pt x="753" y="1981"/>
                  </a:cubicBezTo>
                  <a:cubicBezTo>
                    <a:pt x="778" y="2006"/>
                    <a:pt x="803" y="2031"/>
                    <a:pt x="828" y="2031"/>
                  </a:cubicBezTo>
                  <a:cubicBezTo>
                    <a:pt x="853" y="2031"/>
                    <a:pt x="853" y="2006"/>
                    <a:pt x="878" y="1981"/>
                  </a:cubicBezTo>
                  <a:cubicBezTo>
                    <a:pt x="953" y="1630"/>
                    <a:pt x="1204" y="1329"/>
                    <a:pt x="1555" y="1153"/>
                  </a:cubicBezTo>
                  <a:cubicBezTo>
                    <a:pt x="1580" y="1153"/>
                    <a:pt x="1580" y="1128"/>
                    <a:pt x="1580" y="1103"/>
                  </a:cubicBezTo>
                  <a:cubicBezTo>
                    <a:pt x="1580" y="1103"/>
                    <a:pt x="1580" y="1078"/>
                    <a:pt x="1555" y="1053"/>
                  </a:cubicBezTo>
                  <a:cubicBezTo>
                    <a:pt x="1204" y="828"/>
                    <a:pt x="928" y="452"/>
                    <a:pt x="828" y="51"/>
                  </a:cubicBezTo>
                  <a:cubicBezTo>
                    <a:pt x="803" y="26"/>
                    <a:pt x="803" y="1"/>
                    <a:pt x="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5"/>
          <p:cNvGrpSpPr/>
          <p:nvPr/>
        </p:nvGrpSpPr>
        <p:grpSpPr>
          <a:xfrm>
            <a:off x="296011" y="297793"/>
            <a:ext cx="510147" cy="788996"/>
            <a:chOff x="424386" y="4138068"/>
            <a:chExt cx="510147" cy="788996"/>
          </a:xfrm>
        </p:grpSpPr>
        <p:grpSp>
          <p:nvGrpSpPr>
            <p:cNvPr id="167" name="Google Shape;167;p5"/>
            <p:cNvGrpSpPr/>
            <p:nvPr/>
          </p:nvGrpSpPr>
          <p:grpSpPr>
            <a:xfrm>
              <a:off x="572279" y="4785039"/>
              <a:ext cx="161348" cy="142025"/>
              <a:chOff x="4635225" y="2316383"/>
              <a:chExt cx="79123" cy="69654"/>
            </a:xfrm>
          </p:grpSpPr>
          <p:sp>
            <p:nvSpPr>
              <p:cNvPr id="168" name="Google Shape;168;p5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" name="Google Shape;170;p5"/>
            <p:cNvGrpSpPr/>
            <p:nvPr/>
          </p:nvGrpSpPr>
          <p:grpSpPr>
            <a:xfrm rot="10800000">
              <a:off x="824061" y="4433468"/>
              <a:ext cx="110472" cy="97245"/>
              <a:chOff x="4635225" y="2316383"/>
              <a:chExt cx="79123" cy="69654"/>
            </a:xfrm>
          </p:grpSpPr>
          <p:sp>
            <p:nvSpPr>
              <p:cNvPr id="171" name="Google Shape;171;p5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" name="Google Shape;173;p5"/>
            <p:cNvGrpSpPr/>
            <p:nvPr/>
          </p:nvGrpSpPr>
          <p:grpSpPr>
            <a:xfrm rot="10800000">
              <a:off x="424386" y="4138068"/>
              <a:ext cx="110472" cy="97245"/>
              <a:chOff x="4635225" y="2316383"/>
              <a:chExt cx="79123" cy="69654"/>
            </a:xfrm>
          </p:grpSpPr>
          <p:sp>
            <p:nvSpPr>
              <p:cNvPr id="174" name="Google Shape;174;p5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6" name="Google Shape;176;p5"/>
          <p:cNvGrpSpPr/>
          <p:nvPr/>
        </p:nvGrpSpPr>
        <p:grpSpPr>
          <a:xfrm flipH="1">
            <a:off x="8430888" y="2181482"/>
            <a:ext cx="110475" cy="142021"/>
            <a:chOff x="3340915" y="2702363"/>
            <a:chExt cx="85980" cy="110522"/>
          </a:xfrm>
        </p:grpSpPr>
        <p:sp>
          <p:nvSpPr>
            <p:cNvPr id="177" name="Google Shape;177;p5"/>
            <p:cNvSpPr/>
            <p:nvPr/>
          </p:nvSpPr>
          <p:spPr>
            <a:xfrm>
              <a:off x="3343636" y="2706445"/>
              <a:ext cx="80538" cy="10372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3340915" y="2702363"/>
              <a:ext cx="85980" cy="110522"/>
            </a:xfrm>
            <a:custGeom>
              <a:rect b="b" l="l" r="r" t="t"/>
              <a:pathLst>
                <a:path extrusionOk="0" h="2031" w="1580">
                  <a:moveTo>
                    <a:pt x="753" y="251"/>
                  </a:moveTo>
                  <a:cubicBezTo>
                    <a:pt x="878" y="577"/>
                    <a:pt x="1128" y="878"/>
                    <a:pt x="1429" y="1103"/>
                  </a:cubicBezTo>
                  <a:cubicBezTo>
                    <a:pt x="1128" y="1279"/>
                    <a:pt x="928" y="1529"/>
                    <a:pt x="803" y="1830"/>
                  </a:cubicBezTo>
                  <a:cubicBezTo>
                    <a:pt x="677" y="1554"/>
                    <a:pt x="427" y="1304"/>
                    <a:pt x="151" y="1179"/>
                  </a:cubicBezTo>
                  <a:cubicBezTo>
                    <a:pt x="427" y="928"/>
                    <a:pt x="627" y="602"/>
                    <a:pt x="753" y="251"/>
                  </a:cubicBezTo>
                  <a:close/>
                  <a:moveTo>
                    <a:pt x="778" y="1"/>
                  </a:moveTo>
                  <a:cubicBezTo>
                    <a:pt x="753" y="1"/>
                    <a:pt x="727" y="26"/>
                    <a:pt x="702" y="51"/>
                  </a:cubicBezTo>
                  <a:cubicBezTo>
                    <a:pt x="577" y="477"/>
                    <a:pt x="326" y="878"/>
                    <a:pt x="26" y="1153"/>
                  </a:cubicBezTo>
                  <a:cubicBezTo>
                    <a:pt x="1" y="1153"/>
                    <a:pt x="1" y="1179"/>
                    <a:pt x="1" y="1204"/>
                  </a:cubicBezTo>
                  <a:cubicBezTo>
                    <a:pt x="1" y="1229"/>
                    <a:pt x="26" y="1229"/>
                    <a:pt x="26" y="1254"/>
                  </a:cubicBezTo>
                  <a:cubicBezTo>
                    <a:pt x="351" y="1379"/>
                    <a:pt x="627" y="1655"/>
                    <a:pt x="753" y="1981"/>
                  </a:cubicBezTo>
                  <a:cubicBezTo>
                    <a:pt x="778" y="2006"/>
                    <a:pt x="803" y="2031"/>
                    <a:pt x="828" y="2031"/>
                  </a:cubicBezTo>
                  <a:cubicBezTo>
                    <a:pt x="853" y="2031"/>
                    <a:pt x="853" y="2006"/>
                    <a:pt x="878" y="1981"/>
                  </a:cubicBezTo>
                  <a:cubicBezTo>
                    <a:pt x="953" y="1630"/>
                    <a:pt x="1204" y="1329"/>
                    <a:pt x="1555" y="1153"/>
                  </a:cubicBezTo>
                  <a:cubicBezTo>
                    <a:pt x="1580" y="1153"/>
                    <a:pt x="1580" y="1128"/>
                    <a:pt x="1580" y="1103"/>
                  </a:cubicBezTo>
                  <a:cubicBezTo>
                    <a:pt x="1580" y="1103"/>
                    <a:pt x="1580" y="1078"/>
                    <a:pt x="1555" y="1053"/>
                  </a:cubicBezTo>
                  <a:cubicBezTo>
                    <a:pt x="1204" y="828"/>
                    <a:pt x="928" y="452"/>
                    <a:pt x="828" y="51"/>
                  </a:cubicBezTo>
                  <a:cubicBezTo>
                    <a:pt x="803" y="26"/>
                    <a:pt x="803" y="1"/>
                    <a:pt x="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82" name="Google Shape;182;p6"/>
          <p:cNvGrpSpPr/>
          <p:nvPr/>
        </p:nvGrpSpPr>
        <p:grpSpPr>
          <a:xfrm rot="1921838">
            <a:off x="69429" y="111167"/>
            <a:ext cx="518314" cy="1014953"/>
            <a:chOff x="2674659" y="846467"/>
            <a:chExt cx="147581" cy="289032"/>
          </a:xfrm>
        </p:grpSpPr>
        <p:sp>
          <p:nvSpPr>
            <p:cNvPr id="183" name="Google Shape;183;p6"/>
            <p:cNvSpPr/>
            <p:nvPr/>
          </p:nvSpPr>
          <p:spPr>
            <a:xfrm>
              <a:off x="2674659" y="846467"/>
              <a:ext cx="147581" cy="148846"/>
            </a:xfrm>
            <a:custGeom>
              <a:rect b="b" l="l" r="r" t="t"/>
              <a:pathLst>
                <a:path extrusionOk="0" h="3060" w="3034">
                  <a:moveTo>
                    <a:pt x="1712" y="112"/>
                  </a:moveTo>
                  <a:cubicBezTo>
                    <a:pt x="1820" y="112"/>
                    <a:pt x="1927" y="126"/>
                    <a:pt x="2031" y="152"/>
                  </a:cubicBezTo>
                  <a:cubicBezTo>
                    <a:pt x="2307" y="252"/>
                    <a:pt x="2557" y="478"/>
                    <a:pt x="2708" y="754"/>
                  </a:cubicBezTo>
                  <a:cubicBezTo>
                    <a:pt x="2858" y="1029"/>
                    <a:pt x="2933" y="1330"/>
                    <a:pt x="2933" y="1681"/>
                  </a:cubicBezTo>
                  <a:cubicBezTo>
                    <a:pt x="2933" y="1957"/>
                    <a:pt x="2883" y="2207"/>
                    <a:pt x="2808" y="2408"/>
                  </a:cubicBezTo>
                  <a:cubicBezTo>
                    <a:pt x="2708" y="2633"/>
                    <a:pt x="2557" y="2834"/>
                    <a:pt x="2382" y="2934"/>
                  </a:cubicBezTo>
                  <a:cubicBezTo>
                    <a:pt x="2006" y="2683"/>
                    <a:pt x="1530" y="2558"/>
                    <a:pt x="1003" y="2558"/>
                  </a:cubicBezTo>
                  <a:cubicBezTo>
                    <a:pt x="803" y="2558"/>
                    <a:pt x="577" y="2583"/>
                    <a:pt x="377" y="2633"/>
                  </a:cubicBezTo>
                  <a:cubicBezTo>
                    <a:pt x="201" y="2408"/>
                    <a:pt x="101" y="2132"/>
                    <a:pt x="126" y="1831"/>
                  </a:cubicBezTo>
                  <a:cubicBezTo>
                    <a:pt x="126" y="1556"/>
                    <a:pt x="226" y="1255"/>
                    <a:pt x="402" y="979"/>
                  </a:cubicBezTo>
                  <a:cubicBezTo>
                    <a:pt x="602" y="653"/>
                    <a:pt x="828" y="428"/>
                    <a:pt x="1104" y="277"/>
                  </a:cubicBezTo>
                  <a:cubicBezTo>
                    <a:pt x="1300" y="162"/>
                    <a:pt x="1508" y="112"/>
                    <a:pt x="1712" y="112"/>
                  </a:cubicBezTo>
                  <a:close/>
                  <a:moveTo>
                    <a:pt x="1724" y="1"/>
                  </a:moveTo>
                  <a:cubicBezTo>
                    <a:pt x="1500" y="1"/>
                    <a:pt x="1259" y="62"/>
                    <a:pt x="1028" y="177"/>
                  </a:cubicBezTo>
                  <a:cubicBezTo>
                    <a:pt x="753" y="327"/>
                    <a:pt x="502" y="603"/>
                    <a:pt x="302" y="929"/>
                  </a:cubicBezTo>
                  <a:cubicBezTo>
                    <a:pt x="126" y="1230"/>
                    <a:pt x="26" y="1530"/>
                    <a:pt x="1" y="1831"/>
                  </a:cubicBezTo>
                  <a:cubicBezTo>
                    <a:pt x="1" y="2157"/>
                    <a:pt x="101" y="2483"/>
                    <a:pt x="302" y="2708"/>
                  </a:cubicBezTo>
                  <a:cubicBezTo>
                    <a:pt x="327" y="2733"/>
                    <a:pt x="352" y="2733"/>
                    <a:pt x="377" y="2733"/>
                  </a:cubicBezTo>
                  <a:cubicBezTo>
                    <a:pt x="587" y="2681"/>
                    <a:pt x="803" y="2655"/>
                    <a:pt x="1017" y="2655"/>
                  </a:cubicBezTo>
                  <a:cubicBezTo>
                    <a:pt x="1516" y="2655"/>
                    <a:pt x="1998" y="2796"/>
                    <a:pt x="2332" y="3059"/>
                  </a:cubicBezTo>
                  <a:lnTo>
                    <a:pt x="2407" y="3059"/>
                  </a:lnTo>
                  <a:cubicBezTo>
                    <a:pt x="2607" y="2934"/>
                    <a:pt x="2783" y="2708"/>
                    <a:pt x="2908" y="2458"/>
                  </a:cubicBezTo>
                  <a:cubicBezTo>
                    <a:pt x="2983" y="2232"/>
                    <a:pt x="3033" y="1982"/>
                    <a:pt x="3033" y="1681"/>
                  </a:cubicBezTo>
                  <a:cubicBezTo>
                    <a:pt x="3033" y="1305"/>
                    <a:pt x="2958" y="979"/>
                    <a:pt x="2808" y="703"/>
                  </a:cubicBezTo>
                  <a:cubicBezTo>
                    <a:pt x="2632" y="403"/>
                    <a:pt x="2382" y="152"/>
                    <a:pt x="2056" y="52"/>
                  </a:cubicBezTo>
                  <a:cubicBezTo>
                    <a:pt x="1953" y="17"/>
                    <a:pt x="1841" y="1"/>
                    <a:pt x="17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2689300" y="974542"/>
              <a:ext cx="102441" cy="42708"/>
            </a:xfrm>
            <a:custGeom>
              <a:rect b="b" l="l" r="r" t="t"/>
              <a:pathLst>
                <a:path extrusionOk="0" h="878" w="2106">
                  <a:moveTo>
                    <a:pt x="51" y="0"/>
                  </a:moveTo>
                  <a:cubicBezTo>
                    <a:pt x="1" y="25"/>
                    <a:pt x="1" y="50"/>
                    <a:pt x="1" y="75"/>
                  </a:cubicBezTo>
                  <a:cubicBezTo>
                    <a:pt x="151" y="476"/>
                    <a:pt x="527" y="802"/>
                    <a:pt x="953" y="852"/>
                  </a:cubicBezTo>
                  <a:cubicBezTo>
                    <a:pt x="1003" y="877"/>
                    <a:pt x="1053" y="877"/>
                    <a:pt x="1128" y="877"/>
                  </a:cubicBezTo>
                  <a:cubicBezTo>
                    <a:pt x="1479" y="877"/>
                    <a:pt x="1855" y="702"/>
                    <a:pt x="2081" y="401"/>
                  </a:cubicBezTo>
                  <a:cubicBezTo>
                    <a:pt x="2106" y="376"/>
                    <a:pt x="2106" y="351"/>
                    <a:pt x="2081" y="326"/>
                  </a:cubicBezTo>
                  <a:cubicBezTo>
                    <a:pt x="2068" y="314"/>
                    <a:pt x="2049" y="307"/>
                    <a:pt x="2034" y="307"/>
                  </a:cubicBezTo>
                  <a:cubicBezTo>
                    <a:pt x="2018" y="307"/>
                    <a:pt x="2006" y="314"/>
                    <a:pt x="2006" y="326"/>
                  </a:cubicBezTo>
                  <a:cubicBezTo>
                    <a:pt x="1794" y="601"/>
                    <a:pt x="1474" y="769"/>
                    <a:pt x="1139" y="769"/>
                  </a:cubicBezTo>
                  <a:cubicBezTo>
                    <a:pt x="1077" y="769"/>
                    <a:pt x="1015" y="764"/>
                    <a:pt x="953" y="752"/>
                  </a:cubicBezTo>
                  <a:cubicBezTo>
                    <a:pt x="577" y="702"/>
                    <a:pt x="226" y="401"/>
                    <a:pt x="101" y="50"/>
                  </a:cubicBezTo>
                  <a:cubicBezTo>
                    <a:pt x="101" y="25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2702725" y="972109"/>
              <a:ext cx="78071" cy="42708"/>
            </a:xfrm>
            <a:custGeom>
              <a:rect b="b" l="l" r="r" t="t"/>
              <a:pathLst>
                <a:path extrusionOk="0" h="878" w="1605">
                  <a:moveTo>
                    <a:pt x="50" y="0"/>
                  </a:moveTo>
                  <a:cubicBezTo>
                    <a:pt x="25" y="0"/>
                    <a:pt x="0" y="25"/>
                    <a:pt x="25" y="75"/>
                  </a:cubicBezTo>
                  <a:cubicBezTo>
                    <a:pt x="100" y="376"/>
                    <a:pt x="301" y="652"/>
                    <a:pt x="527" y="877"/>
                  </a:cubicBezTo>
                  <a:lnTo>
                    <a:pt x="577" y="877"/>
                  </a:lnTo>
                  <a:cubicBezTo>
                    <a:pt x="978" y="852"/>
                    <a:pt x="1379" y="652"/>
                    <a:pt x="1604" y="326"/>
                  </a:cubicBezTo>
                  <a:cubicBezTo>
                    <a:pt x="1604" y="301"/>
                    <a:pt x="1604" y="251"/>
                    <a:pt x="1579" y="251"/>
                  </a:cubicBezTo>
                  <a:cubicBezTo>
                    <a:pt x="1567" y="238"/>
                    <a:pt x="1554" y="232"/>
                    <a:pt x="1542" y="232"/>
                  </a:cubicBezTo>
                  <a:cubicBezTo>
                    <a:pt x="1529" y="232"/>
                    <a:pt x="1517" y="238"/>
                    <a:pt x="1504" y="251"/>
                  </a:cubicBezTo>
                  <a:cubicBezTo>
                    <a:pt x="1303" y="551"/>
                    <a:pt x="953" y="752"/>
                    <a:pt x="602" y="777"/>
                  </a:cubicBezTo>
                  <a:cubicBezTo>
                    <a:pt x="376" y="577"/>
                    <a:pt x="201" y="326"/>
                    <a:pt x="126" y="25"/>
                  </a:cubicBezTo>
                  <a:cubicBezTo>
                    <a:pt x="100" y="0"/>
                    <a:pt x="75" y="0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2722230" y="970893"/>
              <a:ext cx="37844" cy="43924"/>
            </a:xfrm>
            <a:custGeom>
              <a:rect b="b" l="l" r="r" t="t"/>
              <a:pathLst>
                <a:path extrusionOk="0" h="903" w="778">
                  <a:moveTo>
                    <a:pt x="50" y="0"/>
                  </a:moveTo>
                  <a:cubicBezTo>
                    <a:pt x="25" y="0"/>
                    <a:pt x="0" y="25"/>
                    <a:pt x="0" y="50"/>
                  </a:cubicBezTo>
                  <a:cubicBezTo>
                    <a:pt x="0" y="326"/>
                    <a:pt x="50" y="602"/>
                    <a:pt x="151" y="877"/>
                  </a:cubicBezTo>
                  <a:cubicBezTo>
                    <a:pt x="151" y="902"/>
                    <a:pt x="151" y="902"/>
                    <a:pt x="176" y="902"/>
                  </a:cubicBezTo>
                  <a:lnTo>
                    <a:pt x="226" y="902"/>
                  </a:lnTo>
                  <a:cubicBezTo>
                    <a:pt x="451" y="727"/>
                    <a:pt x="652" y="451"/>
                    <a:pt x="752" y="175"/>
                  </a:cubicBezTo>
                  <a:cubicBezTo>
                    <a:pt x="777" y="150"/>
                    <a:pt x="752" y="100"/>
                    <a:pt x="727" y="100"/>
                  </a:cubicBezTo>
                  <a:cubicBezTo>
                    <a:pt x="720" y="93"/>
                    <a:pt x="710" y="90"/>
                    <a:pt x="700" y="90"/>
                  </a:cubicBezTo>
                  <a:cubicBezTo>
                    <a:pt x="677" y="90"/>
                    <a:pt x="652" y="108"/>
                    <a:pt x="652" y="125"/>
                  </a:cubicBezTo>
                  <a:cubicBezTo>
                    <a:pt x="552" y="376"/>
                    <a:pt x="401" y="602"/>
                    <a:pt x="226" y="752"/>
                  </a:cubicBezTo>
                  <a:cubicBezTo>
                    <a:pt x="151" y="526"/>
                    <a:pt x="126" y="301"/>
                    <a:pt x="126" y="50"/>
                  </a:cubicBezTo>
                  <a:cubicBezTo>
                    <a:pt x="126" y="25"/>
                    <a:pt x="100" y="0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2678307" y="900168"/>
              <a:ext cx="32980" cy="60998"/>
            </a:xfrm>
            <a:custGeom>
              <a:rect b="b" l="l" r="r" t="t"/>
              <a:pathLst>
                <a:path extrusionOk="0" h="1254" w="678">
                  <a:moveTo>
                    <a:pt x="252" y="0"/>
                  </a:moveTo>
                  <a:cubicBezTo>
                    <a:pt x="201" y="0"/>
                    <a:pt x="176" y="0"/>
                    <a:pt x="176" y="51"/>
                  </a:cubicBezTo>
                  <a:cubicBezTo>
                    <a:pt x="176" y="76"/>
                    <a:pt x="176" y="101"/>
                    <a:pt x="227" y="101"/>
                  </a:cubicBezTo>
                  <a:cubicBezTo>
                    <a:pt x="352" y="126"/>
                    <a:pt x="477" y="251"/>
                    <a:pt x="527" y="401"/>
                  </a:cubicBezTo>
                  <a:cubicBezTo>
                    <a:pt x="552" y="552"/>
                    <a:pt x="527" y="727"/>
                    <a:pt x="427" y="853"/>
                  </a:cubicBezTo>
                  <a:cubicBezTo>
                    <a:pt x="352" y="978"/>
                    <a:pt x="201" y="1078"/>
                    <a:pt x="51" y="1153"/>
                  </a:cubicBezTo>
                  <a:cubicBezTo>
                    <a:pt x="26" y="1153"/>
                    <a:pt x="1" y="1178"/>
                    <a:pt x="26" y="1203"/>
                  </a:cubicBezTo>
                  <a:cubicBezTo>
                    <a:pt x="26" y="1228"/>
                    <a:pt x="51" y="1254"/>
                    <a:pt x="76" y="1254"/>
                  </a:cubicBezTo>
                  <a:cubicBezTo>
                    <a:pt x="277" y="1178"/>
                    <a:pt x="427" y="1053"/>
                    <a:pt x="527" y="928"/>
                  </a:cubicBezTo>
                  <a:cubicBezTo>
                    <a:pt x="628" y="752"/>
                    <a:pt x="678" y="552"/>
                    <a:pt x="628" y="376"/>
                  </a:cubicBezTo>
                  <a:cubicBezTo>
                    <a:pt x="577" y="201"/>
                    <a:pt x="427" y="25"/>
                    <a:pt x="2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2733175" y="895936"/>
              <a:ext cx="46405" cy="50588"/>
            </a:xfrm>
            <a:custGeom>
              <a:rect b="b" l="l" r="r" t="t"/>
              <a:pathLst>
                <a:path extrusionOk="0" h="1040" w="954">
                  <a:moveTo>
                    <a:pt x="452" y="112"/>
                  </a:moveTo>
                  <a:cubicBezTo>
                    <a:pt x="577" y="112"/>
                    <a:pt x="703" y="188"/>
                    <a:pt x="753" y="288"/>
                  </a:cubicBezTo>
                  <a:cubicBezTo>
                    <a:pt x="828" y="413"/>
                    <a:pt x="828" y="614"/>
                    <a:pt x="753" y="739"/>
                  </a:cubicBezTo>
                  <a:cubicBezTo>
                    <a:pt x="703" y="839"/>
                    <a:pt x="602" y="914"/>
                    <a:pt x="527" y="914"/>
                  </a:cubicBezTo>
                  <a:cubicBezTo>
                    <a:pt x="511" y="917"/>
                    <a:pt x="496" y="918"/>
                    <a:pt x="480" y="918"/>
                  </a:cubicBezTo>
                  <a:cubicBezTo>
                    <a:pt x="346" y="918"/>
                    <a:pt x="221" y="826"/>
                    <a:pt x="176" y="714"/>
                  </a:cubicBezTo>
                  <a:cubicBezTo>
                    <a:pt x="126" y="614"/>
                    <a:pt x="126" y="488"/>
                    <a:pt x="151" y="388"/>
                  </a:cubicBezTo>
                  <a:cubicBezTo>
                    <a:pt x="201" y="288"/>
                    <a:pt x="302" y="138"/>
                    <a:pt x="402" y="112"/>
                  </a:cubicBezTo>
                  <a:close/>
                  <a:moveTo>
                    <a:pt x="467" y="1"/>
                  </a:moveTo>
                  <a:cubicBezTo>
                    <a:pt x="437" y="1"/>
                    <a:pt x="407" y="5"/>
                    <a:pt x="377" y="12"/>
                  </a:cubicBezTo>
                  <a:cubicBezTo>
                    <a:pt x="226" y="37"/>
                    <a:pt x="101" y="238"/>
                    <a:pt x="51" y="363"/>
                  </a:cubicBezTo>
                  <a:cubicBezTo>
                    <a:pt x="1" y="488"/>
                    <a:pt x="26" y="639"/>
                    <a:pt x="76" y="764"/>
                  </a:cubicBezTo>
                  <a:cubicBezTo>
                    <a:pt x="151" y="914"/>
                    <a:pt x="327" y="1040"/>
                    <a:pt x="477" y="1040"/>
                  </a:cubicBezTo>
                  <a:cubicBezTo>
                    <a:pt x="502" y="1040"/>
                    <a:pt x="527" y="1040"/>
                    <a:pt x="552" y="1015"/>
                  </a:cubicBezTo>
                  <a:cubicBezTo>
                    <a:pt x="652" y="1015"/>
                    <a:pt x="778" y="914"/>
                    <a:pt x="853" y="814"/>
                  </a:cubicBezTo>
                  <a:cubicBezTo>
                    <a:pt x="953" y="639"/>
                    <a:pt x="953" y="388"/>
                    <a:pt x="853" y="238"/>
                  </a:cubicBezTo>
                  <a:cubicBezTo>
                    <a:pt x="768" y="110"/>
                    <a:pt x="629" y="1"/>
                    <a:pt x="4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2766105" y="958976"/>
              <a:ext cx="48788" cy="24127"/>
            </a:xfrm>
            <a:custGeom>
              <a:rect b="b" l="l" r="r" t="t"/>
              <a:pathLst>
                <a:path extrusionOk="0" h="496" w="1003">
                  <a:moveTo>
                    <a:pt x="566" y="1"/>
                  </a:moveTo>
                  <a:cubicBezTo>
                    <a:pt x="517" y="1"/>
                    <a:pt x="470" y="7"/>
                    <a:pt x="427" y="19"/>
                  </a:cubicBezTo>
                  <a:cubicBezTo>
                    <a:pt x="226" y="70"/>
                    <a:pt x="51" y="220"/>
                    <a:pt x="0" y="420"/>
                  </a:cubicBezTo>
                  <a:cubicBezTo>
                    <a:pt x="0" y="446"/>
                    <a:pt x="0" y="471"/>
                    <a:pt x="51" y="496"/>
                  </a:cubicBezTo>
                  <a:cubicBezTo>
                    <a:pt x="76" y="496"/>
                    <a:pt x="101" y="471"/>
                    <a:pt x="101" y="446"/>
                  </a:cubicBezTo>
                  <a:cubicBezTo>
                    <a:pt x="151" y="295"/>
                    <a:pt x="276" y="170"/>
                    <a:pt x="452" y="120"/>
                  </a:cubicBezTo>
                  <a:cubicBezTo>
                    <a:pt x="477" y="115"/>
                    <a:pt x="504" y="113"/>
                    <a:pt x="531" y="113"/>
                  </a:cubicBezTo>
                  <a:cubicBezTo>
                    <a:pt x="661" y="113"/>
                    <a:pt x="799" y="162"/>
                    <a:pt x="903" y="245"/>
                  </a:cubicBezTo>
                  <a:cubicBezTo>
                    <a:pt x="903" y="258"/>
                    <a:pt x="915" y="264"/>
                    <a:pt x="931" y="264"/>
                  </a:cubicBezTo>
                  <a:cubicBezTo>
                    <a:pt x="947" y="264"/>
                    <a:pt x="965" y="258"/>
                    <a:pt x="978" y="245"/>
                  </a:cubicBezTo>
                  <a:cubicBezTo>
                    <a:pt x="1003" y="220"/>
                    <a:pt x="1003" y="195"/>
                    <a:pt x="978" y="170"/>
                  </a:cubicBezTo>
                  <a:cubicBezTo>
                    <a:pt x="865" y="57"/>
                    <a:pt x="710" y="1"/>
                    <a:pt x="5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2785610" y="861838"/>
              <a:ext cx="31764" cy="44459"/>
            </a:xfrm>
            <a:custGeom>
              <a:rect b="b" l="l" r="r" t="t"/>
              <a:pathLst>
                <a:path extrusionOk="0" h="914" w="653">
                  <a:moveTo>
                    <a:pt x="176" y="0"/>
                  </a:moveTo>
                  <a:cubicBezTo>
                    <a:pt x="159" y="0"/>
                    <a:pt x="143" y="11"/>
                    <a:pt x="126" y="11"/>
                  </a:cubicBezTo>
                  <a:cubicBezTo>
                    <a:pt x="51" y="137"/>
                    <a:pt x="0" y="287"/>
                    <a:pt x="0" y="438"/>
                  </a:cubicBezTo>
                  <a:cubicBezTo>
                    <a:pt x="26" y="563"/>
                    <a:pt x="76" y="713"/>
                    <a:pt x="201" y="813"/>
                  </a:cubicBezTo>
                  <a:cubicBezTo>
                    <a:pt x="276" y="864"/>
                    <a:pt x="376" y="914"/>
                    <a:pt x="477" y="914"/>
                  </a:cubicBezTo>
                  <a:cubicBezTo>
                    <a:pt x="527" y="914"/>
                    <a:pt x="577" y="889"/>
                    <a:pt x="627" y="889"/>
                  </a:cubicBezTo>
                  <a:cubicBezTo>
                    <a:pt x="652" y="864"/>
                    <a:pt x="652" y="839"/>
                    <a:pt x="652" y="813"/>
                  </a:cubicBezTo>
                  <a:cubicBezTo>
                    <a:pt x="652" y="796"/>
                    <a:pt x="627" y="778"/>
                    <a:pt x="604" y="778"/>
                  </a:cubicBezTo>
                  <a:cubicBezTo>
                    <a:pt x="594" y="778"/>
                    <a:pt x="584" y="781"/>
                    <a:pt x="577" y="788"/>
                  </a:cubicBezTo>
                  <a:cubicBezTo>
                    <a:pt x="552" y="795"/>
                    <a:pt x="525" y="798"/>
                    <a:pt x="498" y="798"/>
                  </a:cubicBezTo>
                  <a:cubicBezTo>
                    <a:pt x="417" y="798"/>
                    <a:pt x="333" y="770"/>
                    <a:pt x="276" y="713"/>
                  </a:cubicBezTo>
                  <a:cubicBezTo>
                    <a:pt x="176" y="638"/>
                    <a:pt x="126" y="538"/>
                    <a:pt x="126" y="412"/>
                  </a:cubicBezTo>
                  <a:cubicBezTo>
                    <a:pt x="101" y="312"/>
                    <a:pt x="151" y="187"/>
                    <a:pt x="226" y="87"/>
                  </a:cubicBezTo>
                  <a:cubicBezTo>
                    <a:pt x="226" y="62"/>
                    <a:pt x="226" y="37"/>
                    <a:pt x="201" y="11"/>
                  </a:cubicBezTo>
                  <a:cubicBezTo>
                    <a:pt x="193" y="3"/>
                    <a:pt x="184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2710021" y="848462"/>
              <a:ext cx="40276" cy="27386"/>
            </a:xfrm>
            <a:custGeom>
              <a:rect b="b" l="l" r="r" t="t"/>
              <a:pathLst>
                <a:path extrusionOk="0" h="563" w="828">
                  <a:moveTo>
                    <a:pt x="749" y="0"/>
                  </a:moveTo>
                  <a:cubicBezTo>
                    <a:pt x="742" y="0"/>
                    <a:pt x="735" y="3"/>
                    <a:pt x="727" y="11"/>
                  </a:cubicBezTo>
                  <a:cubicBezTo>
                    <a:pt x="702" y="11"/>
                    <a:pt x="677" y="36"/>
                    <a:pt x="702" y="61"/>
                  </a:cubicBezTo>
                  <a:cubicBezTo>
                    <a:pt x="727" y="161"/>
                    <a:pt x="702" y="261"/>
                    <a:pt x="627" y="337"/>
                  </a:cubicBezTo>
                  <a:cubicBezTo>
                    <a:pt x="577" y="412"/>
                    <a:pt x="477" y="462"/>
                    <a:pt x="377" y="462"/>
                  </a:cubicBezTo>
                  <a:cubicBezTo>
                    <a:pt x="276" y="462"/>
                    <a:pt x="176" y="437"/>
                    <a:pt x="101" y="362"/>
                  </a:cubicBezTo>
                  <a:cubicBezTo>
                    <a:pt x="92" y="353"/>
                    <a:pt x="81" y="351"/>
                    <a:pt x="70" y="351"/>
                  </a:cubicBezTo>
                  <a:cubicBezTo>
                    <a:pt x="48" y="351"/>
                    <a:pt x="26" y="362"/>
                    <a:pt x="26" y="362"/>
                  </a:cubicBezTo>
                  <a:cubicBezTo>
                    <a:pt x="1" y="387"/>
                    <a:pt x="1" y="437"/>
                    <a:pt x="26" y="462"/>
                  </a:cubicBezTo>
                  <a:cubicBezTo>
                    <a:pt x="126" y="537"/>
                    <a:pt x="251" y="562"/>
                    <a:pt x="377" y="562"/>
                  </a:cubicBezTo>
                  <a:cubicBezTo>
                    <a:pt x="502" y="562"/>
                    <a:pt x="652" y="512"/>
                    <a:pt x="727" y="412"/>
                  </a:cubicBezTo>
                  <a:cubicBezTo>
                    <a:pt x="803" y="312"/>
                    <a:pt x="828" y="161"/>
                    <a:pt x="803" y="36"/>
                  </a:cubicBezTo>
                  <a:cubicBezTo>
                    <a:pt x="785" y="18"/>
                    <a:pt x="767" y="0"/>
                    <a:pt x="7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2705157" y="1006986"/>
              <a:ext cx="32980" cy="128513"/>
            </a:xfrm>
            <a:custGeom>
              <a:rect b="b" l="l" r="r" t="t"/>
              <a:pathLst>
                <a:path extrusionOk="0" h="2642" w="678">
                  <a:moveTo>
                    <a:pt x="517" y="1"/>
                  </a:moveTo>
                  <a:cubicBezTo>
                    <a:pt x="456" y="1"/>
                    <a:pt x="395" y="29"/>
                    <a:pt x="376" y="85"/>
                  </a:cubicBezTo>
                  <a:cubicBezTo>
                    <a:pt x="101" y="862"/>
                    <a:pt x="0" y="1689"/>
                    <a:pt x="50" y="2491"/>
                  </a:cubicBezTo>
                  <a:cubicBezTo>
                    <a:pt x="50" y="2566"/>
                    <a:pt x="126" y="2642"/>
                    <a:pt x="201" y="2642"/>
                  </a:cubicBezTo>
                  <a:cubicBezTo>
                    <a:pt x="201" y="2642"/>
                    <a:pt x="201" y="2642"/>
                    <a:pt x="201" y="2616"/>
                  </a:cubicBezTo>
                  <a:cubicBezTo>
                    <a:pt x="276" y="2616"/>
                    <a:pt x="351" y="2541"/>
                    <a:pt x="326" y="2466"/>
                  </a:cubicBezTo>
                  <a:cubicBezTo>
                    <a:pt x="276" y="1714"/>
                    <a:pt x="401" y="912"/>
                    <a:pt x="652" y="185"/>
                  </a:cubicBezTo>
                  <a:cubicBezTo>
                    <a:pt x="677" y="110"/>
                    <a:pt x="652" y="35"/>
                    <a:pt x="577" y="10"/>
                  </a:cubicBezTo>
                  <a:cubicBezTo>
                    <a:pt x="558" y="4"/>
                    <a:pt x="538" y="1"/>
                    <a:pt x="5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 flipH="1">
            <a:off x="140042" y="4396948"/>
            <a:ext cx="398357" cy="486667"/>
            <a:chOff x="6317467" y="64360"/>
            <a:chExt cx="398357" cy="486667"/>
          </a:xfrm>
        </p:grpSpPr>
        <p:grpSp>
          <p:nvGrpSpPr>
            <p:cNvPr id="194" name="Google Shape;194;p6"/>
            <p:cNvGrpSpPr/>
            <p:nvPr/>
          </p:nvGrpSpPr>
          <p:grpSpPr>
            <a:xfrm flipH="1">
              <a:off x="6554475" y="64360"/>
              <a:ext cx="161349" cy="207428"/>
              <a:chOff x="3340915" y="2702363"/>
              <a:chExt cx="85980" cy="110522"/>
            </a:xfrm>
          </p:grpSpPr>
          <p:sp>
            <p:nvSpPr>
              <p:cNvPr id="195" name="Google Shape;195;p6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6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6"/>
            <p:cNvGrpSpPr/>
            <p:nvPr/>
          </p:nvGrpSpPr>
          <p:grpSpPr>
            <a:xfrm flipH="1">
              <a:off x="6361676" y="409007"/>
              <a:ext cx="110475" cy="142021"/>
              <a:chOff x="3340915" y="2702363"/>
              <a:chExt cx="85980" cy="110522"/>
            </a:xfrm>
          </p:grpSpPr>
          <p:sp>
            <p:nvSpPr>
              <p:cNvPr id="198" name="Google Shape;198;p6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6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0" name="Google Shape;200;p6"/>
            <p:cNvGrpSpPr/>
            <p:nvPr/>
          </p:nvGrpSpPr>
          <p:grpSpPr>
            <a:xfrm flipH="1">
              <a:off x="6317467" y="149851"/>
              <a:ext cx="69377" cy="89202"/>
              <a:chOff x="3340915" y="2702363"/>
              <a:chExt cx="85980" cy="110522"/>
            </a:xfrm>
          </p:grpSpPr>
          <p:sp>
            <p:nvSpPr>
              <p:cNvPr id="201" name="Google Shape;201;p6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6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3" name="Google Shape;203;p6"/>
          <p:cNvGrpSpPr/>
          <p:nvPr/>
        </p:nvGrpSpPr>
        <p:grpSpPr>
          <a:xfrm>
            <a:off x="8545716" y="644164"/>
            <a:ext cx="161348" cy="142025"/>
            <a:chOff x="4635225" y="2316383"/>
            <a:chExt cx="79123" cy="69654"/>
          </a:xfrm>
        </p:grpSpPr>
        <p:sp>
          <p:nvSpPr>
            <p:cNvPr id="204" name="Google Shape;204;p6"/>
            <p:cNvSpPr/>
            <p:nvPr/>
          </p:nvSpPr>
          <p:spPr>
            <a:xfrm>
              <a:off x="4637946" y="2319104"/>
              <a:ext cx="73681" cy="64158"/>
            </a:xfrm>
            <a:custGeom>
              <a:rect b="b" l="l" r="r" t="t"/>
              <a:pathLst>
                <a:path extrusionOk="0" h="1179" w="1354">
                  <a:moveTo>
                    <a:pt x="0" y="1"/>
                  </a:moveTo>
                  <a:lnTo>
                    <a:pt x="326" y="602"/>
                  </a:lnTo>
                  <a:lnTo>
                    <a:pt x="677" y="1179"/>
                  </a:lnTo>
                  <a:lnTo>
                    <a:pt x="1003" y="602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4635225" y="2316383"/>
              <a:ext cx="79123" cy="69654"/>
            </a:xfrm>
            <a:custGeom>
              <a:rect b="b" l="l" r="r" t="t"/>
              <a:pathLst>
                <a:path extrusionOk="0" h="1280" w="1454">
                  <a:moveTo>
                    <a:pt x="1303" y="126"/>
                  </a:moveTo>
                  <a:lnTo>
                    <a:pt x="727" y="1129"/>
                  </a:lnTo>
                  <a:lnTo>
                    <a:pt x="151" y="126"/>
                  </a:lnTo>
                  <a:close/>
                  <a:moveTo>
                    <a:pt x="50" y="1"/>
                  </a:moveTo>
                  <a:cubicBezTo>
                    <a:pt x="25" y="1"/>
                    <a:pt x="0" y="26"/>
                    <a:pt x="0" y="26"/>
                  </a:cubicBezTo>
                  <a:cubicBezTo>
                    <a:pt x="0" y="51"/>
                    <a:pt x="0" y="76"/>
                    <a:pt x="0" y="76"/>
                  </a:cubicBezTo>
                  <a:lnTo>
                    <a:pt x="677" y="1254"/>
                  </a:lnTo>
                  <a:cubicBezTo>
                    <a:pt x="677" y="1279"/>
                    <a:pt x="702" y="1279"/>
                    <a:pt x="727" y="1279"/>
                  </a:cubicBezTo>
                  <a:cubicBezTo>
                    <a:pt x="752" y="1279"/>
                    <a:pt x="752" y="1279"/>
                    <a:pt x="777" y="1254"/>
                  </a:cubicBezTo>
                  <a:lnTo>
                    <a:pt x="1454" y="76"/>
                  </a:lnTo>
                  <a:cubicBezTo>
                    <a:pt x="1454" y="76"/>
                    <a:pt x="1454" y="51"/>
                    <a:pt x="1454" y="26"/>
                  </a:cubicBezTo>
                  <a:cubicBezTo>
                    <a:pt x="1429" y="26"/>
                    <a:pt x="1404" y="1"/>
                    <a:pt x="1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6"/>
          <p:cNvGrpSpPr/>
          <p:nvPr/>
        </p:nvGrpSpPr>
        <p:grpSpPr>
          <a:xfrm rot="10800000">
            <a:off x="8797499" y="292593"/>
            <a:ext cx="110472" cy="97245"/>
            <a:chOff x="4635225" y="2316383"/>
            <a:chExt cx="79123" cy="69654"/>
          </a:xfrm>
        </p:grpSpPr>
        <p:sp>
          <p:nvSpPr>
            <p:cNvPr id="207" name="Google Shape;207;p6"/>
            <p:cNvSpPr/>
            <p:nvPr/>
          </p:nvSpPr>
          <p:spPr>
            <a:xfrm>
              <a:off x="4637946" y="2319104"/>
              <a:ext cx="73681" cy="64158"/>
            </a:xfrm>
            <a:custGeom>
              <a:rect b="b" l="l" r="r" t="t"/>
              <a:pathLst>
                <a:path extrusionOk="0" h="1179" w="1354">
                  <a:moveTo>
                    <a:pt x="0" y="1"/>
                  </a:moveTo>
                  <a:lnTo>
                    <a:pt x="326" y="602"/>
                  </a:lnTo>
                  <a:lnTo>
                    <a:pt x="677" y="1179"/>
                  </a:lnTo>
                  <a:lnTo>
                    <a:pt x="1003" y="602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4635225" y="2316383"/>
              <a:ext cx="79123" cy="69654"/>
            </a:xfrm>
            <a:custGeom>
              <a:rect b="b" l="l" r="r" t="t"/>
              <a:pathLst>
                <a:path extrusionOk="0" h="1280" w="1454">
                  <a:moveTo>
                    <a:pt x="1303" y="126"/>
                  </a:moveTo>
                  <a:lnTo>
                    <a:pt x="727" y="1129"/>
                  </a:lnTo>
                  <a:lnTo>
                    <a:pt x="151" y="126"/>
                  </a:lnTo>
                  <a:close/>
                  <a:moveTo>
                    <a:pt x="50" y="1"/>
                  </a:moveTo>
                  <a:cubicBezTo>
                    <a:pt x="25" y="1"/>
                    <a:pt x="0" y="26"/>
                    <a:pt x="0" y="26"/>
                  </a:cubicBezTo>
                  <a:cubicBezTo>
                    <a:pt x="0" y="51"/>
                    <a:pt x="0" y="76"/>
                    <a:pt x="0" y="76"/>
                  </a:cubicBezTo>
                  <a:lnTo>
                    <a:pt x="677" y="1254"/>
                  </a:lnTo>
                  <a:cubicBezTo>
                    <a:pt x="677" y="1279"/>
                    <a:pt x="702" y="1279"/>
                    <a:pt x="727" y="1279"/>
                  </a:cubicBezTo>
                  <a:cubicBezTo>
                    <a:pt x="752" y="1279"/>
                    <a:pt x="752" y="1279"/>
                    <a:pt x="777" y="1254"/>
                  </a:cubicBezTo>
                  <a:lnTo>
                    <a:pt x="1454" y="76"/>
                  </a:lnTo>
                  <a:cubicBezTo>
                    <a:pt x="1454" y="76"/>
                    <a:pt x="1454" y="51"/>
                    <a:pt x="1454" y="26"/>
                  </a:cubicBezTo>
                  <a:cubicBezTo>
                    <a:pt x="1429" y="26"/>
                    <a:pt x="1404" y="1"/>
                    <a:pt x="1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6"/>
          <p:cNvGrpSpPr/>
          <p:nvPr/>
        </p:nvGrpSpPr>
        <p:grpSpPr>
          <a:xfrm rot="1360815">
            <a:off x="8167543" y="3751426"/>
            <a:ext cx="1370399" cy="1898262"/>
            <a:chOff x="3512173" y="1267123"/>
            <a:chExt cx="1370356" cy="1898202"/>
          </a:xfrm>
        </p:grpSpPr>
        <p:sp>
          <p:nvSpPr>
            <p:cNvPr id="210" name="Google Shape;210;p6"/>
            <p:cNvSpPr/>
            <p:nvPr/>
          </p:nvSpPr>
          <p:spPr>
            <a:xfrm>
              <a:off x="4853178" y="2323576"/>
              <a:ext cx="26899" cy="6664"/>
            </a:xfrm>
            <a:custGeom>
              <a:rect b="b" l="l" r="r" t="t"/>
              <a:pathLst>
                <a:path extrusionOk="0" h="137" w="553">
                  <a:moveTo>
                    <a:pt x="54" y="0"/>
                  </a:moveTo>
                  <a:cubicBezTo>
                    <a:pt x="36" y="0"/>
                    <a:pt x="19" y="18"/>
                    <a:pt x="1" y="36"/>
                  </a:cubicBezTo>
                  <a:cubicBezTo>
                    <a:pt x="1" y="86"/>
                    <a:pt x="26" y="111"/>
                    <a:pt x="51" y="111"/>
                  </a:cubicBezTo>
                  <a:cubicBezTo>
                    <a:pt x="176" y="136"/>
                    <a:pt x="277" y="136"/>
                    <a:pt x="402" y="136"/>
                  </a:cubicBezTo>
                  <a:lnTo>
                    <a:pt x="502" y="136"/>
                  </a:lnTo>
                  <a:cubicBezTo>
                    <a:pt x="527" y="136"/>
                    <a:pt x="552" y="111"/>
                    <a:pt x="552" y="86"/>
                  </a:cubicBezTo>
                  <a:cubicBezTo>
                    <a:pt x="552" y="61"/>
                    <a:pt x="527" y="36"/>
                    <a:pt x="502" y="36"/>
                  </a:cubicBezTo>
                  <a:cubicBezTo>
                    <a:pt x="352" y="36"/>
                    <a:pt x="227" y="36"/>
                    <a:pt x="76" y="11"/>
                  </a:cubicBezTo>
                  <a:cubicBezTo>
                    <a:pt x="69" y="3"/>
                    <a:pt x="61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3540239" y="1267123"/>
              <a:ext cx="1342290" cy="1882367"/>
            </a:xfrm>
            <a:custGeom>
              <a:rect b="b" l="l" r="r" t="t"/>
              <a:pathLst>
                <a:path extrusionOk="0" h="38698" w="27595">
                  <a:moveTo>
                    <a:pt x="4756" y="119"/>
                  </a:moveTo>
                  <a:cubicBezTo>
                    <a:pt x="5154" y="119"/>
                    <a:pt x="5506" y="172"/>
                    <a:pt x="5840" y="276"/>
                  </a:cubicBezTo>
                  <a:cubicBezTo>
                    <a:pt x="6742" y="527"/>
                    <a:pt x="7544" y="1003"/>
                    <a:pt x="8146" y="1654"/>
                  </a:cubicBezTo>
                  <a:lnTo>
                    <a:pt x="8246" y="1780"/>
                  </a:lnTo>
                  <a:cubicBezTo>
                    <a:pt x="8271" y="1830"/>
                    <a:pt x="8296" y="1855"/>
                    <a:pt x="8321" y="1880"/>
                  </a:cubicBezTo>
                  <a:lnTo>
                    <a:pt x="8371" y="1930"/>
                  </a:lnTo>
                  <a:cubicBezTo>
                    <a:pt x="8396" y="1955"/>
                    <a:pt x="8396" y="1980"/>
                    <a:pt x="8421" y="2005"/>
                  </a:cubicBezTo>
                  <a:cubicBezTo>
                    <a:pt x="8472" y="2081"/>
                    <a:pt x="8522" y="2131"/>
                    <a:pt x="8572" y="2206"/>
                  </a:cubicBezTo>
                  <a:lnTo>
                    <a:pt x="8597" y="2256"/>
                  </a:lnTo>
                  <a:cubicBezTo>
                    <a:pt x="8722" y="2431"/>
                    <a:pt x="8822" y="2607"/>
                    <a:pt x="8898" y="2832"/>
                  </a:cubicBezTo>
                  <a:cubicBezTo>
                    <a:pt x="8998" y="2983"/>
                    <a:pt x="9048" y="3158"/>
                    <a:pt x="9098" y="3334"/>
                  </a:cubicBezTo>
                  <a:cubicBezTo>
                    <a:pt x="9098" y="3384"/>
                    <a:pt x="9123" y="3434"/>
                    <a:pt x="9148" y="3484"/>
                  </a:cubicBezTo>
                  <a:lnTo>
                    <a:pt x="9198" y="3835"/>
                  </a:lnTo>
                  <a:lnTo>
                    <a:pt x="9249" y="4161"/>
                  </a:lnTo>
                  <a:cubicBezTo>
                    <a:pt x="9324" y="4963"/>
                    <a:pt x="9198" y="5815"/>
                    <a:pt x="8873" y="6767"/>
                  </a:cubicBezTo>
                  <a:cubicBezTo>
                    <a:pt x="8597" y="7594"/>
                    <a:pt x="8196" y="8346"/>
                    <a:pt x="7845" y="8973"/>
                  </a:cubicBezTo>
                  <a:cubicBezTo>
                    <a:pt x="7745" y="9123"/>
                    <a:pt x="7670" y="9274"/>
                    <a:pt x="7594" y="9399"/>
                  </a:cubicBezTo>
                  <a:cubicBezTo>
                    <a:pt x="7294" y="9950"/>
                    <a:pt x="7018" y="10451"/>
                    <a:pt x="6767" y="10978"/>
                  </a:cubicBezTo>
                  <a:cubicBezTo>
                    <a:pt x="6441" y="11680"/>
                    <a:pt x="6241" y="12356"/>
                    <a:pt x="6191" y="12933"/>
                  </a:cubicBezTo>
                  <a:cubicBezTo>
                    <a:pt x="6141" y="13559"/>
                    <a:pt x="6241" y="14236"/>
                    <a:pt x="6441" y="14888"/>
                  </a:cubicBezTo>
                  <a:cubicBezTo>
                    <a:pt x="6893" y="16191"/>
                    <a:pt x="7845" y="17269"/>
                    <a:pt x="8998" y="17745"/>
                  </a:cubicBezTo>
                  <a:cubicBezTo>
                    <a:pt x="9098" y="17795"/>
                    <a:pt x="9223" y="17820"/>
                    <a:pt x="9324" y="17870"/>
                  </a:cubicBezTo>
                  <a:cubicBezTo>
                    <a:pt x="9374" y="17870"/>
                    <a:pt x="9424" y="17895"/>
                    <a:pt x="9474" y="17920"/>
                  </a:cubicBezTo>
                  <a:cubicBezTo>
                    <a:pt x="9524" y="17920"/>
                    <a:pt x="9574" y="17945"/>
                    <a:pt x="9624" y="17970"/>
                  </a:cubicBezTo>
                  <a:cubicBezTo>
                    <a:pt x="9725" y="17995"/>
                    <a:pt x="9850" y="18020"/>
                    <a:pt x="9950" y="18020"/>
                  </a:cubicBezTo>
                  <a:cubicBezTo>
                    <a:pt x="10226" y="18096"/>
                    <a:pt x="10552" y="18121"/>
                    <a:pt x="10953" y="18146"/>
                  </a:cubicBezTo>
                  <a:cubicBezTo>
                    <a:pt x="11579" y="18146"/>
                    <a:pt x="12281" y="18071"/>
                    <a:pt x="13083" y="17895"/>
                  </a:cubicBezTo>
                  <a:cubicBezTo>
                    <a:pt x="13710" y="17770"/>
                    <a:pt x="14386" y="17569"/>
                    <a:pt x="15239" y="17319"/>
                  </a:cubicBezTo>
                  <a:lnTo>
                    <a:pt x="15439" y="17244"/>
                  </a:lnTo>
                  <a:cubicBezTo>
                    <a:pt x="16116" y="17018"/>
                    <a:pt x="16792" y="16792"/>
                    <a:pt x="17494" y="16617"/>
                  </a:cubicBezTo>
                  <a:cubicBezTo>
                    <a:pt x="18447" y="16341"/>
                    <a:pt x="19173" y="16216"/>
                    <a:pt x="19900" y="16141"/>
                  </a:cubicBezTo>
                  <a:cubicBezTo>
                    <a:pt x="20237" y="16123"/>
                    <a:pt x="20536" y="16105"/>
                    <a:pt x="20824" y="16105"/>
                  </a:cubicBezTo>
                  <a:cubicBezTo>
                    <a:pt x="20944" y="16105"/>
                    <a:pt x="21061" y="16108"/>
                    <a:pt x="21178" y="16116"/>
                  </a:cubicBezTo>
                  <a:cubicBezTo>
                    <a:pt x="21354" y="16116"/>
                    <a:pt x="21529" y="16141"/>
                    <a:pt x="21705" y="16166"/>
                  </a:cubicBezTo>
                  <a:lnTo>
                    <a:pt x="21830" y="16191"/>
                  </a:lnTo>
                  <a:cubicBezTo>
                    <a:pt x="21880" y="16191"/>
                    <a:pt x="21955" y="16191"/>
                    <a:pt x="22031" y="16216"/>
                  </a:cubicBezTo>
                  <a:lnTo>
                    <a:pt x="22156" y="16241"/>
                  </a:lnTo>
                  <a:cubicBezTo>
                    <a:pt x="22256" y="16266"/>
                    <a:pt x="22356" y="16266"/>
                    <a:pt x="22457" y="16316"/>
                  </a:cubicBezTo>
                  <a:lnTo>
                    <a:pt x="22782" y="16391"/>
                  </a:lnTo>
                  <a:cubicBezTo>
                    <a:pt x="22858" y="16416"/>
                    <a:pt x="22908" y="16441"/>
                    <a:pt x="22983" y="16467"/>
                  </a:cubicBezTo>
                  <a:lnTo>
                    <a:pt x="23083" y="16492"/>
                  </a:lnTo>
                  <a:cubicBezTo>
                    <a:pt x="23234" y="16542"/>
                    <a:pt x="23384" y="16592"/>
                    <a:pt x="23534" y="16667"/>
                  </a:cubicBezTo>
                  <a:cubicBezTo>
                    <a:pt x="23584" y="16692"/>
                    <a:pt x="23635" y="16717"/>
                    <a:pt x="23685" y="16742"/>
                  </a:cubicBezTo>
                  <a:cubicBezTo>
                    <a:pt x="24186" y="16968"/>
                    <a:pt x="24512" y="17168"/>
                    <a:pt x="24813" y="17394"/>
                  </a:cubicBezTo>
                  <a:cubicBezTo>
                    <a:pt x="25514" y="17870"/>
                    <a:pt x="26141" y="18522"/>
                    <a:pt x="26617" y="19274"/>
                  </a:cubicBezTo>
                  <a:cubicBezTo>
                    <a:pt x="26667" y="19324"/>
                    <a:pt x="26692" y="19399"/>
                    <a:pt x="26742" y="19474"/>
                  </a:cubicBezTo>
                  <a:lnTo>
                    <a:pt x="26868" y="19700"/>
                  </a:lnTo>
                  <a:lnTo>
                    <a:pt x="27068" y="20151"/>
                  </a:lnTo>
                  <a:lnTo>
                    <a:pt x="27244" y="20627"/>
                  </a:lnTo>
                  <a:lnTo>
                    <a:pt x="27369" y="21103"/>
                  </a:lnTo>
                  <a:lnTo>
                    <a:pt x="27444" y="21604"/>
                  </a:lnTo>
                  <a:lnTo>
                    <a:pt x="27494" y="22106"/>
                  </a:lnTo>
                  <a:lnTo>
                    <a:pt x="27469" y="22507"/>
                  </a:lnTo>
                  <a:cubicBezTo>
                    <a:pt x="27469" y="22532"/>
                    <a:pt x="27469" y="22582"/>
                    <a:pt x="27469" y="22607"/>
                  </a:cubicBezTo>
                  <a:lnTo>
                    <a:pt x="27444" y="22858"/>
                  </a:lnTo>
                  <a:cubicBezTo>
                    <a:pt x="27419" y="22958"/>
                    <a:pt x="27419" y="23033"/>
                    <a:pt x="27419" y="23108"/>
                  </a:cubicBezTo>
                  <a:lnTo>
                    <a:pt x="27319" y="23484"/>
                  </a:lnTo>
                  <a:cubicBezTo>
                    <a:pt x="27319" y="23509"/>
                    <a:pt x="27319" y="23559"/>
                    <a:pt x="27319" y="23584"/>
                  </a:cubicBezTo>
                  <a:lnTo>
                    <a:pt x="27244" y="23835"/>
                  </a:lnTo>
                  <a:cubicBezTo>
                    <a:pt x="27219" y="23910"/>
                    <a:pt x="27193" y="23985"/>
                    <a:pt x="27168" y="24061"/>
                  </a:cubicBezTo>
                  <a:lnTo>
                    <a:pt x="27043" y="24386"/>
                  </a:lnTo>
                  <a:cubicBezTo>
                    <a:pt x="27018" y="24462"/>
                    <a:pt x="26968" y="24562"/>
                    <a:pt x="26918" y="24662"/>
                  </a:cubicBezTo>
                  <a:lnTo>
                    <a:pt x="26868" y="24762"/>
                  </a:lnTo>
                  <a:cubicBezTo>
                    <a:pt x="26818" y="24838"/>
                    <a:pt x="26792" y="24913"/>
                    <a:pt x="26767" y="24963"/>
                  </a:cubicBezTo>
                  <a:cubicBezTo>
                    <a:pt x="26717" y="25013"/>
                    <a:pt x="26692" y="25088"/>
                    <a:pt x="26667" y="25138"/>
                  </a:cubicBezTo>
                  <a:cubicBezTo>
                    <a:pt x="26567" y="25264"/>
                    <a:pt x="26492" y="25414"/>
                    <a:pt x="26391" y="25539"/>
                  </a:cubicBezTo>
                  <a:cubicBezTo>
                    <a:pt x="26191" y="25840"/>
                    <a:pt x="25890" y="26166"/>
                    <a:pt x="25489" y="26492"/>
                  </a:cubicBezTo>
                  <a:cubicBezTo>
                    <a:pt x="25464" y="26542"/>
                    <a:pt x="25414" y="26567"/>
                    <a:pt x="25389" y="26592"/>
                  </a:cubicBezTo>
                  <a:cubicBezTo>
                    <a:pt x="25239" y="26692"/>
                    <a:pt x="25113" y="26817"/>
                    <a:pt x="24963" y="26893"/>
                  </a:cubicBezTo>
                  <a:cubicBezTo>
                    <a:pt x="24913" y="26918"/>
                    <a:pt x="24888" y="26943"/>
                    <a:pt x="24863" y="26968"/>
                  </a:cubicBezTo>
                  <a:cubicBezTo>
                    <a:pt x="24787" y="26993"/>
                    <a:pt x="24737" y="27043"/>
                    <a:pt x="24662" y="27068"/>
                  </a:cubicBezTo>
                  <a:lnTo>
                    <a:pt x="24361" y="27218"/>
                  </a:lnTo>
                  <a:cubicBezTo>
                    <a:pt x="24286" y="27244"/>
                    <a:pt x="24211" y="27269"/>
                    <a:pt x="24136" y="27294"/>
                  </a:cubicBezTo>
                  <a:cubicBezTo>
                    <a:pt x="24111" y="27319"/>
                    <a:pt x="24061" y="27319"/>
                    <a:pt x="24036" y="27344"/>
                  </a:cubicBezTo>
                  <a:cubicBezTo>
                    <a:pt x="24011" y="27344"/>
                    <a:pt x="23960" y="27369"/>
                    <a:pt x="23935" y="27369"/>
                  </a:cubicBezTo>
                  <a:cubicBezTo>
                    <a:pt x="23860" y="27394"/>
                    <a:pt x="23785" y="27419"/>
                    <a:pt x="23710" y="27444"/>
                  </a:cubicBezTo>
                  <a:lnTo>
                    <a:pt x="23384" y="27519"/>
                  </a:lnTo>
                  <a:cubicBezTo>
                    <a:pt x="23284" y="27544"/>
                    <a:pt x="23183" y="27569"/>
                    <a:pt x="23058" y="27569"/>
                  </a:cubicBezTo>
                  <a:cubicBezTo>
                    <a:pt x="22787" y="27606"/>
                    <a:pt x="22517" y="27621"/>
                    <a:pt x="22255" y="27621"/>
                  </a:cubicBezTo>
                  <a:cubicBezTo>
                    <a:pt x="21622" y="27621"/>
                    <a:pt x="21030" y="27533"/>
                    <a:pt x="20552" y="27444"/>
                  </a:cubicBezTo>
                  <a:cubicBezTo>
                    <a:pt x="20126" y="27369"/>
                    <a:pt x="19675" y="27294"/>
                    <a:pt x="19274" y="27193"/>
                  </a:cubicBezTo>
                  <a:cubicBezTo>
                    <a:pt x="18923" y="27118"/>
                    <a:pt x="18597" y="27043"/>
                    <a:pt x="18271" y="26993"/>
                  </a:cubicBezTo>
                  <a:cubicBezTo>
                    <a:pt x="17657" y="26870"/>
                    <a:pt x="17141" y="26809"/>
                    <a:pt x="16689" y="26809"/>
                  </a:cubicBezTo>
                  <a:cubicBezTo>
                    <a:pt x="16496" y="26809"/>
                    <a:pt x="16314" y="26820"/>
                    <a:pt x="16141" y="26843"/>
                  </a:cubicBezTo>
                  <a:lnTo>
                    <a:pt x="16015" y="26843"/>
                  </a:lnTo>
                  <a:cubicBezTo>
                    <a:pt x="15890" y="26868"/>
                    <a:pt x="15765" y="26893"/>
                    <a:pt x="15640" y="26918"/>
                  </a:cubicBezTo>
                  <a:lnTo>
                    <a:pt x="15389" y="26993"/>
                  </a:lnTo>
                  <a:cubicBezTo>
                    <a:pt x="15339" y="26993"/>
                    <a:pt x="15289" y="27018"/>
                    <a:pt x="15239" y="27043"/>
                  </a:cubicBezTo>
                  <a:cubicBezTo>
                    <a:pt x="15213" y="27043"/>
                    <a:pt x="15188" y="27043"/>
                    <a:pt x="15138" y="27068"/>
                  </a:cubicBezTo>
                  <a:cubicBezTo>
                    <a:pt x="14838" y="27193"/>
                    <a:pt x="14537" y="27344"/>
                    <a:pt x="14261" y="27544"/>
                  </a:cubicBezTo>
                  <a:cubicBezTo>
                    <a:pt x="13735" y="27970"/>
                    <a:pt x="13284" y="28522"/>
                    <a:pt x="12983" y="29148"/>
                  </a:cubicBezTo>
                  <a:cubicBezTo>
                    <a:pt x="12682" y="29775"/>
                    <a:pt x="12532" y="30477"/>
                    <a:pt x="12507" y="31178"/>
                  </a:cubicBezTo>
                  <a:cubicBezTo>
                    <a:pt x="12507" y="32557"/>
                    <a:pt x="13033" y="33985"/>
                    <a:pt x="13985" y="35188"/>
                  </a:cubicBezTo>
                  <a:cubicBezTo>
                    <a:pt x="14812" y="36266"/>
                    <a:pt x="15965" y="37193"/>
                    <a:pt x="17444" y="37995"/>
                  </a:cubicBezTo>
                  <a:cubicBezTo>
                    <a:pt x="17594" y="38071"/>
                    <a:pt x="17645" y="38271"/>
                    <a:pt x="17569" y="38422"/>
                  </a:cubicBezTo>
                  <a:cubicBezTo>
                    <a:pt x="17517" y="38525"/>
                    <a:pt x="17418" y="38581"/>
                    <a:pt x="17312" y="38581"/>
                  </a:cubicBezTo>
                  <a:cubicBezTo>
                    <a:pt x="17264" y="38581"/>
                    <a:pt x="17215" y="38570"/>
                    <a:pt x="17168" y="38547"/>
                  </a:cubicBezTo>
                  <a:cubicBezTo>
                    <a:pt x="15539" y="37770"/>
                    <a:pt x="14286" y="36818"/>
                    <a:pt x="13359" y="35690"/>
                  </a:cubicBezTo>
                  <a:cubicBezTo>
                    <a:pt x="12256" y="34386"/>
                    <a:pt x="11604" y="32782"/>
                    <a:pt x="11554" y="31178"/>
                  </a:cubicBezTo>
                  <a:cubicBezTo>
                    <a:pt x="11529" y="30326"/>
                    <a:pt x="11705" y="29474"/>
                    <a:pt x="12056" y="28722"/>
                  </a:cubicBezTo>
                  <a:cubicBezTo>
                    <a:pt x="12406" y="27920"/>
                    <a:pt x="12933" y="27218"/>
                    <a:pt x="13609" y="26692"/>
                  </a:cubicBezTo>
                  <a:cubicBezTo>
                    <a:pt x="13960" y="26416"/>
                    <a:pt x="14336" y="26191"/>
                    <a:pt x="14737" y="26015"/>
                  </a:cubicBezTo>
                  <a:lnTo>
                    <a:pt x="14838" y="25990"/>
                  </a:lnTo>
                  <a:cubicBezTo>
                    <a:pt x="14888" y="25965"/>
                    <a:pt x="14963" y="25940"/>
                    <a:pt x="15038" y="25915"/>
                  </a:cubicBezTo>
                  <a:lnTo>
                    <a:pt x="15364" y="25815"/>
                  </a:lnTo>
                  <a:cubicBezTo>
                    <a:pt x="15539" y="25765"/>
                    <a:pt x="15715" y="25740"/>
                    <a:pt x="15890" y="25715"/>
                  </a:cubicBezTo>
                  <a:lnTo>
                    <a:pt x="15990" y="25690"/>
                  </a:lnTo>
                  <a:cubicBezTo>
                    <a:pt x="16266" y="25665"/>
                    <a:pt x="16567" y="25640"/>
                    <a:pt x="16817" y="25640"/>
                  </a:cubicBezTo>
                  <a:cubicBezTo>
                    <a:pt x="17444" y="25640"/>
                    <a:pt x="18021" y="25715"/>
                    <a:pt x="18472" y="25790"/>
                  </a:cubicBezTo>
                  <a:cubicBezTo>
                    <a:pt x="18848" y="25865"/>
                    <a:pt x="19198" y="25940"/>
                    <a:pt x="19549" y="25990"/>
                  </a:cubicBezTo>
                  <a:cubicBezTo>
                    <a:pt x="19975" y="26066"/>
                    <a:pt x="20351" y="26141"/>
                    <a:pt x="20752" y="26216"/>
                  </a:cubicBezTo>
                  <a:cubicBezTo>
                    <a:pt x="21249" y="26289"/>
                    <a:pt x="21686" y="26328"/>
                    <a:pt x="22078" y="26328"/>
                  </a:cubicBezTo>
                  <a:cubicBezTo>
                    <a:pt x="22359" y="26328"/>
                    <a:pt x="22617" y="26308"/>
                    <a:pt x="22858" y="26266"/>
                  </a:cubicBezTo>
                  <a:cubicBezTo>
                    <a:pt x="22958" y="26266"/>
                    <a:pt x="23033" y="26241"/>
                    <a:pt x="23108" y="26216"/>
                  </a:cubicBezTo>
                  <a:lnTo>
                    <a:pt x="23359" y="26166"/>
                  </a:lnTo>
                  <a:cubicBezTo>
                    <a:pt x="23409" y="26141"/>
                    <a:pt x="23459" y="26116"/>
                    <a:pt x="23509" y="26116"/>
                  </a:cubicBezTo>
                  <a:cubicBezTo>
                    <a:pt x="23534" y="26091"/>
                    <a:pt x="23559" y="26091"/>
                    <a:pt x="23584" y="26066"/>
                  </a:cubicBezTo>
                  <a:cubicBezTo>
                    <a:pt x="23610" y="26066"/>
                    <a:pt x="23635" y="26066"/>
                    <a:pt x="23660" y="26041"/>
                  </a:cubicBezTo>
                  <a:cubicBezTo>
                    <a:pt x="23710" y="26041"/>
                    <a:pt x="23760" y="26015"/>
                    <a:pt x="23810" y="25990"/>
                  </a:cubicBezTo>
                  <a:lnTo>
                    <a:pt x="24011" y="25890"/>
                  </a:lnTo>
                  <a:cubicBezTo>
                    <a:pt x="24061" y="25865"/>
                    <a:pt x="24111" y="25815"/>
                    <a:pt x="24161" y="25790"/>
                  </a:cubicBezTo>
                  <a:cubicBezTo>
                    <a:pt x="24186" y="25790"/>
                    <a:pt x="24186" y="25765"/>
                    <a:pt x="24211" y="25740"/>
                  </a:cubicBezTo>
                  <a:cubicBezTo>
                    <a:pt x="24311" y="25690"/>
                    <a:pt x="24412" y="25614"/>
                    <a:pt x="24512" y="25539"/>
                  </a:cubicBezTo>
                  <a:cubicBezTo>
                    <a:pt x="24537" y="25514"/>
                    <a:pt x="24562" y="25489"/>
                    <a:pt x="24612" y="25464"/>
                  </a:cubicBezTo>
                  <a:cubicBezTo>
                    <a:pt x="24838" y="25264"/>
                    <a:pt x="25088" y="25013"/>
                    <a:pt x="25264" y="24737"/>
                  </a:cubicBezTo>
                  <a:cubicBezTo>
                    <a:pt x="25339" y="24637"/>
                    <a:pt x="25389" y="24537"/>
                    <a:pt x="25439" y="24462"/>
                  </a:cubicBezTo>
                  <a:cubicBezTo>
                    <a:pt x="25464" y="24411"/>
                    <a:pt x="25489" y="24361"/>
                    <a:pt x="25539" y="24286"/>
                  </a:cubicBezTo>
                  <a:lnTo>
                    <a:pt x="25640" y="24086"/>
                  </a:lnTo>
                  <a:cubicBezTo>
                    <a:pt x="25665" y="24010"/>
                    <a:pt x="25715" y="23935"/>
                    <a:pt x="25740" y="23835"/>
                  </a:cubicBezTo>
                  <a:lnTo>
                    <a:pt x="25840" y="23609"/>
                  </a:lnTo>
                  <a:lnTo>
                    <a:pt x="25940" y="23259"/>
                  </a:lnTo>
                  <a:cubicBezTo>
                    <a:pt x="25940" y="23234"/>
                    <a:pt x="25940" y="23183"/>
                    <a:pt x="25940" y="23158"/>
                  </a:cubicBezTo>
                  <a:lnTo>
                    <a:pt x="25990" y="22883"/>
                  </a:lnTo>
                  <a:lnTo>
                    <a:pt x="26041" y="22507"/>
                  </a:lnTo>
                  <a:cubicBezTo>
                    <a:pt x="26041" y="22482"/>
                    <a:pt x="26041" y="22457"/>
                    <a:pt x="26041" y="22432"/>
                  </a:cubicBezTo>
                  <a:lnTo>
                    <a:pt x="26041" y="22131"/>
                  </a:lnTo>
                  <a:lnTo>
                    <a:pt x="26016" y="21780"/>
                  </a:lnTo>
                  <a:lnTo>
                    <a:pt x="25940" y="21429"/>
                  </a:lnTo>
                  <a:lnTo>
                    <a:pt x="25840" y="21053"/>
                  </a:lnTo>
                  <a:lnTo>
                    <a:pt x="25715" y="20727"/>
                  </a:lnTo>
                  <a:lnTo>
                    <a:pt x="25564" y="20376"/>
                  </a:lnTo>
                  <a:lnTo>
                    <a:pt x="25364" y="20051"/>
                  </a:lnTo>
                  <a:cubicBezTo>
                    <a:pt x="24637" y="18948"/>
                    <a:pt x="23409" y="18096"/>
                    <a:pt x="22106" y="17795"/>
                  </a:cubicBezTo>
                  <a:cubicBezTo>
                    <a:pt x="22031" y="17795"/>
                    <a:pt x="21955" y="17770"/>
                    <a:pt x="21880" y="17770"/>
                  </a:cubicBezTo>
                  <a:lnTo>
                    <a:pt x="21855" y="17745"/>
                  </a:lnTo>
                  <a:lnTo>
                    <a:pt x="21755" y="17745"/>
                  </a:lnTo>
                  <a:cubicBezTo>
                    <a:pt x="21705" y="17720"/>
                    <a:pt x="21655" y="17720"/>
                    <a:pt x="21604" y="17720"/>
                  </a:cubicBezTo>
                  <a:cubicBezTo>
                    <a:pt x="21579" y="17720"/>
                    <a:pt x="21529" y="17695"/>
                    <a:pt x="21479" y="17695"/>
                  </a:cubicBezTo>
                  <a:cubicBezTo>
                    <a:pt x="21354" y="17695"/>
                    <a:pt x="21229" y="17670"/>
                    <a:pt x="21103" y="17670"/>
                  </a:cubicBezTo>
                  <a:cubicBezTo>
                    <a:pt x="20777" y="17670"/>
                    <a:pt x="20452" y="17670"/>
                    <a:pt x="20051" y="17720"/>
                  </a:cubicBezTo>
                  <a:cubicBezTo>
                    <a:pt x="19424" y="17770"/>
                    <a:pt x="18747" y="17920"/>
                    <a:pt x="17920" y="18146"/>
                  </a:cubicBezTo>
                  <a:cubicBezTo>
                    <a:pt x="17344" y="18321"/>
                    <a:pt x="16792" y="18497"/>
                    <a:pt x="16216" y="18697"/>
                  </a:cubicBezTo>
                  <a:lnTo>
                    <a:pt x="15740" y="18848"/>
                  </a:lnTo>
                  <a:cubicBezTo>
                    <a:pt x="15163" y="19023"/>
                    <a:pt x="14311" y="19299"/>
                    <a:pt x="13434" y="19499"/>
                  </a:cubicBezTo>
                  <a:cubicBezTo>
                    <a:pt x="12578" y="19679"/>
                    <a:pt x="11863" y="19779"/>
                    <a:pt x="11163" y="19779"/>
                  </a:cubicBezTo>
                  <a:cubicBezTo>
                    <a:pt x="11085" y="19779"/>
                    <a:pt x="11006" y="19777"/>
                    <a:pt x="10928" y="19775"/>
                  </a:cubicBezTo>
                  <a:cubicBezTo>
                    <a:pt x="10426" y="19775"/>
                    <a:pt x="10025" y="19725"/>
                    <a:pt x="9624" y="19650"/>
                  </a:cubicBezTo>
                  <a:cubicBezTo>
                    <a:pt x="9474" y="19624"/>
                    <a:pt x="9299" y="19574"/>
                    <a:pt x="9148" y="19524"/>
                  </a:cubicBezTo>
                  <a:cubicBezTo>
                    <a:pt x="9098" y="19524"/>
                    <a:pt x="9048" y="19499"/>
                    <a:pt x="8998" y="19499"/>
                  </a:cubicBezTo>
                  <a:cubicBezTo>
                    <a:pt x="8948" y="19474"/>
                    <a:pt x="8898" y="19449"/>
                    <a:pt x="8822" y="19449"/>
                  </a:cubicBezTo>
                  <a:cubicBezTo>
                    <a:pt x="8672" y="19399"/>
                    <a:pt x="8522" y="19324"/>
                    <a:pt x="8371" y="19249"/>
                  </a:cubicBezTo>
                  <a:cubicBezTo>
                    <a:pt x="7544" y="18898"/>
                    <a:pt x="6792" y="18346"/>
                    <a:pt x="6216" y="17695"/>
                  </a:cubicBezTo>
                  <a:cubicBezTo>
                    <a:pt x="5614" y="16993"/>
                    <a:pt x="5188" y="16241"/>
                    <a:pt x="4913" y="15414"/>
                  </a:cubicBezTo>
                  <a:cubicBezTo>
                    <a:pt x="4612" y="14562"/>
                    <a:pt x="4512" y="13660"/>
                    <a:pt x="4587" y="12782"/>
                  </a:cubicBezTo>
                  <a:cubicBezTo>
                    <a:pt x="4662" y="11980"/>
                    <a:pt x="4913" y="11203"/>
                    <a:pt x="5339" y="10301"/>
                  </a:cubicBezTo>
                  <a:cubicBezTo>
                    <a:pt x="5639" y="9649"/>
                    <a:pt x="5990" y="9073"/>
                    <a:pt x="6316" y="8497"/>
                  </a:cubicBezTo>
                  <a:lnTo>
                    <a:pt x="6467" y="8221"/>
                  </a:lnTo>
                  <a:cubicBezTo>
                    <a:pt x="6692" y="7845"/>
                    <a:pt x="6843" y="7544"/>
                    <a:pt x="7018" y="7243"/>
                  </a:cubicBezTo>
                  <a:cubicBezTo>
                    <a:pt x="7193" y="6893"/>
                    <a:pt x="7319" y="6567"/>
                    <a:pt x="7444" y="6241"/>
                  </a:cubicBezTo>
                  <a:cubicBezTo>
                    <a:pt x="7695" y="5539"/>
                    <a:pt x="7820" y="4862"/>
                    <a:pt x="7770" y="4286"/>
                  </a:cubicBezTo>
                  <a:lnTo>
                    <a:pt x="7745" y="4060"/>
                  </a:lnTo>
                  <a:lnTo>
                    <a:pt x="7720" y="3810"/>
                  </a:lnTo>
                  <a:cubicBezTo>
                    <a:pt x="7695" y="3760"/>
                    <a:pt x="7695" y="3735"/>
                    <a:pt x="7670" y="3685"/>
                  </a:cubicBezTo>
                  <a:cubicBezTo>
                    <a:pt x="7645" y="3584"/>
                    <a:pt x="7619" y="3484"/>
                    <a:pt x="7569" y="3384"/>
                  </a:cubicBezTo>
                  <a:cubicBezTo>
                    <a:pt x="7544" y="3284"/>
                    <a:pt x="7469" y="3183"/>
                    <a:pt x="7419" y="3083"/>
                  </a:cubicBezTo>
                  <a:cubicBezTo>
                    <a:pt x="7394" y="3058"/>
                    <a:pt x="7394" y="3008"/>
                    <a:pt x="7369" y="2983"/>
                  </a:cubicBezTo>
                  <a:cubicBezTo>
                    <a:pt x="7344" y="2933"/>
                    <a:pt x="7319" y="2908"/>
                    <a:pt x="7294" y="2857"/>
                  </a:cubicBezTo>
                  <a:cubicBezTo>
                    <a:pt x="7269" y="2832"/>
                    <a:pt x="7244" y="2807"/>
                    <a:pt x="7244" y="2782"/>
                  </a:cubicBezTo>
                  <a:lnTo>
                    <a:pt x="7168" y="2707"/>
                  </a:lnTo>
                  <a:lnTo>
                    <a:pt x="7093" y="2607"/>
                  </a:lnTo>
                  <a:cubicBezTo>
                    <a:pt x="6492" y="1905"/>
                    <a:pt x="5514" y="1454"/>
                    <a:pt x="4587" y="1429"/>
                  </a:cubicBezTo>
                  <a:cubicBezTo>
                    <a:pt x="4562" y="1429"/>
                    <a:pt x="4562" y="1454"/>
                    <a:pt x="4537" y="1454"/>
                  </a:cubicBezTo>
                  <a:cubicBezTo>
                    <a:pt x="4136" y="2005"/>
                    <a:pt x="3634" y="2707"/>
                    <a:pt x="2958" y="3133"/>
                  </a:cubicBezTo>
                  <a:cubicBezTo>
                    <a:pt x="2482" y="3434"/>
                    <a:pt x="1930" y="3584"/>
                    <a:pt x="1329" y="3584"/>
                  </a:cubicBezTo>
                  <a:cubicBezTo>
                    <a:pt x="1053" y="3584"/>
                    <a:pt x="777" y="3559"/>
                    <a:pt x="502" y="3484"/>
                  </a:cubicBezTo>
                  <a:cubicBezTo>
                    <a:pt x="376" y="3459"/>
                    <a:pt x="276" y="3359"/>
                    <a:pt x="201" y="3258"/>
                  </a:cubicBezTo>
                  <a:cubicBezTo>
                    <a:pt x="126" y="3133"/>
                    <a:pt x="126" y="2983"/>
                    <a:pt x="176" y="2857"/>
                  </a:cubicBezTo>
                  <a:cubicBezTo>
                    <a:pt x="401" y="2081"/>
                    <a:pt x="802" y="1429"/>
                    <a:pt x="1304" y="978"/>
                  </a:cubicBezTo>
                  <a:cubicBezTo>
                    <a:pt x="1859" y="464"/>
                    <a:pt x="2583" y="186"/>
                    <a:pt x="3282" y="186"/>
                  </a:cubicBezTo>
                  <a:cubicBezTo>
                    <a:pt x="3435" y="186"/>
                    <a:pt x="3586" y="199"/>
                    <a:pt x="3735" y="226"/>
                  </a:cubicBezTo>
                  <a:lnTo>
                    <a:pt x="3760" y="226"/>
                  </a:lnTo>
                  <a:cubicBezTo>
                    <a:pt x="4010" y="176"/>
                    <a:pt x="4261" y="126"/>
                    <a:pt x="4512" y="126"/>
                  </a:cubicBezTo>
                  <a:cubicBezTo>
                    <a:pt x="4595" y="121"/>
                    <a:pt x="4677" y="119"/>
                    <a:pt x="4756" y="119"/>
                  </a:cubicBezTo>
                  <a:close/>
                  <a:moveTo>
                    <a:pt x="4487" y="0"/>
                  </a:moveTo>
                  <a:cubicBezTo>
                    <a:pt x="4261" y="25"/>
                    <a:pt x="4010" y="50"/>
                    <a:pt x="3735" y="126"/>
                  </a:cubicBezTo>
                  <a:cubicBezTo>
                    <a:pt x="3578" y="92"/>
                    <a:pt x="3417" y="76"/>
                    <a:pt x="3253" y="76"/>
                  </a:cubicBezTo>
                  <a:cubicBezTo>
                    <a:pt x="2548" y="76"/>
                    <a:pt x="1798" y="374"/>
                    <a:pt x="1228" y="903"/>
                  </a:cubicBezTo>
                  <a:cubicBezTo>
                    <a:pt x="702" y="1379"/>
                    <a:pt x="301" y="2030"/>
                    <a:pt x="50" y="2807"/>
                  </a:cubicBezTo>
                  <a:cubicBezTo>
                    <a:pt x="0" y="2983"/>
                    <a:pt x="25" y="3158"/>
                    <a:pt x="101" y="3309"/>
                  </a:cubicBezTo>
                  <a:cubicBezTo>
                    <a:pt x="176" y="3434"/>
                    <a:pt x="326" y="3559"/>
                    <a:pt x="477" y="3584"/>
                  </a:cubicBezTo>
                  <a:cubicBezTo>
                    <a:pt x="752" y="3659"/>
                    <a:pt x="1053" y="3710"/>
                    <a:pt x="1329" y="3710"/>
                  </a:cubicBezTo>
                  <a:cubicBezTo>
                    <a:pt x="1930" y="3710"/>
                    <a:pt x="2532" y="3534"/>
                    <a:pt x="3033" y="3208"/>
                  </a:cubicBezTo>
                  <a:cubicBezTo>
                    <a:pt x="3710" y="2782"/>
                    <a:pt x="4211" y="2106"/>
                    <a:pt x="4612" y="1554"/>
                  </a:cubicBezTo>
                  <a:cubicBezTo>
                    <a:pt x="5514" y="1579"/>
                    <a:pt x="6416" y="2005"/>
                    <a:pt x="6993" y="2682"/>
                  </a:cubicBezTo>
                  <a:lnTo>
                    <a:pt x="7068" y="2757"/>
                  </a:lnTo>
                  <a:lnTo>
                    <a:pt x="7143" y="2857"/>
                  </a:lnTo>
                  <a:cubicBezTo>
                    <a:pt x="7168" y="2883"/>
                    <a:pt x="7168" y="2908"/>
                    <a:pt x="7193" y="2933"/>
                  </a:cubicBezTo>
                  <a:cubicBezTo>
                    <a:pt x="7218" y="2958"/>
                    <a:pt x="7244" y="3008"/>
                    <a:pt x="7269" y="3033"/>
                  </a:cubicBezTo>
                  <a:cubicBezTo>
                    <a:pt x="7294" y="3083"/>
                    <a:pt x="7319" y="3108"/>
                    <a:pt x="7319" y="3133"/>
                  </a:cubicBezTo>
                  <a:cubicBezTo>
                    <a:pt x="7394" y="3233"/>
                    <a:pt x="7444" y="3334"/>
                    <a:pt x="7469" y="3434"/>
                  </a:cubicBezTo>
                  <a:cubicBezTo>
                    <a:pt x="7519" y="3534"/>
                    <a:pt x="7544" y="3609"/>
                    <a:pt x="7569" y="3710"/>
                  </a:cubicBezTo>
                  <a:cubicBezTo>
                    <a:pt x="7569" y="3760"/>
                    <a:pt x="7594" y="3810"/>
                    <a:pt x="7594" y="3835"/>
                  </a:cubicBezTo>
                  <a:lnTo>
                    <a:pt x="7645" y="4060"/>
                  </a:lnTo>
                  <a:lnTo>
                    <a:pt x="7670" y="4286"/>
                  </a:lnTo>
                  <a:cubicBezTo>
                    <a:pt x="7695" y="4862"/>
                    <a:pt x="7594" y="5514"/>
                    <a:pt x="7344" y="6216"/>
                  </a:cubicBezTo>
                  <a:cubicBezTo>
                    <a:pt x="7218" y="6517"/>
                    <a:pt x="7093" y="6842"/>
                    <a:pt x="6918" y="7193"/>
                  </a:cubicBezTo>
                  <a:cubicBezTo>
                    <a:pt x="6767" y="7494"/>
                    <a:pt x="6592" y="7795"/>
                    <a:pt x="6366" y="8146"/>
                  </a:cubicBezTo>
                  <a:lnTo>
                    <a:pt x="6216" y="8421"/>
                  </a:lnTo>
                  <a:cubicBezTo>
                    <a:pt x="5890" y="8998"/>
                    <a:pt x="5539" y="9599"/>
                    <a:pt x="5238" y="10251"/>
                  </a:cubicBezTo>
                  <a:cubicBezTo>
                    <a:pt x="4787" y="11178"/>
                    <a:pt x="4562" y="11980"/>
                    <a:pt x="4487" y="12757"/>
                  </a:cubicBezTo>
                  <a:cubicBezTo>
                    <a:pt x="4411" y="13660"/>
                    <a:pt x="4512" y="14587"/>
                    <a:pt x="4787" y="15439"/>
                  </a:cubicBezTo>
                  <a:cubicBezTo>
                    <a:pt x="5088" y="16291"/>
                    <a:pt x="5539" y="17068"/>
                    <a:pt x="6141" y="17745"/>
                  </a:cubicBezTo>
                  <a:cubicBezTo>
                    <a:pt x="6717" y="18447"/>
                    <a:pt x="7469" y="18998"/>
                    <a:pt x="8321" y="19349"/>
                  </a:cubicBezTo>
                  <a:cubicBezTo>
                    <a:pt x="8472" y="19424"/>
                    <a:pt x="8647" y="19499"/>
                    <a:pt x="8797" y="19549"/>
                  </a:cubicBezTo>
                  <a:cubicBezTo>
                    <a:pt x="8848" y="19549"/>
                    <a:pt x="8898" y="19574"/>
                    <a:pt x="8973" y="19599"/>
                  </a:cubicBezTo>
                  <a:cubicBezTo>
                    <a:pt x="9023" y="19599"/>
                    <a:pt x="9073" y="19624"/>
                    <a:pt x="9123" y="19650"/>
                  </a:cubicBezTo>
                  <a:cubicBezTo>
                    <a:pt x="9274" y="19675"/>
                    <a:pt x="9449" y="19725"/>
                    <a:pt x="9624" y="19750"/>
                  </a:cubicBezTo>
                  <a:cubicBezTo>
                    <a:pt x="10000" y="19825"/>
                    <a:pt x="10426" y="19875"/>
                    <a:pt x="10928" y="19875"/>
                  </a:cubicBezTo>
                  <a:cubicBezTo>
                    <a:pt x="11006" y="19878"/>
                    <a:pt x="11085" y="19879"/>
                    <a:pt x="11164" y="19879"/>
                  </a:cubicBezTo>
                  <a:cubicBezTo>
                    <a:pt x="11868" y="19879"/>
                    <a:pt x="12603" y="19780"/>
                    <a:pt x="13459" y="19599"/>
                  </a:cubicBezTo>
                  <a:cubicBezTo>
                    <a:pt x="14336" y="19399"/>
                    <a:pt x="15213" y="19123"/>
                    <a:pt x="15765" y="18948"/>
                  </a:cubicBezTo>
                  <a:lnTo>
                    <a:pt x="16241" y="18797"/>
                  </a:lnTo>
                  <a:cubicBezTo>
                    <a:pt x="16817" y="18597"/>
                    <a:pt x="17394" y="18421"/>
                    <a:pt x="17945" y="18246"/>
                  </a:cubicBezTo>
                  <a:cubicBezTo>
                    <a:pt x="18772" y="18020"/>
                    <a:pt x="19449" y="17870"/>
                    <a:pt x="20051" y="17820"/>
                  </a:cubicBezTo>
                  <a:cubicBezTo>
                    <a:pt x="20285" y="17791"/>
                    <a:pt x="20495" y="17778"/>
                    <a:pt x="20693" y="17778"/>
                  </a:cubicBezTo>
                  <a:cubicBezTo>
                    <a:pt x="20833" y="17778"/>
                    <a:pt x="20968" y="17785"/>
                    <a:pt x="21103" y="17795"/>
                  </a:cubicBezTo>
                  <a:cubicBezTo>
                    <a:pt x="21229" y="17795"/>
                    <a:pt x="21354" y="17795"/>
                    <a:pt x="21479" y="17820"/>
                  </a:cubicBezTo>
                  <a:lnTo>
                    <a:pt x="21604" y="17820"/>
                  </a:lnTo>
                  <a:cubicBezTo>
                    <a:pt x="21655" y="17820"/>
                    <a:pt x="21705" y="17845"/>
                    <a:pt x="21755" y="17845"/>
                  </a:cubicBezTo>
                  <a:cubicBezTo>
                    <a:pt x="21780" y="17845"/>
                    <a:pt x="21805" y="17870"/>
                    <a:pt x="21830" y="17870"/>
                  </a:cubicBezTo>
                  <a:lnTo>
                    <a:pt x="21880" y="17870"/>
                  </a:lnTo>
                  <a:cubicBezTo>
                    <a:pt x="21955" y="17870"/>
                    <a:pt x="22005" y="17895"/>
                    <a:pt x="22081" y="17920"/>
                  </a:cubicBezTo>
                  <a:cubicBezTo>
                    <a:pt x="23359" y="18196"/>
                    <a:pt x="24562" y="19023"/>
                    <a:pt x="25264" y="20126"/>
                  </a:cubicBezTo>
                  <a:lnTo>
                    <a:pt x="25464" y="20426"/>
                  </a:lnTo>
                  <a:lnTo>
                    <a:pt x="25615" y="20752"/>
                  </a:lnTo>
                  <a:lnTo>
                    <a:pt x="25740" y="21103"/>
                  </a:lnTo>
                  <a:lnTo>
                    <a:pt x="25840" y="21454"/>
                  </a:lnTo>
                  <a:lnTo>
                    <a:pt x="25915" y="21780"/>
                  </a:lnTo>
                  <a:lnTo>
                    <a:pt x="25940" y="22156"/>
                  </a:lnTo>
                  <a:lnTo>
                    <a:pt x="25940" y="22432"/>
                  </a:lnTo>
                  <a:cubicBezTo>
                    <a:pt x="25940" y="22457"/>
                    <a:pt x="25940" y="22482"/>
                    <a:pt x="25940" y="22507"/>
                  </a:cubicBezTo>
                  <a:lnTo>
                    <a:pt x="25890" y="22858"/>
                  </a:lnTo>
                  <a:lnTo>
                    <a:pt x="25840" y="23158"/>
                  </a:lnTo>
                  <a:cubicBezTo>
                    <a:pt x="25840" y="23183"/>
                    <a:pt x="25840" y="23208"/>
                    <a:pt x="25815" y="23208"/>
                  </a:cubicBezTo>
                  <a:lnTo>
                    <a:pt x="25715" y="23584"/>
                  </a:lnTo>
                  <a:lnTo>
                    <a:pt x="25640" y="23810"/>
                  </a:lnTo>
                  <a:cubicBezTo>
                    <a:pt x="25615" y="23885"/>
                    <a:pt x="25564" y="23960"/>
                    <a:pt x="25539" y="24036"/>
                  </a:cubicBezTo>
                  <a:lnTo>
                    <a:pt x="25439" y="24236"/>
                  </a:lnTo>
                  <a:cubicBezTo>
                    <a:pt x="25414" y="24286"/>
                    <a:pt x="25389" y="24336"/>
                    <a:pt x="25339" y="24386"/>
                  </a:cubicBezTo>
                  <a:cubicBezTo>
                    <a:pt x="25289" y="24487"/>
                    <a:pt x="25239" y="24587"/>
                    <a:pt x="25188" y="24662"/>
                  </a:cubicBezTo>
                  <a:cubicBezTo>
                    <a:pt x="24988" y="24938"/>
                    <a:pt x="24762" y="25188"/>
                    <a:pt x="24537" y="25364"/>
                  </a:cubicBezTo>
                  <a:cubicBezTo>
                    <a:pt x="24512" y="25414"/>
                    <a:pt x="24462" y="25439"/>
                    <a:pt x="24437" y="25464"/>
                  </a:cubicBezTo>
                  <a:cubicBezTo>
                    <a:pt x="24336" y="25539"/>
                    <a:pt x="24261" y="25614"/>
                    <a:pt x="24161" y="25665"/>
                  </a:cubicBezTo>
                  <a:cubicBezTo>
                    <a:pt x="24136" y="25665"/>
                    <a:pt x="24111" y="25690"/>
                    <a:pt x="24086" y="25715"/>
                  </a:cubicBezTo>
                  <a:cubicBezTo>
                    <a:pt x="24036" y="25740"/>
                    <a:pt x="24011" y="25765"/>
                    <a:pt x="23960" y="25790"/>
                  </a:cubicBezTo>
                  <a:lnTo>
                    <a:pt x="23760" y="25890"/>
                  </a:lnTo>
                  <a:cubicBezTo>
                    <a:pt x="23710" y="25915"/>
                    <a:pt x="23660" y="25940"/>
                    <a:pt x="23610" y="25940"/>
                  </a:cubicBezTo>
                  <a:cubicBezTo>
                    <a:pt x="23584" y="25965"/>
                    <a:pt x="23559" y="25965"/>
                    <a:pt x="23534" y="25965"/>
                  </a:cubicBezTo>
                  <a:cubicBezTo>
                    <a:pt x="23509" y="25990"/>
                    <a:pt x="23484" y="25990"/>
                    <a:pt x="23459" y="26015"/>
                  </a:cubicBezTo>
                  <a:cubicBezTo>
                    <a:pt x="23409" y="26015"/>
                    <a:pt x="23384" y="26041"/>
                    <a:pt x="23334" y="26041"/>
                  </a:cubicBezTo>
                  <a:lnTo>
                    <a:pt x="23083" y="26116"/>
                  </a:lnTo>
                  <a:cubicBezTo>
                    <a:pt x="23008" y="26141"/>
                    <a:pt x="22933" y="26141"/>
                    <a:pt x="22858" y="26166"/>
                  </a:cubicBezTo>
                  <a:cubicBezTo>
                    <a:pt x="22619" y="26197"/>
                    <a:pt x="22367" y="26215"/>
                    <a:pt x="22094" y="26215"/>
                  </a:cubicBezTo>
                  <a:cubicBezTo>
                    <a:pt x="21707" y="26215"/>
                    <a:pt x="21277" y="26179"/>
                    <a:pt x="20777" y="26091"/>
                  </a:cubicBezTo>
                  <a:cubicBezTo>
                    <a:pt x="20376" y="26041"/>
                    <a:pt x="19975" y="25965"/>
                    <a:pt x="19574" y="25890"/>
                  </a:cubicBezTo>
                  <a:cubicBezTo>
                    <a:pt x="19224" y="25815"/>
                    <a:pt x="18873" y="25740"/>
                    <a:pt x="18497" y="25690"/>
                  </a:cubicBezTo>
                  <a:cubicBezTo>
                    <a:pt x="18023" y="25619"/>
                    <a:pt x="17438" y="25537"/>
                    <a:pt x="16811" y="25537"/>
                  </a:cubicBezTo>
                  <a:cubicBezTo>
                    <a:pt x="16543" y="25537"/>
                    <a:pt x="16268" y="25552"/>
                    <a:pt x="15990" y="25589"/>
                  </a:cubicBezTo>
                  <a:lnTo>
                    <a:pt x="15890" y="25614"/>
                  </a:lnTo>
                  <a:cubicBezTo>
                    <a:pt x="15690" y="25640"/>
                    <a:pt x="15514" y="25665"/>
                    <a:pt x="15339" y="25715"/>
                  </a:cubicBezTo>
                  <a:lnTo>
                    <a:pt x="15013" y="25815"/>
                  </a:lnTo>
                  <a:cubicBezTo>
                    <a:pt x="14938" y="25840"/>
                    <a:pt x="14863" y="25865"/>
                    <a:pt x="14787" y="25890"/>
                  </a:cubicBezTo>
                  <a:lnTo>
                    <a:pt x="14687" y="25915"/>
                  </a:lnTo>
                  <a:cubicBezTo>
                    <a:pt x="14286" y="26091"/>
                    <a:pt x="13885" y="26316"/>
                    <a:pt x="13534" y="26617"/>
                  </a:cubicBezTo>
                  <a:cubicBezTo>
                    <a:pt x="12858" y="27143"/>
                    <a:pt x="12306" y="27870"/>
                    <a:pt x="11955" y="28672"/>
                  </a:cubicBezTo>
                  <a:cubicBezTo>
                    <a:pt x="11604" y="29424"/>
                    <a:pt x="11429" y="30301"/>
                    <a:pt x="11454" y="31203"/>
                  </a:cubicBezTo>
                  <a:cubicBezTo>
                    <a:pt x="11504" y="32807"/>
                    <a:pt x="12156" y="34437"/>
                    <a:pt x="13259" y="35765"/>
                  </a:cubicBezTo>
                  <a:cubicBezTo>
                    <a:pt x="14211" y="36918"/>
                    <a:pt x="15489" y="37845"/>
                    <a:pt x="17118" y="38647"/>
                  </a:cubicBezTo>
                  <a:cubicBezTo>
                    <a:pt x="17168" y="38672"/>
                    <a:pt x="17244" y="38697"/>
                    <a:pt x="17294" y="38697"/>
                  </a:cubicBezTo>
                  <a:cubicBezTo>
                    <a:pt x="17444" y="38697"/>
                    <a:pt x="17594" y="38622"/>
                    <a:pt x="17670" y="38472"/>
                  </a:cubicBezTo>
                  <a:cubicBezTo>
                    <a:pt x="17770" y="38271"/>
                    <a:pt x="17695" y="38021"/>
                    <a:pt x="17494" y="37895"/>
                  </a:cubicBezTo>
                  <a:cubicBezTo>
                    <a:pt x="16041" y="37118"/>
                    <a:pt x="14888" y="36191"/>
                    <a:pt x="14061" y="35113"/>
                  </a:cubicBezTo>
                  <a:cubicBezTo>
                    <a:pt x="13133" y="33935"/>
                    <a:pt x="12632" y="32532"/>
                    <a:pt x="12632" y="31178"/>
                  </a:cubicBezTo>
                  <a:cubicBezTo>
                    <a:pt x="12632" y="30477"/>
                    <a:pt x="12782" y="29825"/>
                    <a:pt x="13083" y="29198"/>
                  </a:cubicBezTo>
                  <a:cubicBezTo>
                    <a:pt x="13384" y="28572"/>
                    <a:pt x="13810" y="28046"/>
                    <a:pt x="14336" y="27645"/>
                  </a:cubicBezTo>
                  <a:cubicBezTo>
                    <a:pt x="14612" y="27444"/>
                    <a:pt x="14888" y="27294"/>
                    <a:pt x="15188" y="27168"/>
                  </a:cubicBezTo>
                  <a:cubicBezTo>
                    <a:pt x="15213" y="27168"/>
                    <a:pt x="15239" y="27143"/>
                    <a:pt x="15289" y="27143"/>
                  </a:cubicBezTo>
                  <a:cubicBezTo>
                    <a:pt x="15314" y="27118"/>
                    <a:pt x="15364" y="27093"/>
                    <a:pt x="15414" y="27093"/>
                  </a:cubicBezTo>
                  <a:lnTo>
                    <a:pt x="15665" y="27018"/>
                  </a:lnTo>
                  <a:cubicBezTo>
                    <a:pt x="15790" y="26993"/>
                    <a:pt x="15915" y="26968"/>
                    <a:pt x="16041" y="26968"/>
                  </a:cubicBezTo>
                  <a:cubicBezTo>
                    <a:pt x="16066" y="26968"/>
                    <a:pt x="16116" y="26943"/>
                    <a:pt x="16141" y="26943"/>
                  </a:cubicBezTo>
                  <a:cubicBezTo>
                    <a:pt x="16285" y="26930"/>
                    <a:pt x="16435" y="26924"/>
                    <a:pt x="16593" y="26924"/>
                  </a:cubicBezTo>
                  <a:cubicBezTo>
                    <a:pt x="17067" y="26924"/>
                    <a:pt x="17607" y="26980"/>
                    <a:pt x="18246" y="27093"/>
                  </a:cubicBezTo>
                  <a:cubicBezTo>
                    <a:pt x="18572" y="27168"/>
                    <a:pt x="18898" y="27218"/>
                    <a:pt x="19249" y="27294"/>
                  </a:cubicBezTo>
                  <a:cubicBezTo>
                    <a:pt x="19675" y="27394"/>
                    <a:pt x="20101" y="27494"/>
                    <a:pt x="20527" y="27569"/>
                  </a:cubicBezTo>
                  <a:cubicBezTo>
                    <a:pt x="21001" y="27654"/>
                    <a:pt x="21566" y="27727"/>
                    <a:pt x="22177" y="27727"/>
                  </a:cubicBezTo>
                  <a:cubicBezTo>
                    <a:pt x="22470" y="27727"/>
                    <a:pt x="22774" y="27710"/>
                    <a:pt x="23083" y="27670"/>
                  </a:cubicBezTo>
                  <a:cubicBezTo>
                    <a:pt x="23183" y="27670"/>
                    <a:pt x="23309" y="27645"/>
                    <a:pt x="23409" y="27620"/>
                  </a:cubicBezTo>
                  <a:lnTo>
                    <a:pt x="23735" y="27544"/>
                  </a:lnTo>
                  <a:cubicBezTo>
                    <a:pt x="23810" y="27544"/>
                    <a:pt x="23885" y="27494"/>
                    <a:pt x="23960" y="27469"/>
                  </a:cubicBezTo>
                  <a:cubicBezTo>
                    <a:pt x="24011" y="27469"/>
                    <a:pt x="24036" y="27444"/>
                    <a:pt x="24086" y="27444"/>
                  </a:cubicBezTo>
                  <a:cubicBezTo>
                    <a:pt x="24111" y="27419"/>
                    <a:pt x="24136" y="27419"/>
                    <a:pt x="24161" y="27394"/>
                  </a:cubicBezTo>
                  <a:cubicBezTo>
                    <a:pt x="24236" y="27369"/>
                    <a:pt x="24336" y="27344"/>
                    <a:pt x="24412" y="27319"/>
                  </a:cubicBezTo>
                  <a:lnTo>
                    <a:pt x="24712" y="27168"/>
                  </a:lnTo>
                  <a:cubicBezTo>
                    <a:pt x="24787" y="27143"/>
                    <a:pt x="24838" y="27093"/>
                    <a:pt x="24913" y="27043"/>
                  </a:cubicBezTo>
                  <a:cubicBezTo>
                    <a:pt x="24938" y="27018"/>
                    <a:pt x="24988" y="27018"/>
                    <a:pt x="25013" y="26993"/>
                  </a:cubicBezTo>
                  <a:cubicBezTo>
                    <a:pt x="25163" y="26893"/>
                    <a:pt x="25314" y="26792"/>
                    <a:pt x="25464" y="26667"/>
                  </a:cubicBezTo>
                  <a:cubicBezTo>
                    <a:pt x="25489" y="26642"/>
                    <a:pt x="25539" y="26617"/>
                    <a:pt x="25564" y="26592"/>
                  </a:cubicBezTo>
                  <a:cubicBezTo>
                    <a:pt x="25965" y="26241"/>
                    <a:pt x="26266" y="25915"/>
                    <a:pt x="26492" y="25589"/>
                  </a:cubicBezTo>
                  <a:cubicBezTo>
                    <a:pt x="26592" y="25464"/>
                    <a:pt x="26667" y="25314"/>
                    <a:pt x="26742" y="25188"/>
                  </a:cubicBezTo>
                  <a:cubicBezTo>
                    <a:pt x="26792" y="25138"/>
                    <a:pt x="26818" y="25088"/>
                    <a:pt x="26843" y="25013"/>
                  </a:cubicBezTo>
                  <a:cubicBezTo>
                    <a:pt x="26893" y="24963"/>
                    <a:pt x="26918" y="24888"/>
                    <a:pt x="26968" y="24812"/>
                  </a:cubicBezTo>
                  <a:lnTo>
                    <a:pt x="26993" y="24712"/>
                  </a:lnTo>
                  <a:cubicBezTo>
                    <a:pt x="27068" y="24612"/>
                    <a:pt x="27118" y="24512"/>
                    <a:pt x="27143" y="24411"/>
                  </a:cubicBezTo>
                  <a:lnTo>
                    <a:pt x="27269" y="24111"/>
                  </a:lnTo>
                  <a:cubicBezTo>
                    <a:pt x="27294" y="24036"/>
                    <a:pt x="27319" y="23960"/>
                    <a:pt x="27344" y="23885"/>
                  </a:cubicBezTo>
                  <a:lnTo>
                    <a:pt x="27419" y="23609"/>
                  </a:lnTo>
                  <a:cubicBezTo>
                    <a:pt x="27419" y="23584"/>
                    <a:pt x="27419" y="23534"/>
                    <a:pt x="27444" y="23509"/>
                  </a:cubicBezTo>
                  <a:lnTo>
                    <a:pt x="27519" y="23133"/>
                  </a:lnTo>
                  <a:cubicBezTo>
                    <a:pt x="27519" y="23033"/>
                    <a:pt x="27544" y="22958"/>
                    <a:pt x="27544" y="22883"/>
                  </a:cubicBezTo>
                  <a:lnTo>
                    <a:pt x="27569" y="22607"/>
                  </a:lnTo>
                  <a:cubicBezTo>
                    <a:pt x="27594" y="22582"/>
                    <a:pt x="27594" y="22532"/>
                    <a:pt x="27594" y="22507"/>
                  </a:cubicBezTo>
                  <a:lnTo>
                    <a:pt x="27594" y="22106"/>
                  </a:lnTo>
                  <a:lnTo>
                    <a:pt x="27569" y="21755"/>
                  </a:lnTo>
                  <a:lnTo>
                    <a:pt x="27569" y="21579"/>
                  </a:lnTo>
                  <a:lnTo>
                    <a:pt x="27469" y="21078"/>
                  </a:lnTo>
                  <a:lnTo>
                    <a:pt x="27344" y="20577"/>
                  </a:lnTo>
                  <a:lnTo>
                    <a:pt x="27168" y="20101"/>
                  </a:lnTo>
                  <a:lnTo>
                    <a:pt x="26968" y="19650"/>
                  </a:lnTo>
                  <a:lnTo>
                    <a:pt x="26843" y="19399"/>
                  </a:lnTo>
                  <a:cubicBezTo>
                    <a:pt x="26792" y="19349"/>
                    <a:pt x="26742" y="19274"/>
                    <a:pt x="26717" y="19198"/>
                  </a:cubicBezTo>
                  <a:cubicBezTo>
                    <a:pt x="26241" y="18447"/>
                    <a:pt x="25589" y="17795"/>
                    <a:pt x="24888" y="17294"/>
                  </a:cubicBezTo>
                  <a:cubicBezTo>
                    <a:pt x="24587" y="17068"/>
                    <a:pt x="24236" y="16868"/>
                    <a:pt x="23735" y="16642"/>
                  </a:cubicBezTo>
                  <a:cubicBezTo>
                    <a:pt x="23685" y="16617"/>
                    <a:pt x="23635" y="16592"/>
                    <a:pt x="23584" y="16567"/>
                  </a:cubicBezTo>
                  <a:cubicBezTo>
                    <a:pt x="23434" y="16492"/>
                    <a:pt x="23284" y="16441"/>
                    <a:pt x="23133" y="16391"/>
                  </a:cubicBezTo>
                  <a:lnTo>
                    <a:pt x="23033" y="16341"/>
                  </a:lnTo>
                  <a:cubicBezTo>
                    <a:pt x="22958" y="16316"/>
                    <a:pt x="22883" y="16291"/>
                    <a:pt x="22807" y="16291"/>
                  </a:cubicBezTo>
                  <a:lnTo>
                    <a:pt x="22482" y="16191"/>
                  </a:lnTo>
                  <a:cubicBezTo>
                    <a:pt x="22381" y="16166"/>
                    <a:pt x="22281" y="16141"/>
                    <a:pt x="22181" y="16141"/>
                  </a:cubicBezTo>
                  <a:lnTo>
                    <a:pt x="22056" y="16116"/>
                  </a:lnTo>
                  <a:cubicBezTo>
                    <a:pt x="21980" y="16091"/>
                    <a:pt x="21905" y="16091"/>
                    <a:pt x="21830" y="16066"/>
                  </a:cubicBezTo>
                  <a:lnTo>
                    <a:pt x="21705" y="16066"/>
                  </a:lnTo>
                  <a:cubicBezTo>
                    <a:pt x="21529" y="16040"/>
                    <a:pt x="21354" y="16015"/>
                    <a:pt x="21178" y="16015"/>
                  </a:cubicBezTo>
                  <a:cubicBezTo>
                    <a:pt x="21012" y="16005"/>
                    <a:pt x="20842" y="15999"/>
                    <a:pt x="20667" y="15999"/>
                  </a:cubicBezTo>
                  <a:cubicBezTo>
                    <a:pt x="20420" y="15999"/>
                    <a:pt x="20164" y="16011"/>
                    <a:pt x="19900" y="16040"/>
                  </a:cubicBezTo>
                  <a:cubicBezTo>
                    <a:pt x="19173" y="16091"/>
                    <a:pt x="18422" y="16241"/>
                    <a:pt x="17469" y="16517"/>
                  </a:cubicBezTo>
                  <a:cubicBezTo>
                    <a:pt x="16767" y="16692"/>
                    <a:pt x="16066" y="16918"/>
                    <a:pt x="15414" y="17143"/>
                  </a:cubicBezTo>
                  <a:lnTo>
                    <a:pt x="15213" y="17193"/>
                  </a:lnTo>
                  <a:cubicBezTo>
                    <a:pt x="14361" y="17469"/>
                    <a:pt x="13685" y="17670"/>
                    <a:pt x="13058" y="17795"/>
                  </a:cubicBezTo>
                  <a:cubicBezTo>
                    <a:pt x="12378" y="17948"/>
                    <a:pt x="11756" y="18025"/>
                    <a:pt x="11191" y="18025"/>
                  </a:cubicBezTo>
                  <a:cubicBezTo>
                    <a:pt x="11111" y="18025"/>
                    <a:pt x="11031" y="18024"/>
                    <a:pt x="10953" y="18020"/>
                  </a:cubicBezTo>
                  <a:cubicBezTo>
                    <a:pt x="10577" y="18020"/>
                    <a:pt x="10251" y="17995"/>
                    <a:pt x="9975" y="17920"/>
                  </a:cubicBezTo>
                  <a:cubicBezTo>
                    <a:pt x="9875" y="17920"/>
                    <a:pt x="9775" y="17870"/>
                    <a:pt x="9675" y="17845"/>
                  </a:cubicBezTo>
                  <a:cubicBezTo>
                    <a:pt x="9599" y="17845"/>
                    <a:pt x="9549" y="17820"/>
                    <a:pt x="9499" y="17820"/>
                  </a:cubicBezTo>
                  <a:cubicBezTo>
                    <a:pt x="9449" y="17795"/>
                    <a:pt x="9399" y="17770"/>
                    <a:pt x="9349" y="17770"/>
                  </a:cubicBezTo>
                  <a:cubicBezTo>
                    <a:pt x="9249" y="17720"/>
                    <a:pt x="9148" y="17695"/>
                    <a:pt x="9048" y="17645"/>
                  </a:cubicBezTo>
                  <a:cubicBezTo>
                    <a:pt x="7920" y="17168"/>
                    <a:pt x="6993" y="16141"/>
                    <a:pt x="6567" y="14837"/>
                  </a:cubicBezTo>
                  <a:cubicBezTo>
                    <a:pt x="6341" y="14211"/>
                    <a:pt x="6266" y="13559"/>
                    <a:pt x="6316" y="12933"/>
                  </a:cubicBezTo>
                  <a:cubicBezTo>
                    <a:pt x="6366" y="12356"/>
                    <a:pt x="6542" y="11730"/>
                    <a:pt x="6868" y="11028"/>
                  </a:cubicBezTo>
                  <a:cubicBezTo>
                    <a:pt x="7118" y="10502"/>
                    <a:pt x="7394" y="10000"/>
                    <a:pt x="7695" y="9474"/>
                  </a:cubicBezTo>
                  <a:cubicBezTo>
                    <a:pt x="7770" y="9324"/>
                    <a:pt x="7845" y="9173"/>
                    <a:pt x="7945" y="9048"/>
                  </a:cubicBezTo>
                  <a:cubicBezTo>
                    <a:pt x="8296" y="8396"/>
                    <a:pt x="8697" y="7619"/>
                    <a:pt x="8973" y="6792"/>
                  </a:cubicBezTo>
                  <a:cubicBezTo>
                    <a:pt x="9324" y="5840"/>
                    <a:pt x="9449" y="4988"/>
                    <a:pt x="9374" y="4161"/>
                  </a:cubicBezTo>
                  <a:lnTo>
                    <a:pt x="9324" y="3810"/>
                  </a:lnTo>
                  <a:lnTo>
                    <a:pt x="9249" y="3459"/>
                  </a:lnTo>
                  <a:cubicBezTo>
                    <a:pt x="9223" y="3409"/>
                    <a:pt x="9223" y="3359"/>
                    <a:pt x="9198" y="3309"/>
                  </a:cubicBezTo>
                  <a:cubicBezTo>
                    <a:pt x="9148" y="3133"/>
                    <a:pt x="9098" y="2933"/>
                    <a:pt x="8998" y="2782"/>
                  </a:cubicBezTo>
                  <a:cubicBezTo>
                    <a:pt x="8923" y="2582"/>
                    <a:pt x="8797" y="2381"/>
                    <a:pt x="8697" y="2206"/>
                  </a:cubicBezTo>
                  <a:lnTo>
                    <a:pt x="8672" y="2131"/>
                  </a:lnTo>
                  <a:cubicBezTo>
                    <a:pt x="8622" y="2081"/>
                    <a:pt x="8572" y="2005"/>
                    <a:pt x="8522" y="1955"/>
                  </a:cubicBezTo>
                  <a:cubicBezTo>
                    <a:pt x="8497" y="1905"/>
                    <a:pt x="8472" y="1880"/>
                    <a:pt x="8447" y="1855"/>
                  </a:cubicBezTo>
                  <a:lnTo>
                    <a:pt x="8421" y="1805"/>
                  </a:lnTo>
                  <a:cubicBezTo>
                    <a:pt x="8396" y="1780"/>
                    <a:pt x="8371" y="1755"/>
                    <a:pt x="8346" y="1705"/>
                  </a:cubicBezTo>
                  <a:lnTo>
                    <a:pt x="8221" y="1579"/>
                  </a:lnTo>
                  <a:cubicBezTo>
                    <a:pt x="7594" y="903"/>
                    <a:pt x="6792" y="426"/>
                    <a:pt x="5890" y="176"/>
                  </a:cubicBezTo>
                  <a:cubicBezTo>
                    <a:pt x="5464" y="50"/>
                    <a:pt x="5013" y="0"/>
                    <a:pt x="448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3590194" y="1324423"/>
              <a:ext cx="57350" cy="54917"/>
            </a:xfrm>
            <a:custGeom>
              <a:rect b="b" l="l" r="r" t="t"/>
              <a:pathLst>
                <a:path extrusionOk="0" h="1129" w="1179">
                  <a:moveTo>
                    <a:pt x="1054" y="126"/>
                  </a:moveTo>
                  <a:cubicBezTo>
                    <a:pt x="1029" y="376"/>
                    <a:pt x="928" y="602"/>
                    <a:pt x="753" y="752"/>
                  </a:cubicBezTo>
                  <a:cubicBezTo>
                    <a:pt x="577" y="877"/>
                    <a:pt x="377" y="928"/>
                    <a:pt x="151" y="978"/>
                  </a:cubicBezTo>
                  <a:lnTo>
                    <a:pt x="126" y="1003"/>
                  </a:lnTo>
                  <a:cubicBezTo>
                    <a:pt x="176" y="777"/>
                    <a:pt x="277" y="577"/>
                    <a:pt x="452" y="426"/>
                  </a:cubicBezTo>
                  <a:cubicBezTo>
                    <a:pt x="628" y="251"/>
                    <a:pt x="828" y="151"/>
                    <a:pt x="1054" y="126"/>
                  </a:cubicBezTo>
                  <a:close/>
                  <a:moveTo>
                    <a:pt x="1104" y="0"/>
                  </a:moveTo>
                  <a:cubicBezTo>
                    <a:pt x="828" y="25"/>
                    <a:pt x="577" y="151"/>
                    <a:pt x="377" y="326"/>
                  </a:cubicBezTo>
                  <a:cubicBezTo>
                    <a:pt x="176" y="527"/>
                    <a:pt x="26" y="777"/>
                    <a:pt x="1" y="1053"/>
                  </a:cubicBezTo>
                  <a:cubicBezTo>
                    <a:pt x="1" y="1078"/>
                    <a:pt x="1" y="1103"/>
                    <a:pt x="26" y="1103"/>
                  </a:cubicBezTo>
                  <a:cubicBezTo>
                    <a:pt x="26" y="1103"/>
                    <a:pt x="51" y="1128"/>
                    <a:pt x="51" y="1128"/>
                  </a:cubicBezTo>
                  <a:lnTo>
                    <a:pt x="76" y="1128"/>
                  </a:lnTo>
                  <a:lnTo>
                    <a:pt x="176" y="1103"/>
                  </a:lnTo>
                  <a:cubicBezTo>
                    <a:pt x="402" y="1053"/>
                    <a:pt x="628" y="978"/>
                    <a:pt x="828" y="827"/>
                  </a:cubicBezTo>
                  <a:cubicBezTo>
                    <a:pt x="1054" y="652"/>
                    <a:pt x="1154" y="376"/>
                    <a:pt x="1179" y="50"/>
                  </a:cubicBezTo>
                  <a:cubicBezTo>
                    <a:pt x="1179" y="50"/>
                    <a:pt x="1154" y="25"/>
                    <a:pt x="1154" y="25"/>
                  </a:cubicBezTo>
                  <a:cubicBezTo>
                    <a:pt x="1154" y="0"/>
                    <a:pt x="1129" y="0"/>
                    <a:pt x="110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3546319" y="1359786"/>
              <a:ext cx="140236" cy="70726"/>
            </a:xfrm>
            <a:custGeom>
              <a:rect b="b" l="l" r="r" t="t"/>
              <a:pathLst>
                <a:path extrusionOk="0" h="1454" w="2883">
                  <a:moveTo>
                    <a:pt x="2808" y="0"/>
                  </a:moveTo>
                  <a:cubicBezTo>
                    <a:pt x="2457" y="125"/>
                    <a:pt x="2131" y="301"/>
                    <a:pt x="1830" y="501"/>
                  </a:cubicBezTo>
                  <a:cubicBezTo>
                    <a:pt x="1705" y="577"/>
                    <a:pt x="1605" y="677"/>
                    <a:pt x="1504" y="752"/>
                  </a:cubicBezTo>
                  <a:cubicBezTo>
                    <a:pt x="1354" y="877"/>
                    <a:pt x="1179" y="1003"/>
                    <a:pt x="1003" y="1103"/>
                  </a:cubicBezTo>
                  <a:cubicBezTo>
                    <a:pt x="819" y="1226"/>
                    <a:pt x="551" y="1348"/>
                    <a:pt x="268" y="1348"/>
                  </a:cubicBezTo>
                  <a:cubicBezTo>
                    <a:pt x="205" y="1348"/>
                    <a:pt x="140" y="1342"/>
                    <a:pt x="76" y="1328"/>
                  </a:cubicBezTo>
                  <a:cubicBezTo>
                    <a:pt x="51" y="1328"/>
                    <a:pt x="26" y="1353"/>
                    <a:pt x="1" y="1379"/>
                  </a:cubicBezTo>
                  <a:cubicBezTo>
                    <a:pt x="1" y="1404"/>
                    <a:pt x="26" y="1429"/>
                    <a:pt x="51" y="1454"/>
                  </a:cubicBezTo>
                  <a:lnTo>
                    <a:pt x="251" y="1454"/>
                  </a:lnTo>
                  <a:cubicBezTo>
                    <a:pt x="577" y="1454"/>
                    <a:pt x="853" y="1328"/>
                    <a:pt x="1053" y="1203"/>
                  </a:cubicBezTo>
                  <a:cubicBezTo>
                    <a:pt x="1254" y="1103"/>
                    <a:pt x="1404" y="978"/>
                    <a:pt x="1580" y="827"/>
                  </a:cubicBezTo>
                  <a:cubicBezTo>
                    <a:pt x="1680" y="752"/>
                    <a:pt x="1780" y="677"/>
                    <a:pt x="1880" y="602"/>
                  </a:cubicBezTo>
                  <a:cubicBezTo>
                    <a:pt x="2181" y="401"/>
                    <a:pt x="2507" y="226"/>
                    <a:pt x="2833" y="100"/>
                  </a:cubicBezTo>
                  <a:cubicBezTo>
                    <a:pt x="2858" y="100"/>
                    <a:pt x="2883" y="50"/>
                    <a:pt x="2883" y="25"/>
                  </a:cubicBezTo>
                  <a:cubicBezTo>
                    <a:pt x="2858" y="0"/>
                    <a:pt x="2833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3604835" y="1343004"/>
              <a:ext cx="25635" cy="22911"/>
            </a:xfrm>
            <a:custGeom>
              <a:rect b="b" l="l" r="r" t="t"/>
              <a:pathLst>
                <a:path extrusionOk="0" h="471" w="527">
                  <a:moveTo>
                    <a:pt x="41" y="0"/>
                  </a:moveTo>
                  <a:cubicBezTo>
                    <a:pt x="32" y="0"/>
                    <a:pt x="26" y="7"/>
                    <a:pt x="26" y="19"/>
                  </a:cubicBezTo>
                  <a:cubicBezTo>
                    <a:pt x="1" y="44"/>
                    <a:pt x="1" y="69"/>
                    <a:pt x="26" y="94"/>
                  </a:cubicBezTo>
                  <a:cubicBezTo>
                    <a:pt x="126" y="245"/>
                    <a:pt x="276" y="370"/>
                    <a:pt x="427" y="470"/>
                  </a:cubicBezTo>
                  <a:lnTo>
                    <a:pt x="452" y="470"/>
                  </a:lnTo>
                  <a:cubicBezTo>
                    <a:pt x="477" y="470"/>
                    <a:pt x="502" y="470"/>
                    <a:pt x="502" y="445"/>
                  </a:cubicBezTo>
                  <a:cubicBezTo>
                    <a:pt x="527" y="445"/>
                    <a:pt x="527" y="420"/>
                    <a:pt x="502" y="395"/>
                  </a:cubicBezTo>
                  <a:cubicBezTo>
                    <a:pt x="402" y="220"/>
                    <a:pt x="251" y="94"/>
                    <a:pt x="76" y="19"/>
                  </a:cubicBezTo>
                  <a:cubicBezTo>
                    <a:pt x="63" y="7"/>
                    <a:pt x="51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3515869" y="1424820"/>
              <a:ext cx="36579" cy="32542"/>
            </a:xfrm>
            <a:custGeom>
              <a:rect b="b" l="l" r="r" t="t"/>
              <a:pathLst>
                <a:path extrusionOk="0" h="669" w="752">
                  <a:moveTo>
                    <a:pt x="659" y="0"/>
                  </a:moveTo>
                  <a:cubicBezTo>
                    <a:pt x="583" y="0"/>
                    <a:pt x="509" y="58"/>
                    <a:pt x="451" y="117"/>
                  </a:cubicBezTo>
                  <a:cubicBezTo>
                    <a:pt x="426" y="167"/>
                    <a:pt x="401" y="217"/>
                    <a:pt x="401" y="242"/>
                  </a:cubicBezTo>
                  <a:cubicBezTo>
                    <a:pt x="376" y="267"/>
                    <a:pt x="376" y="292"/>
                    <a:pt x="351" y="317"/>
                  </a:cubicBezTo>
                  <a:cubicBezTo>
                    <a:pt x="301" y="443"/>
                    <a:pt x="176" y="543"/>
                    <a:pt x="50" y="568"/>
                  </a:cubicBezTo>
                  <a:cubicBezTo>
                    <a:pt x="0" y="568"/>
                    <a:pt x="0" y="593"/>
                    <a:pt x="0" y="643"/>
                  </a:cubicBezTo>
                  <a:cubicBezTo>
                    <a:pt x="0" y="668"/>
                    <a:pt x="25" y="668"/>
                    <a:pt x="50" y="668"/>
                  </a:cubicBezTo>
                  <a:lnTo>
                    <a:pt x="75" y="668"/>
                  </a:lnTo>
                  <a:cubicBezTo>
                    <a:pt x="226" y="643"/>
                    <a:pt x="376" y="518"/>
                    <a:pt x="451" y="367"/>
                  </a:cubicBezTo>
                  <a:cubicBezTo>
                    <a:pt x="476" y="342"/>
                    <a:pt x="476" y="317"/>
                    <a:pt x="501" y="292"/>
                  </a:cubicBezTo>
                  <a:cubicBezTo>
                    <a:pt x="501" y="242"/>
                    <a:pt x="526" y="217"/>
                    <a:pt x="551" y="167"/>
                  </a:cubicBezTo>
                  <a:cubicBezTo>
                    <a:pt x="572" y="147"/>
                    <a:pt x="608" y="110"/>
                    <a:pt x="648" y="110"/>
                  </a:cubicBezTo>
                  <a:cubicBezTo>
                    <a:pt x="658" y="110"/>
                    <a:pt x="667" y="112"/>
                    <a:pt x="677" y="117"/>
                  </a:cubicBezTo>
                  <a:cubicBezTo>
                    <a:pt x="684" y="124"/>
                    <a:pt x="694" y="127"/>
                    <a:pt x="703" y="127"/>
                  </a:cubicBezTo>
                  <a:cubicBezTo>
                    <a:pt x="727" y="127"/>
                    <a:pt x="752" y="109"/>
                    <a:pt x="752" y="92"/>
                  </a:cubicBezTo>
                  <a:cubicBezTo>
                    <a:pt x="752" y="67"/>
                    <a:pt x="752" y="16"/>
                    <a:pt x="727" y="16"/>
                  </a:cubicBezTo>
                  <a:cubicBezTo>
                    <a:pt x="704" y="5"/>
                    <a:pt x="682" y="0"/>
                    <a:pt x="65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3512173" y="1442671"/>
              <a:ext cx="20770" cy="9777"/>
            </a:xfrm>
            <a:custGeom>
              <a:rect b="b" l="l" r="r" t="t"/>
              <a:pathLst>
                <a:path extrusionOk="0" h="201" w="427">
                  <a:moveTo>
                    <a:pt x="76" y="0"/>
                  </a:moveTo>
                  <a:cubicBezTo>
                    <a:pt x="51" y="0"/>
                    <a:pt x="1" y="25"/>
                    <a:pt x="1" y="50"/>
                  </a:cubicBezTo>
                  <a:cubicBezTo>
                    <a:pt x="1" y="76"/>
                    <a:pt x="26" y="101"/>
                    <a:pt x="51" y="101"/>
                  </a:cubicBezTo>
                  <a:cubicBezTo>
                    <a:pt x="151" y="126"/>
                    <a:pt x="252" y="151"/>
                    <a:pt x="327" y="201"/>
                  </a:cubicBezTo>
                  <a:lnTo>
                    <a:pt x="352" y="201"/>
                  </a:lnTo>
                  <a:cubicBezTo>
                    <a:pt x="377" y="201"/>
                    <a:pt x="402" y="176"/>
                    <a:pt x="402" y="176"/>
                  </a:cubicBezTo>
                  <a:cubicBezTo>
                    <a:pt x="427" y="126"/>
                    <a:pt x="402" y="101"/>
                    <a:pt x="377" y="101"/>
                  </a:cubicBezTo>
                  <a:cubicBezTo>
                    <a:pt x="277" y="50"/>
                    <a:pt x="176" y="25"/>
                    <a:pt x="7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764526" y="1720611"/>
              <a:ext cx="406019" cy="509627"/>
            </a:xfrm>
            <a:custGeom>
              <a:rect b="b" l="l" r="r" t="t"/>
              <a:pathLst>
                <a:path extrusionOk="0" h="10477" w="8347">
                  <a:moveTo>
                    <a:pt x="1154" y="1"/>
                  </a:moveTo>
                  <a:cubicBezTo>
                    <a:pt x="1129" y="1"/>
                    <a:pt x="1104" y="1"/>
                    <a:pt x="1079" y="26"/>
                  </a:cubicBezTo>
                  <a:cubicBezTo>
                    <a:pt x="1" y="2432"/>
                    <a:pt x="151" y="5189"/>
                    <a:pt x="1429" y="7244"/>
                  </a:cubicBezTo>
                  <a:cubicBezTo>
                    <a:pt x="2683" y="9274"/>
                    <a:pt x="4888" y="10477"/>
                    <a:pt x="7244" y="10477"/>
                  </a:cubicBezTo>
                  <a:cubicBezTo>
                    <a:pt x="7394" y="10477"/>
                    <a:pt x="7570" y="10452"/>
                    <a:pt x="7745" y="10452"/>
                  </a:cubicBezTo>
                  <a:cubicBezTo>
                    <a:pt x="7946" y="10427"/>
                    <a:pt x="8146" y="10427"/>
                    <a:pt x="8297" y="10377"/>
                  </a:cubicBezTo>
                  <a:cubicBezTo>
                    <a:pt x="8322" y="10377"/>
                    <a:pt x="8347" y="10352"/>
                    <a:pt x="8347" y="10327"/>
                  </a:cubicBezTo>
                  <a:cubicBezTo>
                    <a:pt x="8347" y="10301"/>
                    <a:pt x="8322" y="10276"/>
                    <a:pt x="8297" y="10276"/>
                  </a:cubicBezTo>
                  <a:cubicBezTo>
                    <a:pt x="8121" y="10301"/>
                    <a:pt x="7921" y="10327"/>
                    <a:pt x="7720" y="10352"/>
                  </a:cubicBezTo>
                  <a:cubicBezTo>
                    <a:pt x="7561" y="10363"/>
                    <a:pt x="7402" y="10368"/>
                    <a:pt x="7243" y="10368"/>
                  </a:cubicBezTo>
                  <a:cubicBezTo>
                    <a:pt x="4937" y="10368"/>
                    <a:pt x="2773" y="9187"/>
                    <a:pt x="1530" y="7194"/>
                  </a:cubicBezTo>
                  <a:cubicBezTo>
                    <a:pt x="252" y="5164"/>
                    <a:pt x="126" y="2432"/>
                    <a:pt x="1179" y="76"/>
                  </a:cubicBezTo>
                  <a:cubicBezTo>
                    <a:pt x="1204" y="51"/>
                    <a:pt x="1179" y="26"/>
                    <a:pt x="115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4546005" y="2153719"/>
              <a:ext cx="330429" cy="455683"/>
            </a:xfrm>
            <a:custGeom>
              <a:rect b="b" l="l" r="r" t="t"/>
              <a:pathLst>
                <a:path extrusionOk="0" h="9368" w="6793">
                  <a:moveTo>
                    <a:pt x="5276" y="0"/>
                  </a:moveTo>
                  <a:cubicBezTo>
                    <a:pt x="5263" y="0"/>
                    <a:pt x="5251" y="6"/>
                    <a:pt x="5238" y="19"/>
                  </a:cubicBezTo>
                  <a:cubicBezTo>
                    <a:pt x="5213" y="44"/>
                    <a:pt x="5213" y="69"/>
                    <a:pt x="5213" y="94"/>
                  </a:cubicBezTo>
                  <a:cubicBezTo>
                    <a:pt x="6516" y="1999"/>
                    <a:pt x="6667" y="4205"/>
                    <a:pt x="5689" y="6260"/>
                  </a:cubicBezTo>
                  <a:cubicBezTo>
                    <a:pt x="4711" y="8313"/>
                    <a:pt x="3027" y="9274"/>
                    <a:pt x="443" y="9274"/>
                  </a:cubicBezTo>
                  <a:cubicBezTo>
                    <a:pt x="314" y="9274"/>
                    <a:pt x="184" y="9272"/>
                    <a:pt x="50" y="9267"/>
                  </a:cubicBezTo>
                  <a:cubicBezTo>
                    <a:pt x="25" y="9267"/>
                    <a:pt x="0" y="9292"/>
                    <a:pt x="0" y="9317"/>
                  </a:cubicBezTo>
                  <a:cubicBezTo>
                    <a:pt x="0" y="9342"/>
                    <a:pt x="25" y="9367"/>
                    <a:pt x="50" y="9367"/>
                  </a:cubicBezTo>
                  <a:lnTo>
                    <a:pt x="451" y="9367"/>
                  </a:lnTo>
                  <a:cubicBezTo>
                    <a:pt x="3083" y="9367"/>
                    <a:pt x="4787" y="8390"/>
                    <a:pt x="5765" y="6310"/>
                  </a:cubicBezTo>
                  <a:cubicBezTo>
                    <a:pt x="6792" y="4205"/>
                    <a:pt x="6617" y="1974"/>
                    <a:pt x="5313" y="19"/>
                  </a:cubicBezTo>
                  <a:cubicBezTo>
                    <a:pt x="5301" y="6"/>
                    <a:pt x="5288" y="0"/>
                    <a:pt x="527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4380185" y="3121352"/>
              <a:ext cx="35412" cy="34196"/>
            </a:xfrm>
            <a:custGeom>
              <a:rect b="b" l="l" r="r" t="t"/>
              <a:pathLst>
                <a:path extrusionOk="0" h="703" w="728">
                  <a:moveTo>
                    <a:pt x="377" y="1"/>
                  </a:moveTo>
                  <a:cubicBezTo>
                    <a:pt x="176" y="1"/>
                    <a:pt x="1" y="151"/>
                    <a:pt x="1" y="352"/>
                  </a:cubicBezTo>
                  <a:cubicBezTo>
                    <a:pt x="1" y="552"/>
                    <a:pt x="176" y="703"/>
                    <a:pt x="377" y="703"/>
                  </a:cubicBezTo>
                  <a:cubicBezTo>
                    <a:pt x="577" y="703"/>
                    <a:pt x="727" y="552"/>
                    <a:pt x="727" y="352"/>
                  </a:cubicBezTo>
                  <a:cubicBezTo>
                    <a:pt x="727" y="151"/>
                    <a:pt x="577" y="1"/>
                    <a:pt x="37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4377753" y="3117704"/>
              <a:ext cx="40276" cy="40276"/>
            </a:xfrm>
            <a:custGeom>
              <a:rect b="b" l="l" r="r" t="t"/>
              <a:pathLst>
                <a:path extrusionOk="0" h="828" w="828">
                  <a:moveTo>
                    <a:pt x="427" y="126"/>
                  </a:moveTo>
                  <a:cubicBezTo>
                    <a:pt x="602" y="126"/>
                    <a:pt x="727" y="251"/>
                    <a:pt x="727" y="427"/>
                  </a:cubicBezTo>
                  <a:cubicBezTo>
                    <a:pt x="727" y="602"/>
                    <a:pt x="602" y="727"/>
                    <a:pt x="427" y="727"/>
                  </a:cubicBezTo>
                  <a:cubicBezTo>
                    <a:pt x="251" y="727"/>
                    <a:pt x="126" y="602"/>
                    <a:pt x="126" y="427"/>
                  </a:cubicBezTo>
                  <a:cubicBezTo>
                    <a:pt x="126" y="251"/>
                    <a:pt x="251" y="126"/>
                    <a:pt x="427" y="126"/>
                  </a:cubicBezTo>
                  <a:close/>
                  <a:moveTo>
                    <a:pt x="427" y="1"/>
                  </a:moveTo>
                  <a:cubicBezTo>
                    <a:pt x="201" y="1"/>
                    <a:pt x="0" y="201"/>
                    <a:pt x="0" y="427"/>
                  </a:cubicBezTo>
                  <a:cubicBezTo>
                    <a:pt x="0" y="652"/>
                    <a:pt x="201" y="828"/>
                    <a:pt x="427" y="828"/>
                  </a:cubicBezTo>
                  <a:cubicBezTo>
                    <a:pt x="652" y="828"/>
                    <a:pt x="828" y="652"/>
                    <a:pt x="828" y="427"/>
                  </a:cubicBezTo>
                  <a:cubicBezTo>
                    <a:pt x="828" y="201"/>
                    <a:pt x="652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4398474" y="3132345"/>
              <a:ext cx="28067" cy="26851"/>
            </a:xfrm>
            <a:custGeom>
              <a:rect b="b" l="l" r="r" t="t"/>
              <a:pathLst>
                <a:path extrusionOk="0" h="552" w="577">
                  <a:moveTo>
                    <a:pt x="276" y="0"/>
                  </a:moveTo>
                  <a:cubicBezTo>
                    <a:pt x="126" y="0"/>
                    <a:pt x="1" y="126"/>
                    <a:pt x="1" y="276"/>
                  </a:cubicBezTo>
                  <a:cubicBezTo>
                    <a:pt x="1" y="426"/>
                    <a:pt x="126" y="552"/>
                    <a:pt x="276" y="552"/>
                  </a:cubicBezTo>
                  <a:cubicBezTo>
                    <a:pt x="452" y="552"/>
                    <a:pt x="577" y="426"/>
                    <a:pt x="577" y="276"/>
                  </a:cubicBezTo>
                  <a:cubicBezTo>
                    <a:pt x="577" y="126"/>
                    <a:pt x="452" y="0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4396042" y="3129913"/>
              <a:ext cx="32980" cy="31715"/>
            </a:xfrm>
            <a:custGeom>
              <a:rect b="b" l="l" r="r" t="t"/>
              <a:pathLst>
                <a:path extrusionOk="0" h="652" w="678">
                  <a:moveTo>
                    <a:pt x="326" y="101"/>
                  </a:moveTo>
                  <a:cubicBezTo>
                    <a:pt x="452" y="101"/>
                    <a:pt x="552" y="201"/>
                    <a:pt x="552" y="326"/>
                  </a:cubicBezTo>
                  <a:cubicBezTo>
                    <a:pt x="552" y="451"/>
                    <a:pt x="452" y="552"/>
                    <a:pt x="326" y="552"/>
                  </a:cubicBezTo>
                  <a:cubicBezTo>
                    <a:pt x="226" y="552"/>
                    <a:pt x="126" y="451"/>
                    <a:pt x="126" y="326"/>
                  </a:cubicBezTo>
                  <a:cubicBezTo>
                    <a:pt x="126" y="201"/>
                    <a:pt x="226" y="101"/>
                    <a:pt x="326" y="101"/>
                  </a:cubicBezTo>
                  <a:close/>
                  <a:moveTo>
                    <a:pt x="326" y="0"/>
                  </a:moveTo>
                  <a:cubicBezTo>
                    <a:pt x="151" y="0"/>
                    <a:pt x="0" y="151"/>
                    <a:pt x="0" y="326"/>
                  </a:cubicBezTo>
                  <a:cubicBezTo>
                    <a:pt x="0" y="502"/>
                    <a:pt x="151" y="652"/>
                    <a:pt x="326" y="652"/>
                  </a:cubicBezTo>
                  <a:cubicBezTo>
                    <a:pt x="527" y="652"/>
                    <a:pt x="677" y="502"/>
                    <a:pt x="677" y="326"/>
                  </a:cubicBezTo>
                  <a:cubicBezTo>
                    <a:pt x="677" y="151"/>
                    <a:pt x="527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4415548" y="3142074"/>
              <a:ext cx="19554" cy="20770"/>
            </a:xfrm>
            <a:custGeom>
              <a:rect b="b" l="l" r="r" t="t"/>
              <a:pathLst>
                <a:path extrusionOk="0" h="427" w="402">
                  <a:moveTo>
                    <a:pt x="201" y="1"/>
                  </a:moveTo>
                  <a:cubicBezTo>
                    <a:pt x="76" y="1"/>
                    <a:pt x="0" y="101"/>
                    <a:pt x="0" y="201"/>
                  </a:cubicBezTo>
                  <a:cubicBezTo>
                    <a:pt x="0" y="327"/>
                    <a:pt x="76" y="427"/>
                    <a:pt x="201" y="427"/>
                  </a:cubicBezTo>
                  <a:cubicBezTo>
                    <a:pt x="326" y="427"/>
                    <a:pt x="401" y="327"/>
                    <a:pt x="401" y="201"/>
                  </a:cubicBezTo>
                  <a:cubicBezTo>
                    <a:pt x="401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4413116" y="3139642"/>
              <a:ext cx="25635" cy="25683"/>
            </a:xfrm>
            <a:custGeom>
              <a:rect b="b" l="l" r="r" t="t"/>
              <a:pathLst>
                <a:path extrusionOk="0" h="528" w="527">
                  <a:moveTo>
                    <a:pt x="251" y="101"/>
                  </a:moveTo>
                  <a:cubicBezTo>
                    <a:pt x="326" y="101"/>
                    <a:pt x="401" y="176"/>
                    <a:pt x="401" y="251"/>
                  </a:cubicBezTo>
                  <a:cubicBezTo>
                    <a:pt x="401" y="352"/>
                    <a:pt x="326" y="402"/>
                    <a:pt x="251" y="402"/>
                  </a:cubicBezTo>
                  <a:cubicBezTo>
                    <a:pt x="176" y="402"/>
                    <a:pt x="101" y="352"/>
                    <a:pt x="101" y="251"/>
                  </a:cubicBezTo>
                  <a:cubicBezTo>
                    <a:pt x="101" y="176"/>
                    <a:pt x="176" y="101"/>
                    <a:pt x="251" y="101"/>
                  </a:cubicBezTo>
                  <a:close/>
                  <a:moveTo>
                    <a:pt x="251" y="1"/>
                  </a:moveTo>
                  <a:cubicBezTo>
                    <a:pt x="101" y="1"/>
                    <a:pt x="0" y="126"/>
                    <a:pt x="0" y="251"/>
                  </a:cubicBezTo>
                  <a:cubicBezTo>
                    <a:pt x="0" y="402"/>
                    <a:pt x="101" y="527"/>
                    <a:pt x="251" y="527"/>
                  </a:cubicBezTo>
                  <a:cubicBezTo>
                    <a:pt x="401" y="527"/>
                    <a:pt x="527" y="402"/>
                    <a:pt x="527" y="251"/>
                  </a:cubicBezTo>
                  <a:cubicBezTo>
                    <a:pt x="527" y="126"/>
                    <a:pt x="401" y="1"/>
                    <a:pt x="251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427757" y="3150635"/>
              <a:ext cx="13425" cy="12209"/>
            </a:xfrm>
            <a:custGeom>
              <a:rect b="b" l="l" r="r" t="t"/>
              <a:pathLst>
                <a:path extrusionOk="0" h="251" w="276">
                  <a:moveTo>
                    <a:pt x="150" y="0"/>
                  </a:moveTo>
                  <a:cubicBezTo>
                    <a:pt x="75" y="0"/>
                    <a:pt x="0" y="50"/>
                    <a:pt x="0" y="126"/>
                  </a:cubicBezTo>
                  <a:cubicBezTo>
                    <a:pt x="0" y="201"/>
                    <a:pt x="75" y="251"/>
                    <a:pt x="150" y="251"/>
                  </a:cubicBezTo>
                  <a:cubicBezTo>
                    <a:pt x="201" y="251"/>
                    <a:pt x="276" y="201"/>
                    <a:pt x="276" y="126"/>
                  </a:cubicBezTo>
                  <a:cubicBezTo>
                    <a:pt x="276" y="50"/>
                    <a:pt x="201" y="0"/>
                    <a:pt x="15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425276" y="3146987"/>
              <a:ext cx="18338" cy="18338"/>
            </a:xfrm>
            <a:custGeom>
              <a:rect b="b" l="l" r="r" t="t"/>
              <a:pathLst>
                <a:path extrusionOk="0" h="377" w="377">
                  <a:moveTo>
                    <a:pt x="201" y="125"/>
                  </a:moveTo>
                  <a:cubicBezTo>
                    <a:pt x="227" y="125"/>
                    <a:pt x="277" y="151"/>
                    <a:pt x="277" y="201"/>
                  </a:cubicBezTo>
                  <a:cubicBezTo>
                    <a:pt x="277" y="226"/>
                    <a:pt x="227" y="276"/>
                    <a:pt x="201" y="276"/>
                  </a:cubicBezTo>
                  <a:cubicBezTo>
                    <a:pt x="151" y="276"/>
                    <a:pt x="126" y="226"/>
                    <a:pt x="126" y="201"/>
                  </a:cubicBezTo>
                  <a:cubicBezTo>
                    <a:pt x="126" y="151"/>
                    <a:pt x="151" y="125"/>
                    <a:pt x="201" y="125"/>
                  </a:cubicBezTo>
                  <a:close/>
                  <a:moveTo>
                    <a:pt x="201" y="0"/>
                  </a:moveTo>
                  <a:cubicBezTo>
                    <a:pt x="101" y="0"/>
                    <a:pt x="1" y="100"/>
                    <a:pt x="1" y="201"/>
                  </a:cubicBezTo>
                  <a:cubicBezTo>
                    <a:pt x="1" y="301"/>
                    <a:pt x="101" y="376"/>
                    <a:pt x="201" y="376"/>
                  </a:cubicBezTo>
                  <a:cubicBezTo>
                    <a:pt x="302" y="376"/>
                    <a:pt x="377" y="301"/>
                    <a:pt x="377" y="201"/>
                  </a:cubicBezTo>
                  <a:cubicBezTo>
                    <a:pt x="377" y="100"/>
                    <a:pt x="302" y="0"/>
                    <a:pt x="2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108326" y="2532542"/>
              <a:ext cx="140236" cy="468184"/>
            </a:xfrm>
            <a:custGeom>
              <a:rect b="b" l="l" r="r" t="t"/>
              <a:pathLst>
                <a:path extrusionOk="0" h="9625" w="2883">
                  <a:moveTo>
                    <a:pt x="2783" y="0"/>
                  </a:moveTo>
                  <a:cubicBezTo>
                    <a:pt x="1354" y="903"/>
                    <a:pt x="326" y="2607"/>
                    <a:pt x="151" y="4487"/>
                  </a:cubicBezTo>
                  <a:cubicBezTo>
                    <a:pt x="1" y="6191"/>
                    <a:pt x="452" y="8021"/>
                    <a:pt x="1454" y="9600"/>
                  </a:cubicBezTo>
                  <a:cubicBezTo>
                    <a:pt x="1454" y="9600"/>
                    <a:pt x="1479" y="9625"/>
                    <a:pt x="1504" y="9625"/>
                  </a:cubicBezTo>
                  <a:cubicBezTo>
                    <a:pt x="1504" y="9625"/>
                    <a:pt x="1529" y="9600"/>
                    <a:pt x="1529" y="9600"/>
                  </a:cubicBezTo>
                  <a:cubicBezTo>
                    <a:pt x="1555" y="9600"/>
                    <a:pt x="1555" y="9549"/>
                    <a:pt x="1555" y="9524"/>
                  </a:cubicBezTo>
                  <a:cubicBezTo>
                    <a:pt x="552" y="7970"/>
                    <a:pt x="101" y="6191"/>
                    <a:pt x="276" y="4487"/>
                  </a:cubicBezTo>
                  <a:cubicBezTo>
                    <a:pt x="427" y="2657"/>
                    <a:pt x="1429" y="978"/>
                    <a:pt x="2858" y="101"/>
                  </a:cubicBezTo>
                  <a:cubicBezTo>
                    <a:pt x="2883" y="76"/>
                    <a:pt x="2883" y="51"/>
                    <a:pt x="2858" y="26"/>
                  </a:cubicBezTo>
                  <a:cubicBezTo>
                    <a:pt x="2858" y="0"/>
                    <a:pt x="2808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3941339" y="1498755"/>
              <a:ext cx="29283" cy="30499"/>
            </a:xfrm>
            <a:custGeom>
              <a:rect b="b" l="l" r="r" t="t"/>
              <a:pathLst>
                <a:path extrusionOk="0" h="627" w="602">
                  <a:moveTo>
                    <a:pt x="301" y="0"/>
                  </a:moveTo>
                  <a:cubicBezTo>
                    <a:pt x="125" y="0"/>
                    <a:pt x="0" y="151"/>
                    <a:pt x="0" y="301"/>
                  </a:cubicBezTo>
                  <a:cubicBezTo>
                    <a:pt x="0" y="476"/>
                    <a:pt x="125" y="627"/>
                    <a:pt x="301" y="627"/>
                  </a:cubicBezTo>
                  <a:cubicBezTo>
                    <a:pt x="476" y="627"/>
                    <a:pt x="602" y="476"/>
                    <a:pt x="602" y="301"/>
                  </a:cubicBezTo>
                  <a:cubicBezTo>
                    <a:pt x="602" y="151"/>
                    <a:pt x="476" y="0"/>
                    <a:pt x="3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3930346" y="1558488"/>
              <a:ext cx="24419" cy="24419"/>
            </a:xfrm>
            <a:custGeom>
              <a:rect b="b" l="l" r="r" t="t"/>
              <a:pathLst>
                <a:path extrusionOk="0" h="502" w="502">
                  <a:moveTo>
                    <a:pt x="251" y="0"/>
                  </a:moveTo>
                  <a:cubicBezTo>
                    <a:pt x="101" y="0"/>
                    <a:pt x="0" y="101"/>
                    <a:pt x="0" y="251"/>
                  </a:cubicBezTo>
                  <a:cubicBezTo>
                    <a:pt x="0" y="376"/>
                    <a:pt x="101" y="502"/>
                    <a:pt x="251" y="502"/>
                  </a:cubicBezTo>
                  <a:cubicBezTo>
                    <a:pt x="401" y="502"/>
                    <a:pt x="502" y="376"/>
                    <a:pt x="502" y="251"/>
                  </a:cubicBezTo>
                  <a:cubicBezTo>
                    <a:pt x="502" y="101"/>
                    <a:pt x="40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3912057" y="1607227"/>
              <a:ext cx="20770" cy="20770"/>
            </a:xfrm>
            <a:custGeom>
              <a:rect b="b" l="l" r="r" t="t"/>
              <a:pathLst>
                <a:path extrusionOk="0" h="427" w="427">
                  <a:moveTo>
                    <a:pt x="201" y="1"/>
                  </a:moveTo>
                  <a:cubicBezTo>
                    <a:pt x="101" y="1"/>
                    <a:pt x="1" y="101"/>
                    <a:pt x="1" y="226"/>
                  </a:cubicBezTo>
                  <a:cubicBezTo>
                    <a:pt x="1" y="327"/>
                    <a:pt x="101" y="427"/>
                    <a:pt x="201" y="427"/>
                  </a:cubicBezTo>
                  <a:cubicBezTo>
                    <a:pt x="326" y="427"/>
                    <a:pt x="427" y="327"/>
                    <a:pt x="427" y="226"/>
                  </a:cubicBezTo>
                  <a:cubicBezTo>
                    <a:pt x="427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3891335" y="1658447"/>
              <a:ext cx="15906" cy="15906"/>
            </a:xfrm>
            <a:custGeom>
              <a:rect b="b" l="l" r="r" t="t"/>
              <a:pathLst>
                <a:path extrusionOk="0" h="327" w="327">
                  <a:moveTo>
                    <a:pt x="176" y="0"/>
                  </a:moveTo>
                  <a:cubicBezTo>
                    <a:pt x="76" y="0"/>
                    <a:pt x="0" y="76"/>
                    <a:pt x="0" y="176"/>
                  </a:cubicBezTo>
                  <a:cubicBezTo>
                    <a:pt x="0" y="251"/>
                    <a:pt x="76" y="326"/>
                    <a:pt x="176" y="326"/>
                  </a:cubicBezTo>
                  <a:cubicBezTo>
                    <a:pt x="251" y="326"/>
                    <a:pt x="326" y="251"/>
                    <a:pt x="326" y="176"/>
                  </a:cubicBezTo>
                  <a:cubicBezTo>
                    <a:pt x="326" y="76"/>
                    <a:pt x="251" y="0"/>
                    <a:pt x="17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4592312" y="2075259"/>
              <a:ext cx="35412" cy="30207"/>
            </a:xfrm>
            <a:custGeom>
              <a:rect b="b" l="l" r="r" t="t"/>
              <a:pathLst>
                <a:path extrusionOk="0" h="621" w="728">
                  <a:moveTo>
                    <a:pt x="362" y="1"/>
                  </a:moveTo>
                  <a:cubicBezTo>
                    <a:pt x="262" y="1"/>
                    <a:pt x="166" y="56"/>
                    <a:pt x="101" y="153"/>
                  </a:cubicBezTo>
                  <a:cubicBezTo>
                    <a:pt x="1" y="304"/>
                    <a:pt x="51" y="479"/>
                    <a:pt x="201" y="579"/>
                  </a:cubicBezTo>
                  <a:cubicBezTo>
                    <a:pt x="255" y="606"/>
                    <a:pt x="312" y="620"/>
                    <a:pt x="368" y="620"/>
                  </a:cubicBezTo>
                  <a:cubicBezTo>
                    <a:pt x="468" y="620"/>
                    <a:pt x="563" y="576"/>
                    <a:pt x="627" y="479"/>
                  </a:cubicBezTo>
                  <a:cubicBezTo>
                    <a:pt x="727" y="329"/>
                    <a:pt x="677" y="128"/>
                    <a:pt x="527" y="53"/>
                  </a:cubicBezTo>
                  <a:cubicBezTo>
                    <a:pt x="474" y="18"/>
                    <a:pt x="417" y="1"/>
                    <a:pt x="36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4659389" y="2098899"/>
              <a:ext cx="28067" cy="24905"/>
            </a:xfrm>
            <a:custGeom>
              <a:rect b="b" l="l" r="r" t="t"/>
              <a:pathLst>
                <a:path extrusionOk="0" h="512" w="577">
                  <a:moveTo>
                    <a:pt x="273" y="1"/>
                  </a:moveTo>
                  <a:cubicBezTo>
                    <a:pt x="187" y="1"/>
                    <a:pt x="107" y="40"/>
                    <a:pt x="75" y="118"/>
                  </a:cubicBezTo>
                  <a:cubicBezTo>
                    <a:pt x="0" y="244"/>
                    <a:pt x="25" y="394"/>
                    <a:pt x="150" y="469"/>
                  </a:cubicBezTo>
                  <a:cubicBezTo>
                    <a:pt x="197" y="498"/>
                    <a:pt x="248" y="512"/>
                    <a:pt x="297" y="512"/>
                  </a:cubicBezTo>
                  <a:cubicBezTo>
                    <a:pt x="378" y="512"/>
                    <a:pt x="454" y="472"/>
                    <a:pt x="501" y="394"/>
                  </a:cubicBezTo>
                  <a:cubicBezTo>
                    <a:pt x="576" y="269"/>
                    <a:pt x="526" y="118"/>
                    <a:pt x="426" y="43"/>
                  </a:cubicBezTo>
                  <a:cubicBezTo>
                    <a:pt x="379" y="15"/>
                    <a:pt x="325" y="1"/>
                    <a:pt x="27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4714208" y="2131441"/>
              <a:ext cx="23251" cy="20770"/>
            </a:xfrm>
            <a:custGeom>
              <a:rect b="b" l="l" r="r" t="t"/>
              <a:pathLst>
                <a:path extrusionOk="0" h="427" w="478">
                  <a:moveTo>
                    <a:pt x="247" y="1"/>
                  </a:moveTo>
                  <a:cubicBezTo>
                    <a:pt x="176" y="1"/>
                    <a:pt x="109" y="34"/>
                    <a:pt x="76" y="101"/>
                  </a:cubicBezTo>
                  <a:cubicBezTo>
                    <a:pt x="1" y="201"/>
                    <a:pt x="26" y="327"/>
                    <a:pt x="126" y="402"/>
                  </a:cubicBezTo>
                  <a:cubicBezTo>
                    <a:pt x="160" y="419"/>
                    <a:pt x="196" y="427"/>
                    <a:pt x="232" y="427"/>
                  </a:cubicBezTo>
                  <a:cubicBezTo>
                    <a:pt x="304" y="427"/>
                    <a:pt x="377" y="393"/>
                    <a:pt x="427" y="327"/>
                  </a:cubicBezTo>
                  <a:cubicBezTo>
                    <a:pt x="477" y="226"/>
                    <a:pt x="452" y="101"/>
                    <a:pt x="352" y="26"/>
                  </a:cubicBezTo>
                  <a:cubicBezTo>
                    <a:pt x="318" y="9"/>
                    <a:pt x="282" y="1"/>
                    <a:pt x="24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4764212" y="2175316"/>
              <a:ext cx="18338" cy="15955"/>
            </a:xfrm>
            <a:custGeom>
              <a:rect b="b" l="l" r="r" t="t"/>
              <a:pathLst>
                <a:path extrusionOk="0" h="328" w="377">
                  <a:moveTo>
                    <a:pt x="190" y="0"/>
                  </a:moveTo>
                  <a:cubicBezTo>
                    <a:pt x="136" y="0"/>
                    <a:pt x="83" y="28"/>
                    <a:pt x="51" y="76"/>
                  </a:cubicBezTo>
                  <a:cubicBezTo>
                    <a:pt x="0" y="151"/>
                    <a:pt x="25" y="252"/>
                    <a:pt x="101" y="302"/>
                  </a:cubicBezTo>
                  <a:cubicBezTo>
                    <a:pt x="127" y="320"/>
                    <a:pt x="157" y="328"/>
                    <a:pt x="187" y="328"/>
                  </a:cubicBezTo>
                  <a:cubicBezTo>
                    <a:pt x="241" y="328"/>
                    <a:pt x="294" y="300"/>
                    <a:pt x="326" y="252"/>
                  </a:cubicBezTo>
                  <a:cubicBezTo>
                    <a:pt x="376" y="177"/>
                    <a:pt x="351" y="76"/>
                    <a:pt x="276" y="26"/>
                  </a:cubicBezTo>
                  <a:cubicBezTo>
                    <a:pt x="249" y="8"/>
                    <a:pt x="220" y="0"/>
                    <a:pt x="19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3762094" y="1959540"/>
              <a:ext cx="31764" cy="9826"/>
            </a:xfrm>
            <a:custGeom>
              <a:rect b="b" l="l" r="r" t="t"/>
              <a:pathLst>
                <a:path extrusionOk="0" h="202" w="653">
                  <a:moveTo>
                    <a:pt x="577" y="1"/>
                  </a:moveTo>
                  <a:cubicBezTo>
                    <a:pt x="402" y="51"/>
                    <a:pt x="226" y="76"/>
                    <a:pt x="51" y="76"/>
                  </a:cubicBezTo>
                  <a:cubicBezTo>
                    <a:pt x="26" y="76"/>
                    <a:pt x="1" y="101"/>
                    <a:pt x="1" y="126"/>
                  </a:cubicBezTo>
                  <a:cubicBezTo>
                    <a:pt x="1" y="176"/>
                    <a:pt x="26" y="201"/>
                    <a:pt x="51" y="201"/>
                  </a:cubicBezTo>
                  <a:lnTo>
                    <a:pt x="76" y="201"/>
                  </a:lnTo>
                  <a:cubicBezTo>
                    <a:pt x="251" y="201"/>
                    <a:pt x="427" y="151"/>
                    <a:pt x="602" y="101"/>
                  </a:cubicBezTo>
                  <a:cubicBezTo>
                    <a:pt x="627" y="101"/>
                    <a:pt x="652" y="76"/>
                    <a:pt x="652" y="26"/>
                  </a:cubicBezTo>
                  <a:cubicBezTo>
                    <a:pt x="627" y="1"/>
                    <a:pt x="602" y="1"/>
                    <a:pt x="57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3781599" y="2024477"/>
              <a:ext cx="31764" cy="16830"/>
            </a:xfrm>
            <a:custGeom>
              <a:rect b="b" l="l" r="r" t="t"/>
              <a:pathLst>
                <a:path extrusionOk="0" h="346" w="653">
                  <a:moveTo>
                    <a:pt x="599" y="1"/>
                  </a:moveTo>
                  <a:cubicBezTo>
                    <a:pt x="584" y="1"/>
                    <a:pt x="565" y="7"/>
                    <a:pt x="552" y="19"/>
                  </a:cubicBezTo>
                  <a:cubicBezTo>
                    <a:pt x="402" y="120"/>
                    <a:pt x="226" y="195"/>
                    <a:pt x="51" y="245"/>
                  </a:cubicBezTo>
                  <a:cubicBezTo>
                    <a:pt x="26" y="245"/>
                    <a:pt x="1" y="270"/>
                    <a:pt x="26" y="320"/>
                  </a:cubicBezTo>
                  <a:cubicBezTo>
                    <a:pt x="26" y="345"/>
                    <a:pt x="51" y="345"/>
                    <a:pt x="76" y="345"/>
                  </a:cubicBezTo>
                  <a:cubicBezTo>
                    <a:pt x="276" y="295"/>
                    <a:pt x="452" y="220"/>
                    <a:pt x="627" y="95"/>
                  </a:cubicBezTo>
                  <a:cubicBezTo>
                    <a:pt x="652" y="95"/>
                    <a:pt x="652" y="44"/>
                    <a:pt x="627" y="19"/>
                  </a:cubicBezTo>
                  <a:cubicBezTo>
                    <a:pt x="627" y="7"/>
                    <a:pt x="615" y="1"/>
                    <a:pt x="59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3825523" y="2095203"/>
              <a:ext cx="29283" cy="19214"/>
            </a:xfrm>
            <a:custGeom>
              <a:rect b="b" l="l" r="r" t="t"/>
              <a:pathLst>
                <a:path extrusionOk="0" h="395" w="602">
                  <a:moveTo>
                    <a:pt x="539" y="0"/>
                  </a:moveTo>
                  <a:cubicBezTo>
                    <a:pt x="526" y="0"/>
                    <a:pt x="514" y="6"/>
                    <a:pt x="501" y="19"/>
                  </a:cubicBezTo>
                  <a:cubicBezTo>
                    <a:pt x="376" y="144"/>
                    <a:pt x="226" y="245"/>
                    <a:pt x="50" y="295"/>
                  </a:cubicBezTo>
                  <a:cubicBezTo>
                    <a:pt x="25" y="295"/>
                    <a:pt x="0" y="320"/>
                    <a:pt x="25" y="345"/>
                  </a:cubicBezTo>
                  <a:cubicBezTo>
                    <a:pt x="25" y="370"/>
                    <a:pt x="50" y="395"/>
                    <a:pt x="75" y="395"/>
                  </a:cubicBezTo>
                  <a:cubicBezTo>
                    <a:pt x="276" y="345"/>
                    <a:pt x="451" y="220"/>
                    <a:pt x="576" y="94"/>
                  </a:cubicBezTo>
                  <a:cubicBezTo>
                    <a:pt x="602" y="69"/>
                    <a:pt x="602" y="19"/>
                    <a:pt x="576" y="19"/>
                  </a:cubicBezTo>
                  <a:cubicBezTo>
                    <a:pt x="564" y="6"/>
                    <a:pt x="551" y="0"/>
                    <a:pt x="53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3873046" y="2145158"/>
              <a:ext cx="26851" cy="19262"/>
            </a:xfrm>
            <a:custGeom>
              <a:rect b="b" l="l" r="r" t="t"/>
              <a:pathLst>
                <a:path extrusionOk="0" h="396" w="552">
                  <a:moveTo>
                    <a:pt x="480" y="1"/>
                  </a:moveTo>
                  <a:cubicBezTo>
                    <a:pt x="464" y="1"/>
                    <a:pt x="452" y="7"/>
                    <a:pt x="452" y="20"/>
                  </a:cubicBezTo>
                  <a:cubicBezTo>
                    <a:pt x="326" y="145"/>
                    <a:pt x="201" y="245"/>
                    <a:pt x="26" y="295"/>
                  </a:cubicBezTo>
                  <a:cubicBezTo>
                    <a:pt x="1" y="295"/>
                    <a:pt x="1" y="345"/>
                    <a:pt x="1" y="370"/>
                  </a:cubicBezTo>
                  <a:cubicBezTo>
                    <a:pt x="1" y="396"/>
                    <a:pt x="26" y="396"/>
                    <a:pt x="51" y="396"/>
                  </a:cubicBezTo>
                  <a:lnTo>
                    <a:pt x="76" y="396"/>
                  </a:lnTo>
                  <a:cubicBezTo>
                    <a:pt x="251" y="345"/>
                    <a:pt x="402" y="220"/>
                    <a:pt x="527" y="95"/>
                  </a:cubicBezTo>
                  <a:cubicBezTo>
                    <a:pt x="552" y="70"/>
                    <a:pt x="552" y="20"/>
                    <a:pt x="527" y="20"/>
                  </a:cubicBezTo>
                  <a:cubicBezTo>
                    <a:pt x="514" y="7"/>
                    <a:pt x="495" y="1"/>
                    <a:pt x="4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3921834" y="2176580"/>
              <a:ext cx="21986" cy="20770"/>
            </a:xfrm>
            <a:custGeom>
              <a:rect b="b" l="l" r="r" t="t"/>
              <a:pathLst>
                <a:path extrusionOk="0" h="427" w="452">
                  <a:moveTo>
                    <a:pt x="401" y="0"/>
                  </a:moveTo>
                  <a:cubicBezTo>
                    <a:pt x="376" y="0"/>
                    <a:pt x="351" y="0"/>
                    <a:pt x="326" y="25"/>
                  </a:cubicBezTo>
                  <a:cubicBezTo>
                    <a:pt x="251" y="151"/>
                    <a:pt x="150" y="251"/>
                    <a:pt x="25" y="326"/>
                  </a:cubicBezTo>
                  <a:cubicBezTo>
                    <a:pt x="0" y="326"/>
                    <a:pt x="0" y="376"/>
                    <a:pt x="0" y="401"/>
                  </a:cubicBezTo>
                  <a:cubicBezTo>
                    <a:pt x="25" y="401"/>
                    <a:pt x="25" y="426"/>
                    <a:pt x="50" y="426"/>
                  </a:cubicBezTo>
                  <a:lnTo>
                    <a:pt x="75" y="426"/>
                  </a:lnTo>
                  <a:cubicBezTo>
                    <a:pt x="226" y="326"/>
                    <a:pt x="326" y="226"/>
                    <a:pt x="426" y="75"/>
                  </a:cubicBezTo>
                  <a:cubicBezTo>
                    <a:pt x="451" y="50"/>
                    <a:pt x="426" y="25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4848314" y="2266763"/>
              <a:ext cx="21986" cy="7394"/>
            </a:xfrm>
            <a:custGeom>
              <a:rect b="b" l="l" r="r" t="t"/>
              <a:pathLst>
                <a:path extrusionOk="0" h="152" w="452">
                  <a:moveTo>
                    <a:pt x="377" y="1"/>
                  </a:moveTo>
                  <a:cubicBezTo>
                    <a:pt x="276" y="26"/>
                    <a:pt x="176" y="26"/>
                    <a:pt x="76" y="26"/>
                  </a:cubicBezTo>
                  <a:cubicBezTo>
                    <a:pt x="26" y="26"/>
                    <a:pt x="1" y="26"/>
                    <a:pt x="1" y="76"/>
                  </a:cubicBezTo>
                  <a:cubicBezTo>
                    <a:pt x="1" y="101"/>
                    <a:pt x="26" y="126"/>
                    <a:pt x="51" y="126"/>
                  </a:cubicBezTo>
                  <a:cubicBezTo>
                    <a:pt x="101" y="126"/>
                    <a:pt x="151" y="151"/>
                    <a:pt x="176" y="151"/>
                  </a:cubicBezTo>
                  <a:cubicBezTo>
                    <a:pt x="251" y="151"/>
                    <a:pt x="327" y="126"/>
                    <a:pt x="402" y="101"/>
                  </a:cubicBezTo>
                  <a:cubicBezTo>
                    <a:pt x="452" y="101"/>
                    <a:pt x="452" y="76"/>
                    <a:pt x="452" y="51"/>
                  </a:cubicBezTo>
                  <a:cubicBezTo>
                    <a:pt x="452" y="1"/>
                    <a:pt x="402" y="1"/>
                    <a:pt x="37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4847098" y="2388173"/>
              <a:ext cx="28115" cy="10312"/>
            </a:xfrm>
            <a:custGeom>
              <a:rect b="b" l="l" r="r" t="t"/>
              <a:pathLst>
                <a:path extrusionOk="0" h="212" w="578">
                  <a:moveTo>
                    <a:pt x="74" y="1"/>
                  </a:moveTo>
                  <a:cubicBezTo>
                    <a:pt x="51" y="1"/>
                    <a:pt x="26" y="18"/>
                    <a:pt x="26" y="36"/>
                  </a:cubicBezTo>
                  <a:cubicBezTo>
                    <a:pt x="1" y="61"/>
                    <a:pt x="26" y="86"/>
                    <a:pt x="51" y="111"/>
                  </a:cubicBezTo>
                  <a:cubicBezTo>
                    <a:pt x="201" y="161"/>
                    <a:pt x="352" y="212"/>
                    <a:pt x="502" y="212"/>
                  </a:cubicBezTo>
                  <a:cubicBezTo>
                    <a:pt x="527" y="212"/>
                    <a:pt x="577" y="187"/>
                    <a:pt x="577" y="136"/>
                  </a:cubicBezTo>
                  <a:cubicBezTo>
                    <a:pt x="577" y="111"/>
                    <a:pt x="552" y="111"/>
                    <a:pt x="527" y="86"/>
                  </a:cubicBezTo>
                  <a:cubicBezTo>
                    <a:pt x="377" y="86"/>
                    <a:pt x="226" y="61"/>
                    <a:pt x="101" y="11"/>
                  </a:cubicBezTo>
                  <a:cubicBezTo>
                    <a:pt x="94" y="4"/>
                    <a:pt x="84" y="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4826376" y="2448732"/>
              <a:ext cx="29331" cy="16830"/>
            </a:xfrm>
            <a:custGeom>
              <a:rect b="b" l="l" r="r" t="t"/>
              <a:pathLst>
                <a:path extrusionOk="0" h="346" w="603">
                  <a:moveTo>
                    <a:pt x="38" y="0"/>
                  </a:moveTo>
                  <a:cubicBezTo>
                    <a:pt x="26" y="0"/>
                    <a:pt x="13" y="7"/>
                    <a:pt x="1" y="19"/>
                  </a:cubicBezTo>
                  <a:cubicBezTo>
                    <a:pt x="1" y="44"/>
                    <a:pt x="1" y="94"/>
                    <a:pt x="26" y="94"/>
                  </a:cubicBezTo>
                  <a:cubicBezTo>
                    <a:pt x="176" y="195"/>
                    <a:pt x="351" y="270"/>
                    <a:pt x="527" y="345"/>
                  </a:cubicBezTo>
                  <a:cubicBezTo>
                    <a:pt x="552" y="345"/>
                    <a:pt x="577" y="320"/>
                    <a:pt x="602" y="295"/>
                  </a:cubicBezTo>
                  <a:cubicBezTo>
                    <a:pt x="602" y="270"/>
                    <a:pt x="577" y="245"/>
                    <a:pt x="552" y="220"/>
                  </a:cubicBezTo>
                  <a:cubicBezTo>
                    <a:pt x="402" y="170"/>
                    <a:pt x="226" y="94"/>
                    <a:pt x="76" y="19"/>
                  </a:cubicBezTo>
                  <a:cubicBezTo>
                    <a:pt x="63" y="7"/>
                    <a:pt x="51" y="0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4691055" y="2585270"/>
              <a:ext cx="15906" cy="16830"/>
            </a:xfrm>
            <a:custGeom>
              <a:rect b="b" l="l" r="r" t="t"/>
              <a:pathLst>
                <a:path extrusionOk="0" h="346" w="327">
                  <a:moveTo>
                    <a:pt x="63" y="0"/>
                  </a:moveTo>
                  <a:cubicBezTo>
                    <a:pt x="51" y="0"/>
                    <a:pt x="38" y="7"/>
                    <a:pt x="26" y="19"/>
                  </a:cubicBezTo>
                  <a:cubicBezTo>
                    <a:pt x="1" y="44"/>
                    <a:pt x="1" y="69"/>
                    <a:pt x="26" y="94"/>
                  </a:cubicBezTo>
                  <a:lnTo>
                    <a:pt x="226" y="320"/>
                  </a:lnTo>
                  <a:cubicBezTo>
                    <a:pt x="226" y="345"/>
                    <a:pt x="251" y="345"/>
                    <a:pt x="251" y="345"/>
                  </a:cubicBezTo>
                  <a:cubicBezTo>
                    <a:pt x="276" y="345"/>
                    <a:pt x="276" y="345"/>
                    <a:pt x="301" y="320"/>
                  </a:cubicBezTo>
                  <a:cubicBezTo>
                    <a:pt x="326" y="295"/>
                    <a:pt x="326" y="270"/>
                    <a:pt x="301" y="245"/>
                  </a:cubicBezTo>
                  <a:lnTo>
                    <a:pt x="101" y="19"/>
                  </a:lnTo>
                  <a:cubicBezTo>
                    <a:pt x="88" y="7"/>
                    <a:pt x="76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3786512" y="1269555"/>
              <a:ext cx="98793" cy="50004"/>
            </a:xfrm>
            <a:custGeom>
              <a:rect b="b" l="l" r="r" t="t"/>
              <a:pathLst>
                <a:path extrusionOk="0" h="1028" w="2031">
                  <a:moveTo>
                    <a:pt x="75" y="0"/>
                  </a:moveTo>
                  <a:cubicBezTo>
                    <a:pt x="25" y="0"/>
                    <a:pt x="0" y="25"/>
                    <a:pt x="0" y="51"/>
                  </a:cubicBezTo>
                  <a:cubicBezTo>
                    <a:pt x="0" y="351"/>
                    <a:pt x="150" y="627"/>
                    <a:pt x="401" y="802"/>
                  </a:cubicBezTo>
                  <a:cubicBezTo>
                    <a:pt x="576" y="953"/>
                    <a:pt x="827" y="1028"/>
                    <a:pt x="1103" y="1028"/>
                  </a:cubicBezTo>
                  <a:lnTo>
                    <a:pt x="1203" y="1028"/>
                  </a:lnTo>
                  <a:cubicBezTo>
                    <a:pt x="1479" y="1003"/>
                    <a:pt x="1754" y="903"/>
                    <a:pt x="1980" y="727"/>
                  </a:cubicBezTo>
                  <a:cubicBezTo>
                    <a:pt x="2005" y="727"/>
                    <a:pt x="2030" y="677"/>
                    <a:pt x="2005" y="652"/>
                  </a:cubicBezTo>
                  <a:cubicBezTo>
                    <a:pt x="1993" y="640"/>
                    <a:pt x="1980" y="633"/>
                    <a:pt x="1967" y="633"/>
                  </a:cubicBezTo>
                  <a:cubicBezTo>
                    <a:pt x="1955" y="633"/>
                    <a:pt x="1942" y="640"/>
                    <a:pt x="1930" y="652"/>
                  </a:cubicBezTo>
                  <a:cubicBezTo>
                    <a:pt x="1704" y="802"/>
                    <a:pt x="1454" y="903"/>
                    <a:pt x="1203" y="928"/>
                  </a:cubicBezTo>
                  <a:cubicBezTo>
                    <a:pt x="1168" y="931"/>
                    <a:pt x="1133" y="933"/>
                    <a:pt x="1098" y="933"/>
                  </a:cubicBezTo>
                  <a:cubicBezTo>
                    <a:pt x="859" y="933"/>
                    <a:pt x="626" y="859"/>
                    <a:pt x="451" y="727"/>
                  </a:cubicBezTo>
                  <a:cubicBezTo>
                    <a:pt x="251" y="552"/>
                    <a:pt x="125" y="301"/>
                    <a:pt x="125" y="51"/>
                  </a:cubicBezTo>
                  <a:cubicBezTo>
                    <a:pt x="125" y="25"/>
                    <a:pt x="100" y="0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3860837" y="1371265"/>
              <a:ext cx="70775" cy="92178"/>
            </a:xfrm>
            <a:custGeom>
              <a:rect b="b" l="l" r="r" t="t"/>
              <a:pathLst>
                <a:path extrusionOk="0" h="1895" w="1455">
                  <a:moveTo>
                    <a:pt x="421" y="1"/>
                  </a:moveTo>
                  <a:cubicBezTo>
                    <a:pt x="291" y="1"/>
                    <a:pt x="163" y="29"/>
                    <a:pt x="51" y="90"/>
                  </a:cubicBezTo>
                  <a:cubicBezTo>
                    <a:pt x="26" y="90"/>
                    <a:pt x="1" y="140"/>
                    <a:pt x="26" y="165"/>
                  </a:cubicBezTo>
                  <a:cubicBezTo>
                    <a:pt x="26" y="190"/>
                    <a:pt x="76" y="190"/>
                    <a:pt x="101" y="190"/>
                  </a:cubicBezTo>
                  <a:cubicBezTo>
                    <a:pt x="206" y="138"/>
                    <a:pt x="319" y="112"/>
                    <a:pt x="433" y="112"/>
                  </a:cubicBezTo>
                  <a:cubicBezTo>
                    <a:pt x="594" y="112"/>
                    <a:pt x="757" y="163"/>
                    <a:pt x="903" y="265"/>
                  </a:cubicBezTo>
                  <a:cubicBezTo>
                    <a:pt x="1129" y="416"/>
                    <a:pt x="1279" y="691"/>
                    <a:pt x="1304" y="992"/>
                  </a:cubicBezTo>
                  <a:cubicBezTo>
                    <a:pt x="1329" y="1268"/>
                    <a:pt x="1254" y="1569"/>
                    <a:pt x="1079" y="1819"/>
                  </a:cubicBezTo>
                  <a:cubicBezTo>
                    <a:pt x="1054" y="1844"/>
                    <a:pt x="1054" y="1869"/>
                    <a:pt x="1079" y="1894"/>
                  </a:cubicBezTo>
                  <a:lnTo>
                    <a:pt x="1129" y="1894"/>
                  </a:lnTo>
                  <a:cubicBezTo>
                    <a:pt x="1129" y="1894"/>
                    <a:pt x="1154" y="1894"/>
                    <a:pt x="1154" y="1869"/>
                  </a:cubicBezTo>
                  <a:cubicBezTo>
                    <a:pt x="1354" y="1619"/>
                    <a:pt x="1455" y="1293"/>
                    <a:pt x="1429" y="992"/>
                  </a:cubicBezTo>
                  <a:cubicBezTo>
                    <a:pt x="1404" y="641"/>
                    <a:pt x="1229" y="341"/>
                    <a:pt x="953" y="165"/>
                  </a:cubicBezTo>
                  <a:cubicBezTo>
                    <a:pt x="804" y="61"/>
                    <a:pt x="611" y="1"/>
                    <a:pt x="421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3849893" y="1703538"/>
              <a:ext cx="76855" cy="109786"/>
            </a:xfrm>
            <a:custGeom>
              <a:rect b="b" l="l" r="r" t="t"/>
              <a:pathLst>
                <a:path extrusionOk="0" h="2257" w="1580">
                  <a:moveTo>
                    <a:pt x="1529" y="1"/>
                  </a:moveTo>
                  <a:cubicBezTo>
                    <a:pt x="1003" y="1"/>
                    <a:pt x="477" y="302"/>
                    <a:pt x="251" y="753"/>
                  </a:cubicBezTo>
                  <a:cubicBezTo>
                    <a:pt x="0" y="1204"/>
                    <a:pt x="50" y="1805"/>
                    <a:pt x="351" y="2231"/>
                  </a:cubicBezTo>
                  <a:cubicBezTo>
                    <a:pt x="351" y="2231"/>
                    <a:pt x="376" y="2256"/>
                    <a:pt x="401" y="2256"/>
                  </a:cubicBezTo>
                  <a:cubicBezTo>
                    <a:pt x="401" y="2256"/>
                    <a:pt x="426" y="2256"/>
                    <a:pt x="426" y="2231"/>
                  </a:cubicBezTo>
                  <a:cubicBezTo>
                    <a:pt x="451" y="2231"/>
                    <a:pt x="451" y="2181"/>
                    <a:pt x="426" y="2156"/>
                  </a:cubicBezTo>
                  <a:cubicBezTo>
                    <a:pt x="151" y="1780"/>
                    <a:pt x="126" y="1229"/>
                    <a:pt x="351" y="803"/>
                  </a:cubicBezTo>
                  <a:cubicBezTo>
                    <a:pt x="567" y="395"/>
                    <a:pt x="990" y="125"/>
                    <a:pt x="1466" y="125"/>
                  </a:cubicBezTo>
                  <a:cubicBezTo>
                    <a:pt x="1487" y="125"/>
                    <a:pt x="1508" y="125"/>
                    <a:pt x="1529" y="126"/>
                  </a:cubicBezTo>
                  <a:cubicBezTo>
                    <a:pt x="1554" y="126"/>
                    <a:pt x="1579" y="101"/>
                    <a:pt x="1579" y="76"/>
                  </a:cubicBezTo>
                  <a:cubicBezTo>
                    <a:pt x="1579" y="26"/>
                    <a:pt x="1554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3788944" y="1947380"/>
              <a:ext cx="50004" cy="103657"/>
            </a:xfrm>
            <a:custGeom>
              <a:rect b="b" l="l" r="r" t="t"/>
              <a:pathLst>
                <a:path extrusionOk="0" h="2131" w="1028">
                  <a:moveTo>
                    <a:pt x="100" y="0"/>
                  </a:moveTo>
                  <a:cubicBezTo>
                    <a:pt x="75" y="0"/>
                    <a:pt x="25" y="0"/>
                    <a:pt x="25" y="25"/>
                  </a:cubicBezTo>
                  <a:cubicBezTo>
                    <a:pt x="0" y="76"/>
                    <a:pt x="25" y="101"/>
                    <a:pt x="50" y="101"/>
                  </a:cubicBezTo>
                  <a:cubicBezTo>
                    <a:pt x="401" y="251"/>
                    <a:pt x="677" y="552"/>
                    <a:pt x="802" y="928"/>
                  </a:cubicBezTo>
                  <a:cubicBezTo>
                    <a:pt x="902" y="1304"/>
                    <a:pt x="852" y="1705"/>
                    <a:pt x="652" y="2030"/>
                  </a:cubicBezTo>
                  <a:cubicBezTo>
                    <a:pt x="627" y="2055"/>
                    <a:pt x="652" y="2106"/>
                    <a:pt x="677" y="2106"/>
                  </a:cubicBezTo>
                  <a:cubicBezTo>
                    <a:pt x="677" y="2106"/>
                    <a:pt x="677" y="2131"/>
                    <a:pt x="702" y="2131"/>
                  </a:cubicBezTo>
                  <a:cubicBezTo>
                    <a:pt x="727" y="2131"/>
                    <a:pt x="727" y="2106"/>
                    <a:pt x="752" y="2106"/>
                  </a:cubicBezTo>
                  <a:cubicBezTo>
                    <a:pt x="978" y="1755"/>
                    <a:pt x="1028" y="1304"/>
                    <a:pt x="902" y="903"/>
                  </a:cubicBezTo>
                  <a:cubicBezTo>
                    <a:pt x="777" y="502"/>
                    <a:pt x="476" y="176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3926698" y="2096127"/>
              <a:ext cx="96361" cy="58566"/>
            </a:xfrm>
            <a:custGeom>
              <a:rect b="b" l="l" r="r" t="t"/>
              <a:pathLst>
                <a:path extrusionOk="0" h="1204" w="1981">
                  <a:moveTo>
                    <a:pt x="50" y="0"/>
                  </a:moveTo>
                  <a:cubicBezTo>
                    <a:pt x="25" y="0"/>
                    <a:pt x="0" y="25"/>
                    <a:pt x="0" y="75"/>
                  </a:cubicBezTo>
                  <a:cubicBezTo>
                    <a:pt x="25" y="501"/>
                    <a:pt x="326" y="927"/>
                    <a:pt x="727" y="1128"/>
                  </a:cubicBezTo>
                  <a:cubicBezTo>
                    <a:pt x="877" y="1178"/>
                    <a:pt x="1053" y="1203"/>
                    <a:pt x="1203" y="1203"/>
                  </a:cubicBezTo>
                  <a:cubicBezTo>
                    <a:pt x="1479" y="1203"/>
                    <a:pt x="1730" y="1128"/>
                    <a:pt x="1955" y="977"/>
                  </a:cubicBezTo>
                  <a:cubicBezTo>
                    <a:pt x="1980" y="952"/>
                    <a:pt x="1980" y="927"/>
                    <a:pt x="1955" y="902"/>
                  </a:cubicBezTo>
                  <a:cubicBezTo>
                    <a:pt x="1930" y="877"/>
                    <a:pt x="1905" y="877"/>
                    <a:pt x="1880" y="877"/>
                  </a:cubicBezTo>
                  <a:cubicBezTo>
                    <a:pt x="1684" y="1028"/>
                    <a:pt x="1451" y="1106"/>
                    <a:pt x="1220" y="1106"/>
                  </a:cubicBezTo>
                  <a:cubicBezTo>
                    <a:pt x="1068" y="1106"/>
                    <a:pt x="917" y="1072"/>
                    <a:pt x="777" y="1003"/>
                  </a:cubicBezTo>
                  <a:cubicBezTo>
                    <a:pt x="401" y="852"/>
                    <a:pt x="126" y="476"/>
                    <a:pt x="101" y="50"/>
                  </a:cubicBezTo>
                  <a:cubicBezTo>
                    <a:pt x="101" y="25"/>
                    <a:pt x="75" y="0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4113190" y="2187719"/>
              <a:ext cx="118299" cy="40081"/>
            </a:xfrm>
            <a:custGeom>
              <a:rect b="b" l="l" r="r" t="t"/>
              <a:pathLst>
                <a:path extrusionOk="0" h="824" w="2432">
                  <a:moveTo>
                    <a:pt x="1387" y="0"/>
                  </a:moveTo>
                  <a:cubicBezTo>
                    <a:pt x="1301" y="0"/>
                    <a:pt x="1214" y="8"/>
                    <a:pt x="1129" y="22"/>
                  </a:cubicBezTo>
                  <a:cubicBezTo>
                    <a:pt x="678" y="72"/>
                    <a:pt x="251" y="348"/>
                    <a:pt x="1" y="749"/>
                  </a:cubicBezTo>
                  <a:cubicBezTo>
                    <a:pt x="1" y="774"/>
                    <a:pt x="1" y="799"/>
                    <a:pt x="26" y="824"/>
                  </a:cubicBezTo>
                  <a:lnTo>
                    <a:pt x="51" y="824"/>
                  </a:lnTo>
                  <a:cubicBezTo>
                    <a:pt x="76" y="824"/>
                    <a:pt x="101" y="824"/>
                    <a:pt x="101" y="799"/>
                  </a:cubicBezTo>
                  <a:cubicBezTo>
                    <a:pt x="327" y="448"/>
                    <a:pt x="728" y="197"/>
                    <a:pt x="1154" y="122"/>
                  </a:cubicBezTo>
                  <a:cubicBezTo>
                    <a:pt x="1231" y="108"/>
                    <a:pt x="1310" y="101"/>
                    <a:pt x="1389" y="101"/>
                  </a:cubicBezTo>
                  <a:cubicBezTo>
                    <a:pt x="1723" y="101"/>
                    <a:pt x="2068" y="225"/>
                    <a:pt x="2332" y="448"/>
                  </a:cubicBezTo>
                  <a:cubicBezTo>
                    <a:pt x="2344" y="460"/>
                    <a:pt x="2363" y="467"/>
                    <a:pt x="2379" y="467"/>
                  </a:cubicBezTo>
                  <a:cubicBezTo>
                    <a:pt x="2394" y="467"/>
                    <a:pt x="2407" y="460"/>
                    <a:pt x="2407" y="448"/>
                  </a:cubicBezTo>
                  <a:cubicBezTo>
                    <a:pt x="2432" y="423"/>
                    <a:pt x="2432" y="373"/>
                    <a:pt x="2407" y="373"/>
                  </a:cubicBezTo>
                  <a:cubicBezTo>
                    <a:pt x="2123" y="129"/>
                    <a:pt x="1756" y="0"/>
                    <a:pt x="138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4287523" y="2065628"/>
              <a:ext cx="126860" cy="57350"/>
            </a:xfrm>
            <a:custGeom>
              <a:rect b="b" l="l" r="r" t="t"/>
              <a:pathLst>
                <a:path extrusionOk="0" h="1179" w="2608">
                  <a:moveTo>
                    <a:pt x="2557" y="0"/>
                  </a:moveTo>
                  <a:cubicBezTo>
                    <a:pt x="2532" y="0"/>
                    <a:pt x="2507" y="25"/>
                    <a:pt x="2482" y="51"/>
                  </a:cubicBezTo>
                  <a:cubicBezTo>
                    <a:pt x="2332" y="502"/>
                    <a:pt x="1931" y="853"/>
                    <a:pt x="1480" y="1003"/>
                  </a:cubicBezTo>
                  <a:cubicBezTo>
                    <a:pt x="1345" y="1038"/>
                    <a:pt x="1207" y="1056"/>
                    <a:pt x="1069" y="1056"/>
                  </a:cubicBezTo>
                  <a:cubicBezTo>
                    <a:pt x="718" y="1056"/>
                    <a:pt x="371" y="943"/>
                    <a:pt x="101" y="727"/>
                  </a:cubicBezTo>
                  <a:cubicBezTo>
                    <a:pt x="76" y="727"/>
                    <a:pt x="51" y="727"/>
                    <a:pt x="26" y="752"/>
                  </a:cubicBezTo>
                  <a:cubicBezTo>
                    <a:pt x="1" y="777"/>
                    <a:pt x="1" y="802"/>
                    <a:pt x="26" y="828"/>
                  </a:cubicBezTo>
                  <a:cubicBezTo>
                    <a:pt x="327" y="1053"/>
                    <a:pt x="703" y="1178"/>
                    <a:pt x="1053" y="1178"/>
                  </a:cubicBezTo>
                  <a:cubicBezTo>
                    <a:pt x="1204" y="1178"/>
                    <a:pt x="1354" y="1153"/>
                    <a:pt x="1505" y="1103"/>
                  </a:cubicBezTo>
                  <a:cubicBezTo>
                    <a:pt x="2006" y="953"/>
                    <a:pt x="2432" y="577"/>
                    <a:pt x="2582" y="76"/>
                  </a:cubicBezTo>
                  <a:cubicBezTo>
                    <a:pt x="2607" y="51"/>
                    <a:pt x="2582" y="25"/>
                    <a:pt x="255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4478928" y="2096127"/>
              <a:ext cx="128076" cy="42708"/>
            </a:xfrm>
            <a:custGeom>
              <a:rect b="b" l="l" r="r" t="t"/>
              <a:pathLst>
                <a:path extrusionOk="0" h="878" w="2633">
                  <a:moveTo>
                    <a:pt x="1304" y="0"/>
                  </a:moveTo>
                  <a:cubicBezTo>
                    <a:pt x="778" y="0"/>
                    <a:pt x="276" y="326"/>
                    <a:pt x="26" y="802"/>
                  </a:cubicBezTo>
                  <a:cubicBezTo>
                    <a:pt x="1" y="827"/>
                    <a:pt x="26" y="852"/>
                    <a:pt x="51" y="877"/>
                  </a:cubicBezTo>
                  <a:lnTo>
                    <a:pt x="76" y="877"/>
                  </a:lnTo>
                  <a:cubicBezTo>
                    <a:pt x="101" y="877"/>
                    <a:pt x="101" y="852"/>
                    <a:pt x="126" y="852"/>
                  </a:cubicBezTo>
                  <a:cubicBezTo>
                    <a:pt x="352" y="401"/>
                    <a:pt x="828" y="125"/>
                    <a:pt x="1304" y="100"/>
                  </a:cubicBezTo>
                  <a:lnTo>
                    <a:pt x="1329" y="100"/>
                  </a:lnTo>
                  <a:cubicBezTo>
                    <a:pt x="1805" y="100"/>
                    <a:pt x="2281" y="376"/>
                    <a:pt x="2532" y="802"/>
                  </a:cubicBezTo>
                  <a:cubicBezTo>
                    <a:pt x="2557" y="827"/>
                    <a:pt x="2582" y="827"/>
                    <a:pt x="2607" y="827"/>
                  </a:cubicBezTo>
                  <a:cubicBezTo>
                    <a:pt x="2632" y="802"/>
                    <a:pt x="2632" y="777"/>
                    <a:pt x="2632" y="752"/>
                  </a:cubicBezTo>
                  <a:cubicBezTo>
                    <a:pt x="2357" y="301"/>
                    <a:pt x="1855" y="0"/>
                    <a:pt x="132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4810519" y="2194870"/>
              <a:ext cx="47621" cy="119515"/>
            </a:xfrm>
            <a:custGeom>
              <a:rect b="b" l="l" r="r" t="t"/>
              <a:pathLst>
                <a:path extrusionOk="0" h="2457" w="979">
                  <a:moveTo>
                    <a:pt x="276" y="0"/>
                  </a:moveTo>
                  <a:cubicBezTo>
                    <a:pt x="251" y="0"/>
                    <a:pt x="201" y="0"/>
                    <a:pt x="201" y="25"/>
                  </a:cubicBezTo>
                  <a:cubicBezTo>
                    <a:pt x="26" y="451"/>
                    <a:pt x="1" y="902"/>
                    <a:pt x="101" y="1328"/>
                  </a:cubicBezTo>
                  <a:cubicBezTo>
                    <a:pt x="201" y="1704"/>
                    <a:pt x="502" y="2130"/>
                    <a:pt x="878" y="2456"/>
                  </a:cubicBezTo>
                  <a:lnTo>
                    <a:pt x="903" y="2456"/>
                  </a:lnTo>
                  <a:cubicBezTo>
                    <a:pt x="928" y="2456"/>
                    <a:pt x="928" y="2456"/>
                    <a:pt x="953" y="2431"/>
                  </a:cubicBezTo>
                  <a:cubicBezTo>
                    <a:pt x="978" y="2431"/>
                    <a:pt x="978" y="2381"/>
                    <a:pt x="953" y="2356"/>
                  </a:cubicBezTo>
                  <a:cubicBezTo>
                    <a:pt x="577" y="2055"/>
                    <a:pt x="302" y="1654"/>
                    <a:pt x="226" y="1303"/>
                  </a:cubicBezTo>
                  <a:cubicBezTo>
                    <a:pt x="126" y="902"/>
                    <a:pt x="151" y="451"/>
                    <a:pt x="302" y="75"/>
                  </a:cubicBezTo>
                  <a:cubicBezTo>
                    <a:pt x="302" y="50"/>
                    <a:pt x="302" y="0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4770292" y="2343909"/>
              <a:ext cx="58566" cy="122871"/>
            </a:xfrm>
            <a:custGeom>
              <a:rect b="b" l="l" r="r" t="t"/>
              <a:pathLst>
                <a:path extrusionOk="0" h="2526" w="1204">
                  <a:moveTo>
                    <a:pt x="740" y="0"/>
                  </a:moveTo>
                  <a:cubicBezTo>
                    <a:pt x="728" y="0"/>
                    <a:pt x="715" y="6"/>
                    <a:pt x="702" y="19"/>
                  </a:cubicBezTo>
                  <a:cubicBezTo>
                    <a:pt x="677" y="44"/>
                    <a:pt x="677" y="69"/>
                    <a:pt x="702" y="94"/>
                  </a:cubicBezTo>
                  <a:cubicBezTo>
                    <a:pt x="978" y="470"/>
                    <a:pt x="1078" y="971"/>
                    <a:pt x="953" y="1422"/>
                  </a:cubicBezTo>
                  <a:cubicBezTo>
                    <a:pt x="828" y="1873"/>
                    <a:pt x="477" y="2249"/>
                    <a:pt x="51" y="2400"/>
                  </a:cubicBezTo>
                  <a:cubicBezTo>
                    <a:pt x="26" y="2425"/>
                    <a:pt x="1" y="2450"/>
                    <a:pt x="1" y="2475"/>
                  </a:cubicBezTo>
                  <a:cubicBezTo>
                    <a:pt x="26" y="2500"/>
                    <a:pt x="51" y="2525"/>
                    <a:pt x="51" y="2525"/>
                  </a:cubicBezTo>
                  <a:cubicBezTo>
                    <a:pt x="76" y="2525"/>
                    <a:pt x="76" y="2525"/>
                    <a:pt x="76" y="2500"/>
                  </a:cubicBezTo>
                  <a:cubicBezTo>
                    <a:pt x="552" y="2325"/>
                    <a:pt x="928" y="1924"/>
                    <a:pt x="1053" y="1447"/>
                  </a:cubicBezTo>
                  <a:cubicBezTo>
                    <a:pt x="1204" y="971"/>
                    <a:pt x="1078" y="420"/>
                    <a:pt x="778" y="19"/>
                  </a:cubicBezTo>
                  <a:cubicBezTo>
                    <a:pt x="765" y="6"/>
                    <a:pt x="753" y="0"/>
                    <a:pt x="74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4586232" y="2558128"/>
              <a:ext cx="142668" cy="50053"/>
            </a:xfrm>
            <a:custGeom>
              <a:rect b="b" l="l" r="r" t="t"/>
              <a:pathLst>
                <a:path extrusionOk="0" h="1029" w="2933">
                  <a:moveTo>
                    <a:pt x="1952" y="1"/>
                  </a:moveTo>
                  <a:cubicBezTo>
                    <a:pt x="1744" y="1"/>
                    <a:pt x="1534" y="27"/>
                    <a:pt x="1329" y="76"/>
                  </a:cubicBezTo>
                  <a:cubicBezTo>
                    <a:pt x="802" y="201"/>
                    <a:pt x="351" y="527"/>
                    <a:pt x="25" y="928"/>
                  </a:cubicBezTo>
                  <a:cubicBezTo>
                    <a:pt x="0" y="953"/>
                    <a:pt x="0" y="1003"/>
                    <a:pt x="25" y="1028"/>
                  </a:cubicBezTo>
                  <a:lnTo>
                    <a:pt x="75" y="1028"/>
                  </a:lnTo>
                  <a:cubicBezTo>
                    <a:pt x="75" y="1028"/>
                    <a:pt x="100" y="1028"/>
                    <a:pt x="100" y="1003"/>
                  </a:cubicBezTo>
                  <a:cubicBezTo>
                    <a:pt x="426" y="602"/>
                    <a:pt x="852" y="302"/>
                    <a:pt x="1354" y="176"/>
                  </a:cubicBezTo>
                  <a:cubicBezTo>
                    <a:pt x="1537" y="130"/>
                    <a:pt x="1725" y="108"/>
                    <a:pt x="1912" y="108"/>
                  </a:cubicBezTo>
                  <a:cubicBezTo>
                    <a:pt x="2234" y="108"/>
                    <a:pt x="2556" y="175"/>
                    <a:pt x="2857" y="302"/>
                  </a:cubicBezTo>
                  <a:cubicBezTo>
                    <a:pt x="2882" y="302"/>
                    <a:pt x="2908" y="302"/>
                    <a:pt x="2908" y="276"/>
                  </a:cubicBezTo>
                  <a:cubicBezTo>
                    <a:pt x="2933" y="226"/>
                    <a:pt x="2908" y="201"/>
                    <a:pt x="2882" y="201"/>
                  </a:cubicBezTo>
                  <a:cubicBezTo>
                    <a:pt x="2593" y="64"/>
                    <a:pt x="2275" y="1"/>
                    <a:pt x="195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4396042" y="2512112"/>
              <a:ext cx="120731" cy="39984"/>
            </a:xfrm>
            <a:custGeom>
              <a:rect b="b" l="l" r="r" t="t"/>
              <a:pathLst>
                <a:path extrusionOk="0" h="822" w="2482">
                  <a:moveTo>
                    <a:pt x="63" y="1"/>
                  </a:moveTo>
                  <a:cubicBezTo>
                    <a:pt x="51" y="1"/>
                    <a:pt x="38" y="7"/>
                    <a:pt x="26" y="19"/>
                  </a:cubicBezTo>
                  <a:cubicBezTo>
                    <a:pt x="0" y="19"/>
                    <a:pt x="0" y="70"/>
                    <a:pt x="0" y="95"/>
                  </a:cubicBezTo>
                  <a:cubicBezTo>
                    <a:pt x="276" y="471"/>
                    <a:pt x="702" y="721"/>
                    <a:pt x="1153" y="796"/>
                  </a:cubicBezTo>
                  <a:cubicBezTo>
                    <a:pt x="1254" y="821"/>
                    <a:pt x="1329" y="821"/>
                    <a:pt x="1429" y="821"/>
                  </a:cubicBezTo>
                  <a:cubicBezTo>
                    <a:pt x="1805" y="821"/>
                    <a:pt x="2156" y="696"/>
                    <a:pt x="2457" y="471"/>
                  </a:cubicBezTo>
                  <a:cubicBezTo>
                    <a:pt x="2482" y="446"/>
                    <a:pt x="2482" y="420"/>
                    <a:pt x="2482" y="395"/>
                  </a:cubicBezTo>
                  <a:cubicBezTo>
                    <a:pt x="2469" y="383"/>
                    <a:pt x="2457" y="377"/>
                    <a:pt x="2444" y="377"/>
                  </a:cubicBezTo>
                  <a:cubicBezTo>
                    <a:pt x="2432" y="377"/>
                    <a:pt x="2419" y="383"/>
                    <a:pt x="2406" y="395"/>
                  </a:cubicBezTo>
                  <a:cubicBezTo>
                    <a:pt x="2114" y="604"/>
                    <a:pt x="1752" y="709"/>
                    <a:pt x="1393" y="709"/>
                  </a:cubicBezTo>
                  <a:cubicBezTo>
                    <a:pt x="1321" y="709"/>
                    <a:pt x="1249" y="705"/>
                    <a:pt x="1178" y="696"/>
                  </a:cubicBezTo>
                  <a:cubicBezTo>
                    <a:pt x="752" y="621"/>
                    <a:pt x="351" y="370"/>
                    <a:pt x="101" y="19"/>
                  </a:cubicBezTo>
                  <a:cubicBezTo>
                    <a:pt x="88" y="7"/>
                    <a:pt x="76" y="1"/>
                    <a:pt x="6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4211933" y="2563721"/>
              <a:ext cx="106138" cy="65181"/>
            </a:xfrm>
            <a:custGeom>
              <a:rect b="b" l="l" r="r" t="t"/>
              <a:pathLst>
                <a:path extrusionOk="0" h="1340" w="2182">
                  <a:moveTo>
                    <a:pt x="1380" y="0"/>
                  </a:moveTo>
                  <a:cubicBezTo>
                    <a:pt x="1155" y="0"/>
                    <a:pt x="936" y="45"/>
                    <a:pt x="753" y="136"/>
                  </a:cubicBezTo>
                  <a:cubicBezTo>
                    <a:pt x="327" y="362"/>
                    <a:pt x="51" y="813"/>
                    <a:pt x="1" y="1264"/>
                  </a:cubicBezTo>
                  <a:cubicBezTo>
                    <a:pt x="1" y="1314"/>
                    <a:pt x="26" y="1339"/>
                    <a:pt x="51" y="1339"/>
                  </a:cubicBezTo>
                  <a:cubicBezTo>
                    <a:pt x="101" y="1339"/>
                    <a:pt x="126" y="1314"/>
                    <a:pt x="126" y="1289"/>
                  </a:cubicBezTo>
                  <a:cubicBezTo>
                    <a:pt x="151" y="838"/>
                    <a:pt x="427" y="437"/>
                    <a:pt x="803" y="237"/>
                  </a:cubicBezTo>
                  <a:cubicBezTo>
                    <a:pt x="974" y="145"/>
                    <a:pt x="1177" y="101"/>
                    <a:pt x="1383" y="101"/>
                  </a:cubicBezTo>
                  <a:cubicBezTo>
                    <a:pt x="1628" y="101"/>
                    <a:pt x="1877" y="164"/>
                    <a:pt x="2081" y="287"/>
                  </a:cubicBezTo>
                  <a:cubicBezTo>
                    <a:pt x="2102" y="297"/>
                    <a:pt x="2118" y="303"/>
                    <a:pt x="2131" y="303"/>
                  </a:cubicBezTo>
                  <a:cubicBezTo>
                    <a:pt x="2148" y="303"/>
                    <a:pt x="2156" y="291"/>
                    <a:pt x="2156" y="262"/>
                  </a:cubicBezTo>
                  <a:cubicBezTo>
                    <a:pt x="2181" y="237"/>
                    <a:pt x="2181" y="212"/>
                    <a:pt x="2156" y="187"/>
                  </a:cubicBezTo>
                  <a:cubicBezTo>
                    <a:pt x="1925" y="64"/>
                    <a:pt x="1648" y="0"/>
                    <a:pt x="138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4122967" y="2657600"/>
              <a:ext cx="17122" cy="10312"/>
            </a:xfrm>
            <a:custGeom>
              <a:rect b="b" l="l" r="r" t="t"/>
              <a:pathLst>
                <a:path extrusionOk="0" h="212" w="352">
                  <a:moveTo>
                    <a:pt x="74" y="1"/>
                  </a:moveTo>
                  <a:cubicBezTo>
                    <a:pt x="50" y="1"/>
                    <a:pt x="25" y="18"/>
                    <a:pt x="25" y="36"/>
                  </a:cubicBezTo>
                  <a:cubicBezTo>
                    <a:pt x="0" y="61"/>
                    <a:pt x="0" y="86"/>
                    <a:pt x="25" y="111"/>
                  </a:cubicBezTo>
                  <a:cubicBezTo>
                    <a:pt x="101" y="136"/>
                    <a:pt x="176" y="186"/>
                    <a:pt x="276" y="211"/>
                  </a:cubicBezTo>
                  <a:cubicBezTo>
                    <a:pt x="301" y="211"/>
                    <a:pt x="326" y="186"/>
                    <a:pt x="326" y="161"/>
                  </a:cubicBezTo>
                  <a:cubicBezTo>
                    <a:pt x="351" y="136"/>
                    <a:pt x="326" y="111"/>
                    <a:pt x="301" y="111"/>
                  </a:cubicBezTo>
                  <a:cubicBezTo>
                    <a:pt x="226" y="86"/>
                    <a:pt x="151" y="61"/>
                    <a:pt x="101" y="11"/>
                  </a:cubicBezTo>
                  <a:cubicBezTo>
                    <a:pt x="93" y="4"/>
                    <a:pt x="84" y="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4103462" y="2720300"/>
              <a:ext cx="19554" cy="9777"/>
            </a:xfrm>
            <a:custGeom>
              <a:rect b="b" l="l" r="r" t="t"/>
              <a:pathLst>
                <a:path extrusionOk="0" h="201" w="402">
                  <a:moveTo>
                    <a:pt x="76" y="0"/>
                  </a:moveTo>
                  <a:cubicBezTo>
                    <a:pt x="50" y="0"/>
                    <a:pt x="25" y="0"/>
                    <a:pt x="0" y="25"/>
                  </a:cubicBezTo>
                  <a:cubicBezTo>
                    <a:pt x="0" y="50"/>
                    <a:pt x="0" y="75"/>
                    <a:pt x="25" y="100"/>
                  </a:cubicBezTo>
                  <a:cubicBezTo>
                    <a:pt x="126" y="151"/>
                    <a:pt x="226" y="176"/>
                    <a:pt x="326" y="201"/>
                  </a:cubicBezTo>
                  <a:lnTo>
                    <a:pt x="351" y="201"/>
                  </a:lnTo>
                  <a:cubicBezTo>
                    <a:pt x="376" y="201"/>
                    <a:pt x="401" y="176"/>
                    <a:pt x="401" y="151"/>
                  </a:cubicBezTo>
                  <a:cubicBezTo>
                    <a:pt x="401" y="100"/>
                    <a:pt x="376" y="75"/>
                    <a:pt x="351" y="75"/>
                  </a:cubicBezTo>
                  <a:cubicBezTo>
                    <a:pt x="251" y="75"/>
                    <a:pt x="176" y="50"/>
                    <a:pt x="7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4098598" y="2788058"/>
              <a:ext cx="19554" cy="5399"/>
            </a:xfrm>
            <a:custGeom>
              <a:rect b="b" l="l" r="r" t="t"/>
              <a:pathLst>
                <a:path extrusionOk="0" h="111" w="402">
                  <a:moveTo>
                    <a:pt x="29" y="0"/>
                  </a:moveTo>
                  <a:cubicBezTo>
                    <a:pt x="13" y="0"/>
                    <a:pt x="0" y="18"/>
                    <a:pt x="0" y="36"/>
                  </a:cubicBezTo>
                  <a:cubicBezTo>
                    <a:pt x="0" y="86"/>
                    <a:pt x="25" y="111"/>
                    <a:pt x="50" y="111"/>
                  </a:cubicBezTo>
                  <a:lnTo>
                    <a:pt x="351" y="111"/>
                  </a:lnTo>
                  <a:cubicBezTo>
                    <a:pt x="401" y="111"/>
                    <a:pt x="401" y="86"/>
                    <a:pt x="401" y="36"/>
                  </a:cubicBezTo>
                  <a:cubicBezTo>
                    <a:pt x="401" y="18"/>
                    <a:pt x="389" y="0"/>
                    <a:pt x="372" y="0"/>
                  </a:cubicBezTo>
                  <a:cubicBezTo>
                    <a:pt x="366" y="0"/>
                    <a:pt x="358" y="3"/>
                    <a:pt x="351" y="11"/>
                  </a:cubicBezTo>
                  <a:lnTo>
                    <a:pt x="50" y="11"/>
                  </a:lnTo>
                  <a:cubicBezTo>
                    <a:pt x="43" y="3"/>
                    <a:pt x="36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4108326" y="2848277"/>
              <a:ext cx="15906" cy="7394"/>
            </a:xfrm>
            <a:custGeom>
              <a:rect b="b" l="l" r="r" t="t"/>
              <a:pathLst>
                <a:path extrusionOk="0" h="152" w="327">
                  <a:moveTo>
                    <a:pt x="226" y="1"/>
                  </a:moveTo>
                  <a:cubicBezTo>
                    <a:pt x="176" y="26"/>
                    <a:pt x="126" y="51"/>
                    <a:pt x="51" y="51"/>
                  </a:cubicBezTo>
                  <a:cubicBezTo>
                    <a:pt x="26" y="51"/>
                    <a:pt x="1" y="76"/>
                    <a:pt x="1" y="101"/>
                  </a:cubicBezTo>
                  <a:cubicBezTo>
                    <a:pt x="1" y="151"/>
                    <a:pt x="26" y="151"/>
                    <a:pt x="51" y="151"/>
                  </a:cubicBezTo>
                  <a:lnTo>
                    <a:pt x="76" y="151"/>
                  </a:lnTo>
                  <a:cubicBezTo>
                    <a:pt x="151" y="151"/>
                    <a:pt x="201" y="126"/>
                    <a:pt x="276" y="101"/>
                  </a:cubicBezTo>
                  <a:cubicBezTo>
                    <a:pt x="301" y="101"/>
                    <a:pt x="326" y="76"/>
                    <a:pt x="301" y="26"/>
                  </a:cubicBezTo>
                  <a:cubicBezTo>
                    <a:pt x="301" y="1"/>
                    <a:pt x="276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4125400" y="2899497"/>
              <a:ext cx="12258" cy="8561"/>
            </a:xfrm>
            <a:custGeom>
              <a:rect b="b" l="l" r="r" t="t"/>
              <a:pathLst>
                <a:path extrusionOk="0" h="176" w="252">
                  <a:moveTo>
                    <a:pt x="151" y="0"/>
                  </a:moveTo>
                  <a:lnTo>
                    <a:pt x="51" y="51"/>
                  </a:lnTo>
                  <a:cubicBezTo>
                    <a:pt x="0" y="76"/>
                    <a:pt x="0" y="101"/>
                    <a:pt x="0" y="126"/>
                  </a:cubicBezTo>
                  <a:cubicBezTo>
                    <a:pt x="26" y="151"/>
                    <a:pt x="26" y="176"/>
                    <a:pt x="51" y="176"/>
                  </a:cubicBezTo>
                  <a:cubicBezTo>
                    <a:pt x="76" y="176"/>
                    <a:pt x="76" y="151"/>
                    <a:pt x="76" y="151"/>
                  </a:cubicBezTo>
                  <a:lnTo>
                    <a:pt x="201" y="101"/>
                  </a:lnTo>
                  <a:cubicBezTo>
                    <a:pt x="226" y="101"/>
                    <a:pt x="251" y="76"/>
                    <a:pt x="226" y="51"/>
                  </a:cubicBezTo>
                  <a:cubicBezTo>
                    <a:pt x="226" y="0"/>
                    <a:pt x="201" y="0"/>
                    <a:pt x="15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4115623" y="2681581"/>
              <a:ext cx="31764" cy="91156"/>
            </a:xfrm>
            <a:custGeom>
              <a:rect b="b" l="l" r="r" t="t"/>
              <a:pathLst>
                <a:path extrusionOk="0" h="1874" w="653">
                  <a:moveTo>
                    <a:pt x="389" y="0"/>
                  </a:moveTo>
                  <a:cubicBezTo>
                    <a:pt x="377" y="0"/>
                    <a:pt x="364" y="7"/>
                    <a:pt x="352" y="19"/>
                  </a:cubicBezTo>
                  <a:cubicBezTo>
                    <a:pt x="327" y="19"/>
                    <a:pt x="327" y="69"/>
                    <a:pt x="327" y="94"/>
                  </a:cubicBezTo>
                  <a:cubicBezTo>
                    <a:pt x="477" y="345"/>
                    <a:pt x="552" y="671"/>
                    <a:pt x="477" y="972"/>
                  </a:cubicBezTo>
                  <a:cubicBezTo>
                    <a:pt x="427" y="1297"/>
                    <a:pt x="252" y="1573"/>
                    <a:pt x="26" y="1774"/>
                  </a:cubicBezTo>
                  <a:cubicBezTo>
                    <a:pt x="1" y="1774"/>
                    <a:pt x="1" y="1824"/>
                    <a:pt x="26" y="1849"/>
                  </a:cubicBezTo>
                  <a:cubicBezTo>
                    <a:pt x="26" y="1849"/>
                    <a:pt x="51" y="1874"/>
                    <a:pt x="51" y="1874"/>
                  </a:cubicBezTo>
                  <a:cubicBezTo>
                    <a:pt x="76" y="1874"/>
                    <a:pt x="76" y="1849"/>
                    <a:pt x="101" y="1849"/>
                  </a:cubicBezTo>
                  <a:cubicBezTo>
                    <a:pt x="352" y="1648"/>
                    <a:pt x="527" y="1322"/>
                    <a:pt x="603" y="997"/>
                  </a:cubicBezTo>
                  <a:cubicBezTo>
                    <a:pt x="653" y="671"/>
                    <a:pt x="603" y="320"/>
                    <a:pt x="427" y="19"/>
                  </a:cubicBezTo>
                  <a:cubicBezTo>
                    <a:pt x="415" y="7"/>
                    <a:pt x="402" y="0"/>
                    <a:pt x="38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4142473" y="2820259"/>
              <a:ext cx="46356" cy="102441"/>
            </a:xfrm>
            <a:custGeom>
              <a:rect b="b" l="l" r="r" t="t"/>
              <a:pathLst>
                <a:path extrusionOk="0" h="2106" w="953">
                  <a:moveTo>
                    <a:pt x="251" y="0"/>
                  </a:moveTo>
                  <a:cubicBezTo>
                    <a:pt x="226" y="0"/>
                    <a:pt x="201" y="0"/>
                    <a:pt x="176" y="25"/>
                  </a:cubicBezTo>
                  <a:cubicBezTo>
                    <a:pt x="25" y="401"/>
                    <a:pt x="0" y="827"/>
                    <a:pt x="126" y="1203"/>
                  </a:cubicBezTo>
                  <a:cubicBezTo>
                    <a:pt x="226" y="1579"/>
                    <a:pt x="502" y="1905"/>
                    <a:pt x="853" y="2106"/>
                  </a:cubicBezTo>
                  <a:lnTo>
                    <a:pt x="878" y="2106"/>
                  </a:lnTo>
                  <a:cubicBezTo>
                    <a:pt x="903" y="2106"/>
                    <a:pt x="928" y="2106"/>
                    <a:pt x="928" y="2081"/>
                  </a:cubicBezTo>
                  <a:cubicBezTo>
                    <a:pt x="953" y="2055"/>
                    <a:pt x="928" y="2005"/>
                    <a:pt x="903" y="2005"/>
                  </a:cubicBezTo>
                  <a:cubicBezTo>
                    <a:pt x="577" y="1830"/>
                    <a:pt x="326" y="1504"/>
                    <a:pt x="226" y="1153"/>
                  </a:cubicBezTo>
                  <a:cubicBezTo>
                    <a:pt x="101" y="802"/>
                    <a:pt x="126" y="426"/>
                    <a:pt x="276" y="75"/>
                  </a:cubicBezTo>
                  <a:cubicBezTo>
                    <a:pt x="301" y="50"/>
                    <a:pt x="276" y="25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4171707" y="2979950"/>
              <a:ext cx="61046" cy="71991"/>
            </a:xfrm>
            <a:custGeom>
              <a:rect b="b" l="l" r="r" t="t"/>
              <a:pathLst>
                <a:path extrusionOk="0" h="1480" w="1255">
                  <a:moveTo>
                    <a:pt x="76" y="1"/>
                  </a:moveTo>
                  <a:cubicBezTo>
                    <a:pt x="51" y="1"/>
                    <a:pt x="26" y="26"/>
                    <a:pt x="1" y="51"/>
                  </a:cubicBezTo>
                  <a:cubicBezTo>
                    <a:pt x="1" y="76"/>
                    <a:pt x="1" y="101"/>
                    <a:pt x="51" y="101"/>
                  </a:cubicBezTo>
                  <a:cubicBezTo>
                    <a:pt x="602" y="301"/>
                    <a:pt x="1054" y="828"/>
                    <a:pt x="1129" y="1429"/>
                  </a:cubicBezTo>
                  <a:cubicBezTo>
                    <a:pt x="1129" y="1454"/>
                    <a:pt x="1154" y="1479"/>
                    <a:pt x="1179" y="1479"/>
                  </a:cubicBezTo>
                  <a:lnTo>
                    <a:pt x="1204" y="1479"/>
                  </a:lnTo>
                  <a:cubicBezTo>
                    <a:pt x="1229" y="1479"/>
                    <a:pt x="1254" y="1429"/>
                    <a:pt x="1229" y="1404"/>
                  </a:cubicBezTo>
                  <a:cubicBezTo>
                    <a:pt x="1154" y="777"/>
                    <a:pt x="678" y="226"/>
                    <a:pt x="76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4291219" y="3048244"/>
              <a:ext cx="71942" cy="52437"/>
            </a:xfrm>
            <a:custGeom>
              <a:rect b="b" l="l" r="r" t="t"/>
              <a:pathLst>
                <a:path extrusionOk="0" h="1078" w="1479">
                  <a:moveTo>
                    <a:pt x="50" y="0"/>
                  </a:moveTo>
                  <a:cubicBezTo>
                    <a:pt x="0" y="25"/>
                    <a:pt x="0" y="50"/>
                    <a:pt x="0" y="75"/>
                  </a:cubicBezTo>
                  <a:cubicBezTo>
                    <a:pt x="75" y="376"/>
                    <a:pt x="276" y="652"/>
                    <a:pt x="526" y="827"/>
                  </a:cubicBezTo>
                  <a:cubicBezTo>
                    <a:pt x="752" y="977"/>
                    <a:pt x="1028" y="1078"/>
                    <a:pt x="1278" y="1078"/>
                  </a:cubicBezTo>
                  <a:cubicBezTo>
                    <a:pt x="1328" y="1078"/>
                    <a:pt x="1378" y="1053"/>
                    <a:pt x="1429" y="1053"/>
                  </a:cubicBezTo>
                  <a:cubicBezTo>
                    <a:pt x="1454" y="1053"/>
                    <a:pt x="1479" y="1028"/>
                    <a:pt x="1479" y="1003"/>
                  </a:cubicBezTo>
                  <a:cubicBezTo>
                    <a:pt x="1479" y="977"/>
                    <a:pt x="1454" y="952"/>
                    <a:pt x="1429" y="952"/>
                  </a:cubicBezTo>
                  <a:cubicBezTo>
                    <a:pt x="1390" y="956"/>
                    <a:pt x="1352" y="957"/>
                    <a:pt x="1314" y="957"/>
                  </a:cubicBezTo>
                  <a:cubicBezTo>
                    <a:pt x="1053" y="957"/>
                    <a:pt x="798" y="883"/>
                    <a:pt x="602" y="752"/>
                  </a:cubicBezTo>
                  <a:cubicBezTo>
                    <a:pt x="351" y="576"/>
                    <a:pt x="175" y="326"/>
                    <a:pt x="100" y="50"/>
                  </a:cubicBezTo>
                  <a:cubicBezTo>
                    <a:pt x="100" y="25"/>
                    <a:pt x="75" y="0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" name="Google Shape;267;p6"/>
          <p:cNvGrpSpPr/>
          <p:nvPr/>
        </p:nvGrpSpPr>
        <p:grpSpPr>
          <a:xfrm>
            <a:off x="251229" y="981563"/>
            <a:ext cx="154684" cy="401176"/>
            <a:chOff x="251229" y="981563"/>
            <a:chExt cx="154684" cy="401176"/>
          </a:xfrm>
        </p:grpSpPr>
        <p:grpSp>
          <p:nvGrpSpPr>
            <p:cNvPr id="268" name="Google Shape;268;p6"/>
            <p:cNvGrpSpPr/>
            <p:nvPr/>
          </p:nvGrpSpPr>
          <p:grpSpPr>
            <a:xfrm>
              <a:off x="251229" y="1240719"/>
              <a:ext cx="110475" cy="142021"/>
              <a:chOff x="3340915" y="2702363"/>
              <a:chExt cx="85980" cy="110522"/>
            </a:xfrm>
          </p:grpSpPr>
          <p:sp>
            <p:nvSpPr>
              <p:cNvPr id="269" name="Google Shape;269;p6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>
              <a:off x="336535" y="981563"/>
              <a:ext cx="69377" cy="89202"/>
              <a:chOff x="3340915" y="2702363"/>
              <a:chExt cx="85980" cy="110522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4" name="Google Shape;274;p6"/>
          <p:cNvGrpSpPr/>
          <p:nvPr/>
        </p:nvGrpSpPr>
        <p:grpSpPr>
          <a:xfrm flipH="1" rot="10800000">
            <a:off x="8707079" y="2206613"/>
            <a:ext cx="154684" cy="401176"/>
            <a:chOff x="251229" y="981563"/>
            <a:chExt cx="154684" cy="401176"/>
          </a:xfrm>
        </p:grpSpPr>
        <p:grpSp>
          <p:nvGrpSpPr>
            <p:cNvPr id="275" name="Google Shape;275;p6"/>
            <p:cNvGrpSpPr/>
            <p:nvPr/>
          </p:nvGrpSpPr>
          <p:grpSpPr>
            <a:xfrm>
              <a:off x="251229" y="1240719"/>
              <a:ext cx="110475" cy="142021"/>
              <a:chOff x="3340915" y="2702363"/>
              <a:chExt cx="85980" cy="110522"/>
            </a:xfrm>
          </p:grpSpPr>
          <p:sp>
            <p:nvSpPr>
              <p:cNvPr id="276" name="Google Shape;276;p6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6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8" name="Google Shape;278;p6"/>
            <p:cNvGrpSpPr/>
            <p:nvPr/>
          </p:nvGrpSpPr>
          <p:grpSpPr>
            <a:xfrm>
              <a:off x="336535" y="981563"/>
              <a:ext cx="69377" cy="89202"/>
              <a:chOff x="3340915" y="2702363"/>
              <a:chExt cx="85980" cy="110522"/>
            </a:xfrm>
          </p:grpSpPr>
          <p:sp>
            <p:nvSpPr>
              <p:cNvPr id="279" name="Google Shape;279;p6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3" name="Google Shape;283;p7"/>
          <p:cNvGrpSpPr/>
          <p:nvPr/>
        </p:nvGrpSpPr>
        <p:grpSpPr>
          <a:xfrm rot="10800000">
            <a:off x="4555911" y="235581"/>
            <a:ext cx="110472" cy="97245"/>
            <a:chOff x="4635225" y="2316383"/>
            <a:chExt cx="79123" cy="69654"/>
          </a:xfrm>
        </p:grpSpPr>
        <p:sp>
          <p:nvSpPr>
            <p:cNvPr id="284" name="Google Shape;284;p7"/>
            <p:cNvSpPr/>
            <p:nvPr/>
          </p:nvSpPr>
          <p:spPr>
            <a:xfrm>
              <a:off x="4637946" y="2319104"/>
              <a:ext cx="73681" cy="64158"/>
            </a:xfrm>
            <a:custGeom>
              <a:rect b="b" l="l" r="r" t="t"/>
              <a:pathLst>
                <a:path extrusionOk="0" h="1179" w="1354">
                  <a:moveTo>
                    <a:pt x="0" y="1"/>
                  </a:moveTo>
                  <a:lnTo>
                    <a:pt x="326" y="602"/>
                  </a:lnTo>
                  <a:lnTo>
                    <a:pt x="677" y="1179"/>
                  </a:lnTo>
                  <a:lnTo>
                    <a:pt x="1003" y="602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4635225" y="2316383"/>
              <a:ext cx="79123" cy="69654"/>
            </a:xfrm>
            <a:custGeom>
              <a:rect b="b" l="l" r="r" t="t"/>
              <a:pathLst>
                <a:path extrusionOk="0" h="1280" w="1454">
                  <a:moveTo>
                    <a:pt x="1303" y="126"/>
                  </a:moveTo>
                  <a:lnTo>
                    <a:pt x="727" y="1129"/>
                  </a:lnTo>
                  <a:lnTo>
                    <a:pt x="151" y="126"/>
                  </a:lnTo>
                  <a:close/>
                  <a:moveTo>
                    <a:pt x="50" y="1"/>
                  </a:moveTo>
                  <a:cubicBezTo>
                    <a:pt x="25" y="1"/>
                    <a:pt x="0" y="26"/>
                    <a:pt x="0" y="26"/>
                  </a:cubicBezTo>
                  <a:cubicBezTo>
                    <a:pt x="0" y="51"/>
                    <a:pt x="0" y="76"/>
                    <a:pt x="0" y="76"/>
                  </a:cubicBezTo>
                  <a:lnTo>
                    <a:pt x="677" y="1254"/>
                  </a:lnTo>
                  <a:cubicBezTo>
                    <a:pt x="677" y="1279"/>
                    <a:pt x="702" y="1279"/>
                    <a:pt x="727" y="1279"/>
                  </a:cubicBezTo>
                  <a:cubicBezTo>
                    <a:pt x="752" y="1279"/>
                    <a:pt x="752" y="1279"/>
                    <a:pt x="777" y="1254"/>
                  </a:cubicBezTo>
                  <a:lnTo>
                    <a:pt x="1454" y="76"/>
                  </a:lnTo>
                  <a:cubicBezTo>
                    <a:pt x="1454" y="76"/>
                    <a:pt x="1454" y="51"/>
                    <a:pt x="1454" y="26"/>
                  </a:cubicBezTo>
                  <a:cubicBezTo>
                    <a:pt x="1429" y="26"/>
                    <a:pt x="1404" y="1"/>
                    <a:pt x="1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7"/>
          <p:cNvGrpSpPr/>
          <p:nvPr/>
        </p:nvGrpSpPr>
        <p:grpSpPr>
          <a:xfrm flipH="1" rot="-9177237">
            <a:off x="8294793" y="209153"/>
            <a:ext cx="359066" cy="660495"/>
            <a:chOff x="3355935" y="1976820"/>
            <a:chExt cx="246892" cy="454223"/>
          </a:xfrm>
        </p:grpSpPr>
        <p:sp>
          <p:nvSpPr>
            <p:cNvPr id="287" name="Google Shape;287;p7"/>
            <p:cNvSpPr/>
            <p:nvPr/>
          </p:nvSpPr>
          <p:spPr>
            <a:xfrm>
              <a:off x="3355935" y="1976820"/>
              <a:ext cx="246892" cy="454223"/>
            </a:xfrm>
            <a:custGeom>
              <a:rect b="b" l="l" r="r" t="t"/>
              <a:pathLst>
                <a:path extrusionOk="0" h="8347" w="4537">
                  <a:moveTo>
                    <a:pt x="1604" y="151"/>
                  </a:moveTo>
                  <a:lnTo>
                    <a:pt x="4411" y="2882"/>
                  </a:lnTo>
                  <a:lnTo>
                    <a:pt x="3309" y="8171"/>
                  </a:lnTo>
                  <a:lnTo>
                    <a:pt x="126" y="3785"/>
                  </a:lnTo>
                  <a:lnTo>
                    <a:pt x="1604" y="151"/>
                  </a:lnTo>
                  <a:close/>
                  <a:moveTo>
                    <a:pt x="1554" y="0"/>
                  </a:moveTo>
                  <a:cubicBezTo>
                    <a:pt x="1554" y="25"/>
                    <a:pt x="1529" y="25"/>
                    <a:pt x="1529" y="50"/>
                  </a:cubicBezTo>
                  <a:lnTo>
                    <a:pt x="25" y="3785"/>
                  </a:lnTo>
                  <a:cubicBezTo>
                    <a:pt x="0" y="3785"/>
                    <a:pt x="0" y="3810"/>
                    <a:pt x="25" y="3835"/>
                  </a:cubicBezTo>
                  <a:lnTo>
                    <a:pt x="3284" y="8321"/>
                  </a:lnTo>
                  <a:cubicBezTo>
                    <a:pt x="3284" y="8346"/>
                    <a:pt x="3309" y="8346"/>
                    <a:pt x="3334" y="8346"/>
                  </a:cubicBezTo>
                  <a:cubicBezTo>
                    <a:pt x="3359" y="8346"/>
                    <a:pt x="3384" y="8321"/>
                    <a:pt x="3384" y="8296"/>
                  </a:cubicBezTo>
                  <a:lnTo>
                    <a:pt x="4537" y="2857"/>
                  </a:lnTo>
                  <a:cubicBezTo>
                    <a:pt x="4537" y="2857"/>
                    <a:pt x="4537" y="2832"/>
                    <a:pt x="4512" y="2807"/>
                  </a:cubicBezTo>
                  <a:lnTo>
                    <a:pt x="1604" y="25"/>
                  </a:lnTo>
                  <a:cubicBezTo>
                    <a:pt x="1604" y="0"/>
                    <a:pt x="1579" y="0"/>
                    <a:pt x="15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3355935" y="2129569"/>
              <a:ext cx="246892" cy="87340"/>
            </a:xfrm>
            <a:custGeom>
              <a:rect b="b" l="l" r="r" t="t"/>
              <a:pathLst>
                <a:path extrusionOk="0" h="1605" w="4537">
                  <a:moveTo>
                    <a:pt x="4436" y="0"/>
                  </a:moveTo>
                  <a:lnTo>
                    <a:pt x="3409" y="1028"/>
                  </a:lnTo>
                  <a:lnTo>
                    <a:pt x="1579" y="1504"/>
                  </a:lnTo>
                  <a:lnTo>
                    <a:pt x="75" y="928"/>
                  </a:lnTo>
                  <a:cubicBezTo>
                    <a:pt x="50" y="928"/>
                    <a:pt x="25" y="928"/>
                    <a:pt x="25" y="978"/>
                  </a:cubicBezTo>
                  <a:cubicBezTo>
                    <a:pt x="0" y="1003"/>
                    <a:pt x="25" y="1028"/>
                    <a:pt x="50" y="1028"/>
                  </a:cubicBezTo>
                  <a:lnTo>
                    <a:pt x="1554" y="1604"/>
                  </a:lnTo>
                  <a:lnTo>
                    <a:pt x="1579" y="1604"/>
                  </a:lnTo>
                  <a:lnTo>
                    <a:pt x="3459" y="1128"/>
                  </a:lnTo>
                  <a:lnTo>
                    <a:pt x="3484" y="1128"/>
                  </a:lnTo>
                  <a:lnTo>
                    <a:pt x="4512" y="100"/>
                  </a:lnTo>
                  <a:cubicBezTo>
                    <a:pt x="4537" y="75"/>
                    <a:pt x="4537" y="25"/>
                    <a:pt x="4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3439138" y="1976820"/>
              <a:ext cx="107801" cy="454223"/>
            </a:xfrm>
            <a:custGeom>
              <a:rect b="b" l="l" r="r" t="t"/>
              <a:pathLst>
                <a:path extrusionOk="0" h="8347" w="1981">
                  <a:moveTo>
                    <a:pt x="100" y="301"/>
                  </a:moveTo>
                  <a:lnTo>
                    <a:pt x="1855" y="3910"/>
                  </a:lnTo>
                  <a:lnTo>
                    <a:pt x="1755" y="8045"/>
                  </a:lnTo>
                  <a:lnTo>
                    <a:pt x="100" y="4361"/>
                  </a:lnTo>
                  <a:lnTo>
                    <a:pt x="100" y="301"/>
                  </a:lnTo>
                  <a:close/>
                  <a:moveTo>
                    <a:pt x="25" y="0"/>
                  </a:moveTo>
                  <a:cubicBezTo>
                    <a:pt x="0" y="25"/>
                    <a:pt x="0" y="25"/>
                    <a:pt x="0" y="50"/>
                  </a:cubicBezTo>
                  <a:lnTo>
                    <a:pt x="0" y="4361"/>
                  </a:lnTo>
                  <a:cubicBezTo>
                    <a:pt x="0" y="4386"/>
                    <a:pt x="0" y="4386"/>
                    <a:pt x="0" y="4386"/>
                  </a:cubicBezTo>
                  <a:lnTo>
                    <a:pt x="1755" y="8321"/>
                  </a:lnTo>
                  <a:cubicBezTo>
                    <a:pt x="1755" y="8346"/>
                    <a:pt x="1780" y="8346"/>
                    <a:pt x="1805" y="8346"/>
                  </a:cubicBezTo>
                  <a:cubicBezTo>
                    <a:pt x="1830" y="8346"/>
                    <a:pt x="1855" y="8321"/>
                    <a:pt x="1855" y="8296"/>
                  </a:cubicBezTo>
                  <a:lnTo>
                    <a:pt x="1980" y="3885"/>
                  </a:lnTo>
                  <a:cubicBezTo>
                    <a:pt x="1980" y="3885"/>
                    <a:pt x="1980" y="3885"/>
                    <a:pt x="1955" y="3860"/>
                  </a:cubicBezTo>
                  <a:lnTo>
                    <a:pt x="100" y="50"/>
                  </a:lnTo>
                  <a:cubicBezTo>
                    <a:pt x="75" y="25"/>
                    <a:pt x="50" y="0"/>
                    <a:pt x="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3360016" y="1979541"/>
              <a:ext cx="81898" cy="234648"/>
            </a:xfrm>
            <a:custGeom>
              <a:rect b="b" l="l" r="r" t="t"/>
              <a:pathLst>
                <a:path extrusionOk="0" h="4312" w="1505">
                  <a:moveTo>
                    <a:pt x="1504" y="0"/>
                  </a:moveTo>
                  <a:lnTo>
                    <a:pt x="0" y="3735"/>
                  </a:lnTo>
                  <a:lnTo>
                    <a:pt x="1504" y="4311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3537307" y="2132290"/>
              <a:ext cx="62798" cy="295977"/>
            </a:xfrm>
            <a:custGeom>
              <a:rect b="b" l="l" r="r" t="t"/>
              <a:pathLst>
                <a:path extrusionOk="0" h="5439" w="1154">
                  <a:moveTo>
                    <a:pt x="1154" y="0"/>
                  </a:moveTo>
                  <a:lnTo>
                    <a:pt x="126" y="1028"/>
                  </a:lnTo>
                  <a:lnTo>
                    <a:pt x="1" y="5439"/>
                  </a:lnTo>
                  <a:lnTo>
                    <a:pt x="1154" y="0"/>
                  </a:lnTo>
                  <a:close/>
                  <a:moveTo>
                    <a:pt x="1" y="5439"/>
                  </a:moveTo>
                  <a:lnTo>
                    <a:pt x="1" y="5439"/>
                  </a:lnTo>
                  <a:lnTo>
                    <a:pt x="1" y="54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7"/>
          <p:cNvGrpSpPr/>
          <p:nvPr/>
        </p:nvGrpSpPr>
        <p:grpSpPr>
          <a:xfrm>
            <a:off x="113798" y="4411747"/>
            <a:ext cx="359036" cy="516944"/>
            <a:chOff x="5268040" y="2478709"/>
            <a:chExt cx="282372" cy="406498"/>
          </a:xfrm>
        </p:grpSpPr>
        <p:sp>
          <p:nvSpPr>
            <p:cNvPr id="293" name="Google Shape;293;p7"/>
            <p:cNvSpPr/>
            <p:nvPr/>
          </p:nvSpPr>
          <p:spPr>
            <a:xfrm>
              <a:off x="5268040" y="2479035"/>
              <a:ext cx="148723" cy="183822"/>
            </a:xfrm>
            <a:custGeom>
              <a:rect b="b" l="l" r="r" t="t"/>
              <a:pathLst>
                <a:path extrusionOk="0" h="3378" w="2733">
                  <a:moveTo>
                    <a:pt x="2482" y="145"/>
                  </a:moveTo>
                  <a:lnTo>
                    <a:pt x="2607" y="1072"/>
                  </a:lnTo>
                  <a:lnTo>
                    <a:pt x="1178" y="3227"/>
                  </a:lnTo>
                  <a:lnTo>
                    <a:pt x="126" y="1849"/>
                  </a:lnTo>
                  <a:lnTo>
                    <a:pt x="2482" y="145"/>
                  </a:lnTo>
                  <a:close/>
                  <a:moveTo>
                    <a:pt x="2522" y="1"/>
                  </a:moveTo>
                  <a:cubicBezTo>
                    <a:pt x="2513" y="1"/>
                    <a:pt x="2507" y="7"/>
                    <a:pt x="2507" y="19"/>
                  </a:cubicBezTo>
                  <a:lnTo>
                    <a:pt x="25" y="1799"/>
                  </a:lnTo>
                  <a:cubicBezTo>
                    <a:pt x="0" y="1799"/>
                    <a:pt x="0" y="1824"/>
                    <a:pt x="0" y="1849"/>
                  </a:cubicBezTo>
                  <a:cubicBezTo>
                    <a:pt x="0" y="1849"/>
                    <a:pt x="0" y="1874"/>
                    <a:pt x="0" y="1874"/>
                  </a:cubicBezTo>
                  <a:lnTo>
                    <a:pt x="1153" y="3353"/>
                  </a:lnTo>
                  <a:cubicBezTo>
                    <a:pt x="1153" y="3353"/>
                    <a:pt x="1178" y="3378"/>
                    <a:pt x="1203" y="3378"/>
                  </a:cubicBezTo>
                  <a:cubicBezTo>
                    <a:pt x="1203" y="3378"/>
                    <a:pt x="1228" y="3353"/>
                    <a:pt x="1228" y="3353"/>
                  </a:cubicBezTo>
                  <a:lnTo>
                    <a:pt x="2707" y="1122"/>
                  </a:lnTo>
                  <a:cubicBezTo>
                    <a:pt x="2732" y="1122"/>
                    <a:pt x="2732" y="1097"/>
                    <a:pt x="2732" y="1072"/>
                  </a:cubicBezTo>
                  <a:lnTo>
                    <a:pt x="2582" y="44"/>
                  </a:lnTo>
                  <a:cubicBezTo>
                    <a:pt x="2582" y="19"/>
                    <a:pt x="2557" y="19"/>
                    <a:pt x="2557" y="19"/>
                  </a:cubicBezTo>
                  <a:cubicBezTo>
                    <a:pt x="2544" y="7"/>
                    <a:pt x="2532" y="1"/>
                    <a:pt x="2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5329423" y="2478709"/>
              <a:ext cx="220989" cy="223710"/>
            </a:xfrm>
            <a:custGeom>
              <a:rect b="b" l="l" r="r" t="t"/>
              <a:pathLst>
                <a:path extrusionOk="0" h="4111" w="4061">
                  <a:moveTo>
                    <a:pt x="1454" y="151"/>
                  </a:moveTo>
                  <a:lnTo>
                    <a:pt x="3283" y="777"/>
                  </a:lnTo>
                  <a:lnTo>
                    <a:pt x="3935" y="3735"/>
                  </a:lnTo>
                  <a:lnTo>
                    <a:pt x="2206" y="4010"/>
                  </a:lnTo>
                  <a:lnTo>
                    <a:pt x="151" y="3284"/>
                  </a:lnTo>
                  <a:lnTo>
                    <a:pt x="1579" y="1128"/>
                  </a:lnTo>
                  <a:cubicBezTo>
                    <a:pt x="1604" y="1128"/>
                    <a:pt x="1604" y="1103"/>
                    <a:pt x="1604" y="1078"/>
                  </a:cubicBezTo>
                  <a:lnTo>
                    <a:pt x="1454" y="151"/>
                  </a:lnTo>
                  <a:close/>
                  <a:moveTo>
                    <a:pt x="1429" y="0"/>
                  </a:moveTo>
                  <a:cubicBezTo>
                    <a:pt x="1404" y="0"/>
                    <a:pt x="1379" y="0"/>
                    <a:pt x="1354" y="25"/>
                  </a:cubicBezTo>
                  <a:cubicBezTo>
                    <a:pt x="1354" y="25"/>
                    <a:pt x="1354" y="50"/>
                    <a:pt x="1354" y="75"/>
                  </a:cubicBezTo>
                  <a:lnTo>
                    <a:pt x="1479" y="1078"/>
                  </a:lnTo>
                  <a:lnTo>
                    <a:pt x="25" y="3284"/>
                  </a:lnTo>
                  <a:cubicBezTo>
                    <a:pt x="0" y="3309"/>
                    <a:pt x="0" y="3309"/>
                    <a:pt x="0" y="3334"/>
                  </a:cubicBezTo>
                  <a:cubicBezTo>
                    <a:pt x="25" y="3359"/>
                    <a:pt x="25" y="3359"/>
                    <a:pt x="50" y="3359"/>
                  </a:cubicBezTo>
                  <a:lnTo>
                    <a:pt x="2181" y="4111"/>
                  </a:lnTo>
                  <a:lnTo>
                    <a:pt x="2206" y="4111"/>
                  </a:lnTo>
                  <a:lnTo>
                    <a:pt x="4010" y="3835"/>
                  </a:lnTo>
                  <a:cubicBezTo>
                    <a:pt x="4035" y="3835"/>
                    <a:pt x="4035" y="3835"/>
                    <a:pt x="4035" y="3810"/>
                  </a:cubicBezTo>
                  <a:cubicBezTo>
                    <a:pt x="4060" y="3810"/>
                    <a:pt x="4060" y="3785"/>
                    <a:pt x="4060" y="3785"/>
                  </a:cubicBezTo>
                  <a:lnTo>
                    <a:pt x="3384" y="727"/>
                  </a:lnTo>
                  <a:cubicBezTo>
                    <a:pt x="3384" y="702"/>
                    <a:pt x="3359" y="702"/>
                    <a:pt x="3359" y="677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5409851" y="2515876"/>
              <a:ext cx="103720" cy="43316"/>
            </a:xfrm>
            <a:custGeom>
              <a:rect b="b" l="l" r="r" t="t"/>
              <a:pathLst>
                <a:path extrusionOk="0" h="796" w="1906">
                  <a:moveTo>
                    <a:pt x="1859" y="0"/>
                  </a:moveTo>
                  <a:cubicBezTo>
                    <a:pt x="1843" y="0"/>
                    <a:pt x="1830" y="7"/>
                    <a:pt x="1830" y="19"/>
                  </a:cubicBezTo>
                  <a:lnTo>
                    <a:pt x="1003" y="696"/>
                  </a:lnTo>
                  <a:lnTo>
                    <a:pt x="76" y="370"/>
                  </a:lnTo>
                  <a:cubicBezTo>
                    <a:pt x="69" y="363"/>
                    <a:pt x="61" y="360"/>
                    <a:pt x="54" y="360"/>
                  </a:cubicBezTo>
                  <a:cubicBezTo>
                    <a:pt x="36" y="360"/>
                    <a:pt x="19" y="377"/>
                    <a:pt x="1" y="395"/>
                  </a:cubicBezTo>
                  <a:cubicBezTo>
                    <a:pt x="1" y="420"/>
                    <a:pt x="26" y="445"/>
                    <a:pt x="51" y="470"/>
                  </a:cubicBezTo>
                  <a:lnTo>
                    <a:pt x="1003" y="796"/>
                  </a:lnTo>
                  <a:lnTo>
                    <a:pt x="1054" y="796"/>
                  </a:lnTo>
                  <a:lnTo>
                    <a:pt x="1881" y="94"/>
                  </a:lnTo>
                  <a:cubicBezTo>
                    <a:pt x="1906" y="69"/>
                    <a:pt x="1906" y="44"/>
                    <a:pt x="1906" y="19"/>
                  </a:cubicBezTo>
                  <a:cubicBezTo>
                    <a:pt x="1893" y="7"/>
                    <a:pt x="1874" y="0"/>
                    <a:pt x="1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5314404" y="2681902"/>
              <a:ext cx="236009" cy="203304"/>
            </a:xfrm>
            <a:custGeom>
              <a:rect b="b" l="l" r="r" t="t"/>
              <a:pathLst>
                <a:path extrusionOk="0" h="3736" w="4337">
                  <a:moveTo>
                    <a:pt x="4086" y="126"/>
                  </a:moveTo>
                  <a:lnTo>
                    <a:pt x="376" y="3359"/>
                  </a:lnTo>
                  <a:lnTo>
                    <a:pt x="2507" y="377"/>
                  </a:lnTo>
                  <a:lnTo>
                    <a:pt x="4086" y="126"/>
                  </a:lnTo>
                  <a:close/>
                  <a:moveTo>
                    <a:pt x="4261" y="1"/>
                  </a:moveTo>
                  <a:lnTo>
                    <a:pt x="2457" y="276"/>
                  </a:lnTo>
                  <a:cubicBezTo>
                    <a:pt x="2432" y="276"/>
                    <a:pt x="2432" y="276"/>
                    <a:pt x="2432" y="301"/>
                  </a:cubicBezTo>
                  <a:lnTo>
                    <a:pt x="26" y="3660"/>
                  </a:lnTo>
                  <a:cubicBezTo>
                    <a:pt x="0" y="3685"/>
                    <a:pt x="0" y="3710"/>
                    <a:pt x="26" y="3735"/>
                  </a:cubicBezTo>
                  <a:lnTo>
                    <a:pt x="101" y="3735"/>
                  </a:lnTo>
                  <a:lnTo>
                    <a:pt x="4311" y="101"/>
                  </a:lnTo>
                  <a:cubicBezTo>
                    <a:pt x="4336" y="76"/>
                    <a:pt x="4336" y="51"/>
                    <a:pt x="4336" y="26"/>
                  </a:cubicBezTo>
                  <a:cubicBezTo>
                    <a:pt x="4311" y="1"/>
                    <a:pt x="4286" y="1"/>
                    <a:pt x="42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5268040" y="2576877"/>
              <a:ext cx="53220" cy="308330"/>
            </a:xfrm>
            <a:custGeom>
              <a:rect b="b" l="l" r="r" t="t"/>
              <a:pathLst>
                <a:path extrusionOk="0" h="5666" w="978">
                  <a:moveTo>
                    <a:pt x="50" y="1"/>
                  </a:moveTo>
                  <a:cubicBezTo>
                    <a:pt x="25" y="1"/>
                    <a:pt x="0" y="26"/>
                    <a:pt x="0" y="51"/>
                  </a:cubicBezTo>
                  <a:lnTo>
                    <a:pt x="852" y="5615"/>
                  </a:lnTo>
                  <a:cubicBezTo>
                    <a:pt x="852" y="5640"/>
                    <a:pt x="878" y="5665"/>
                    <a:pt x="903" y="5665"/>
                  </a:cubicBezTo>
                  <a:lnTo>
                    <a:pt x="928" y="5665"/>
                  </a:lnTo>
                  <a:cubicBezTo>
                    <a:pt x="953" y="5665"/>
                    <a:pt x="978" y="5640"/>
                    <a:pt x="978" y="5615"/>
                  </a:cubicBezTo>
                  <a:lnTo>
                    <a:pt x="101" y="51"/>
                  </a:lnTo>
                  <a:cubicBezTo>
                    <a:pt x="101" y="1"/>
                    <a:pt x="76" y="1"/>
                    <a:pt x="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5445331" y="2553696"/>
              <a:ext cx="23236" cy="148723"/>
            </a:xfrm>
            <a:custGeom>
              <a:rect b="b" l="l" r="r" t="t"/>
              <a:pathLst>
                <a:path extrusionOk="0" h="2733" w="427">
                  <a:moveTo>
                    <a:pt x="376" y="1"/>
                  </a:moveTo>
                  <a:cubicBezTo>
                    <a:pt x="326" y="1"/>
                    <a:pt x="301" y="26"/>
                    <a:pt x="301" y="51"/>
                  </a:cubicBezTo>
                  <a:lnTo>
                    <a:pt x="1" y="2682"/>
                  </a:lnTo>
                  <a:cubicBezTo>
                    <a:pt x="1" y="2708"/>
                    <a:pt x="26" y="2733"/>
                    <a:pt x="51" y="2733"/>
                  </a:cubicBezTo>
                  <a:cubicBezTo>
                    <a:pt x="76" y="2733"/>
                    <a:pt x="101" y="2708"/>
                    <a:pt x="126" y="2682"/>
                  </a:cubicBezTo>
                  <a:lnTo>
                    <a:pt x="427" y="51"/>
                  </a:lnTo>
                  <a:cubicBezTo>
                    <a:pt x="427" y="26"/>
                    <a:pt x="402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5314404" y="2656000"/>
              <a:ext cx="21876" cy="229207"/>
            </a:xfrm>
            <a:custGeom>
              <a:rect b="b" l="l" r="r" t="t"/>
              <a:pathLst>
                <a:path extrusionOk="0" h="4212" w="402">
                  <a:moveTo>
                    <a:pt x="351" y="0"/>
                  </a:moveTo>
                  <a:cubicBezTo>
                    <a:pt x="301" y="0"/>
                    <a:pt x="276" y="26"/>
                    <a:pt x="276" y="51"/>
                  </a:cubicBezTo>
                  <a:lnTo>
                    <a:pt x="0" y="4161"/>
                  </a:lnTo>
                  <a:cubicBezTo>
                    <a:pt x="0" y="4186"/>
                    <a:pt x="26" y="4211"/>
                    <a:pt x="51" y="4211"/>
                  </a:cubicBezTo>
                  <a:cubicBezTo>
                    <a:pt x="101" y="4211"/>
                    <a:pt x="101" y="4186"/>
                    <a:pt x="126" y="4161"/>
                  </a:cubicBezTo>
                  <a:lnTo>
                    <a:pt x="401" y="51"/>
                  </a:lnTo>
                  <a:cubicBezTo>
                    <a:pt x="401" y="26"/>
                    <a:pt x="376" y="0"/>
                    <a:pt x="3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5270761" y="2482790"/>
              <a:ext cx="141866" cy="175986"/>
            </a:xfrm>
            <a:custGeom>
              <a:rect b="b" l="l" r="r" t="t"/>
              <a:pathLst>
                <a:path extrusionOk="0" h="3234" w="2607">
                  <a:moveTo>
                    <a:pt x="2482" y="0"/>
                  </a:moveTo>
                  <a:lnTo>
                    <a:pt x="0" y="1780"/>
                  </a:lnTo>
                  <a:lnTo>
                    <a:pt x="1153" y="3234"/>
                  </a:lnTo>
                  <a:lnTo>
                    <a:pt x="2607" y="1028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5317125" y="2684623"/>
              <a:ext cx="230567" cy="197808"/>
            </a:xfrm>
            <a:custGeom>
              <a:rect b="b" l="l" r="r" t="t"/>
              <a:pathLst>
                <a:path extrusionOk="0" h="3635" w="4237">
                  <a:moveTo>
                    <a:pt x="4236" y="1"/>
                  </a:moveTo>
                  <a:lnTo>
                    <a:pt x="2407" y="276"/>
                  </a:lnTo>
                  <a:lnTo>
                    <a:pt x="1" y="3635"/>
                  </a:lnTo>
                  <a:lnTo>
                    <a:pt x="42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7"/>
          <p:cNvGrpSpPr/>
          <p:nvPr/>
        </p:nvGrpSpPr>
        <p:grpSpPr>
          <a:xfrm>
            <a:off x="175592" y="242883"/>
            <a:ext cx="393251" cy="479007"/>
            <a:chOff x="192967" y="1772033"/>
            <a:chExt cx="393251" cy="479007"/>
          </a:xfrm>
        </p:grpSpPr>
        <p:sp>
          <p:nvSpPr>
            <p:cNvPr id="303" name="Google Shape;303;p7"/>
            <p:cNvSpPr/>
            <p:nvPr/>
          </p:nvSpPr>
          <p:spPr>
            <a:xfrm flipH="1">
              <a:off x="435081" y="1772033"/>
              <a:ext cx="151138" cy="19466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4" name="Google Shape;304;p7"/>
            <p:cNvGrpSpPr/>
            <p:nvPr/>
          </p:nvGrpSpPr>
          <p:grpSpPr>
            <a:xfrm flipH="1">
              <a:off x="237176" y="2109019"/>
              <a:ext cx="110475" cy="142021"/>
              <a:chOff x="3340915" y="2702363"/>
              <a:chExt cx="85980" cy="110522"/>
            </a:xfrm>
          </p:grpSpPr>
          <p:sp>
            <p:nvSpPr>
              <p:cNvPr id="305" name="Google Shape;305;p7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7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7" name="Google Shape;307;p7"/>
            <p:cNvGrpSpPr/>
            <p:nvPr/>
          </p:nvGrpSpPr>
          <p:grpSpPr>
            <a:xfrm flipH="1">
              <a:off x="192967" y="1849863"/>
              <a:ext cx="69377" cy="89202"/>
              <a:chOff x="3340915" y="2702363"/>
              <a:chExt cx="85980" cy="110522"/>
            </a:xfrm>
          </p:grpSpPr>
          <p:sp>
            <p:nvSpPr>
              <p:cNvPr id="308" name="Google Shape;308;p7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7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0" name="Google Shape;310;p7"/>
          <p:cNvGrpSpPr/>
          <p:nvPr/>
        </p:nvGrpSpPr>
        <p:grpSpPr>
          <a:xfrm>
            <a:off x="8430911" y="3668818"/>
            <a:ext cx="510147" cy="788996"/>
            <a:chOff x="8430911" y="3668818"/>
            <a:chExt cx="510147" cy="788996"/>
          </a:xfrm>
        </p:grpSpPr>
        <p:grpSp>
          <p:nvGrpSpPr>
            <p:cNvPr id="311" name="Google Shape;311;p7"/>
            <p:cNvGrpSpPr/>
            <p:nvPr/>
          </p:nvGrpSpPr>
          <p:grpSpPr>
            <a:xfrm>
              <a:off x="8578804" y="4315789"/>
              <a:ext cx="161348" cy="142025"/>
              <a:chOff x="4635225" y="2316383"/>
              <a:chExt cx="79123" cy="69654"/>
            </a:xfrm>
          </p:grpSpPr>
          <p:sp>
            <p:nvSpPr>
              <p:cNvPr id="312" name="Google Shape;312;p7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7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4" name="Google Shape;314;p7"/>
            <p:cNvGrpSpPr/>
            <p:nvPr/>
          </p:nvGrpSpPr>
          <p:grpSpPr>
            <a:xfrm rot="10800000">
              <a:off x="8830586" y="3964218"/>
              <a:ext cx="110472" cy="97245"/>
              <a:chOff x="4635225" y="2316383"/>
              <a:chExt cx="79123" cy="69654"/>
            </a:xfrm>
          </p:grpSpPr>
          <p:sp>
            <p:nvSpPr>
              <p:cNvPr id="315" name="Google Shape;315;p7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7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7" name="Google Shape;317;p7"/>
            <p:cNvGrpSpPr/>
            <p:nvPr/>
          </p:nvGrpSpPr>
          <p:grpSpPr>
            <a:xfrm rot="10800000">
              <a:off x="8430911" y="3668818"/>
              <a:ext cx="110472" cy="97245"/>
              <a:chOff x="4635225" y="2316383"/>
              <a:chExt cx="79123" cy="69654"/>
            </a:xfrm>
          </p:grpSpPr>
          <p:sp>
            <p:nvSpPr>
              <p:cNvPr id="318" name="Google Shape;318;p7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7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0" name="Google Shape;320;p7"/>
          <p:cNvGrpSpPr/>
          <p:nvPr/>
        </p:nvGrpSpPr>
        <p:grpSpPr>
          <a:xfrm flipH="1" rot="10800000">
            <a:off x="4397476" y="4494920"/>
            <a:ext cx="349043" cy="479007"/>
            <a:chOff x="2713376" y="4364595"/>
            <a:chExt cx="349043" cy="479007"/>
          </a:xfrm>
        </p:grpSpPr>
        <p:sp>
          <p:nvSpPr>
            <p:cNvPr id="321" name="Google Shape;321;p7"/>
            <p:cNvSpPr/>
            <p:nvPr/>
          </p:nvSpPr>
          <p:spPr>
            <a:xfrm flipH="1">
              <a:off x="2911281" y="4364595"/>
              <a:ext cx="151138" cy="19466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2" name="Google Shape;322;p7"/>
            <p:cNvGrpSpPr/>
            <p:nvPr/>
          </p:nvGrpSpPr>
          <p:grpSpPr>
            <a:xfrm flipH="1">
              <a:off x="2713376" y="4701582"/>
              <a:ext cx="110475" cy="142021"/>
              <a:chOff x="3340915" y="2702363"/>
              <a:chExt cx="85980" cy="110522"/>
            </a:xfrm>
          </p:grpSpPr>
          <p:sp>
            <p:nvSpPr>
              <p:cNvPr id="323" name="Google Shape;323;p7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7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5" name="Google Shape;325;p7"/>
          <p:cNvGrpSpPr/>
          <p:nvPr/>
        </p:nvGrpSpPr>
        <p:grpSpPr>
          <a:xfrm>
            <a:off x="4304129" y="587152"/>
            <a:ext cx="161348" cy="142025"/>
            <a:chOff x="4635225" y="2316383"/>
            <a:chExt cx="79123" cy="69654"/>
          </a:xfrm>
        </p:grpSpPr>
        <p:sp>
          <p:nvSpPr>
            <p:cNvPr id="326" name="Google Shape;326;p7"/>
            <p:cNvSpPr/>
            <p:nvPr/>
          </p:nvSpPr>
          <p:spPr>
            <a:xfrm>
              <a:off x="4637946" y="2319104"/>
              <a:ext cx="73681" cy="64158"/>
            </a:xfrm>
            <a:custGeom>
              <a:rect b="b" l="l" r="r" t="t"/>
              <a:pathLst>
                <a:path extrusionOk="0" h="1179" w="1354">
                  <a:moveTo>
                    <a:pt x="0" y="1"/>
                  </a:moveTo>
                  <a:lnTo>
                    <a:pt x="326" y="602"/>
                  </a:lnTo>
                  <a:lnTo>
                    <a:pt x="677" y="1179"/>
                  </a:lnTo>
                  <a:lnTo>
                    <a:pt x="1003" y="602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4635225" y="2316383"/>
              <a:ext cx="79123" cy="69654"/>
            </a:xfrm>
            <a:custGeom>
              <a:rect b="b" l="l" r="r" t="t"/>
              <a:pathLst>
                <a:path extrusionOk="0" h="1280" w="1454">
                  <a:moveTo>
                    <a:pt x="1303" y="126"/>
                  </a:moveTo>
                  <a:lnTo>
                    <a:pt x="727" y="1129"/>
                  </a:lnTo>
                  <a:lnTo>
                    <a:pt x="151" y="126"/>
                  </a:lnTo>
                  <a:close/>
                  <a:moveTo>
                    <a:pt x="50" y="1"/>
                  </a:moveTo>
                  <a:cubicBezTo>
                    <a:pt x="25" y="1"/>
                    <a:pt x="0" y="26"/>
                    <a:pt x="0" y="26"/>
                  </a:cubicBezTo>
                  <a:cubicBezTo>
                    <a:pt x="0" y="51"/>
                    <a:pt x="0" y="76"/>
                    <a:pt x="0" y="76"/>
                  </a:cubicBezTo>
                  <a:lnTo>
                    <a:pt x="677" y="1254"/>
                  </a:lnTo>
                  <a:cubicBezTo>
                    <a:pt x="677" y="1279"/>
                    <a:pt x="702" y="1279"/>
                    <a:pt x="727" y="1279"/>
                  </a:cubicBezTo>
                  <a:cubicBezTo>
                    <a:pt x="752" y="1279"/>
                    <a:pt x="752" y="1279"/>
                    <a:pt x="777" y="1254"/>
                  </a:cubicBezTo>
                  <a:lnTo>
                    <a:pt x="1454" y="76"/>
                  </a:lnTo>
                  <a:cubicBezTo>
                    <a:pt x="1454" y="76"/>
                    <a:pt x="1454" y="51"/>
                    <a:pt x="1454" y="26"/>
                  </a:cubicBezTo>
                  <a:cubicBezTo>
                    <a:pt x="1429" y="26"/>
                    <a:pt x="1404" y="1"/>
                    <a:pt x="1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p7"/>
          <p:cNvSpPr txBox="1"/>
          <p:nvPr>
            <p:ph idx="1" type="body"/>
          </p:nvPr>
        </p:nvSpPr>
        <p:spPr>
          <a:xfrm>
            <a:off x="720000" y="1987500"/>
            <a:ext cx="36201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9" name="Google Shape;329;p7"/>
          <p:cNvSpPr txBox="1"/>
          <p:nvPr>
            <p:ph type="title"/>
          </p:nvPr>
        </p:nvSpPr>
        <p:spPr>
          <a:xfrm>
            <a:off x="720000" y="802300"/>
            <a:ext cx="3620100" cy="8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2" name="Google Shape;332;p8"/>
          <p:cNvGrpSpPr/>
          <p:nvPr/>
        </p:nvGrpSpPr>
        <p:grpSpPr>
          <a:xfrm rot="-813638">
            <a:off x="-372926" y="3152304"/>
            <a:ext cx="1780594" cy="1912729"/>
            <a:chOff x="2580975" y="1041300"/>
            <a:chExt cx="769450" cy="826550"/>
          </a:xfrm>
        </p:grpSpPr>
        <p:sp>
          <p:nvSpPr>
            <p:cNvPr id="333" name="Google Shape;333;p8"/>
            <p:cNvSpPr/>
            <p:nvPr/>
          </p:nvSpPr>
          <p:spPr>
            <a:xfrm>
              <a:off x="2580975" y="1065850"/>
              <a:ext cx="769450" cy="802000"/>
            </a:xfrm>
            <a:custGeom>
              <a:rect b="b" l="l" r="r" t="t"/>
              <a:pathLst>
                <a:path extrusionOk="0" h="32080" w="30778">
                  <a:moveTo>
                    <a:pt x="27018" y="7994"/>
                  </a:moveTo>
                  <a:cubicBezTo>
                    <a:pt x="27820" y="7994"/>
                    <a:pt x="28597" y="7994"/>
                    <a:pt x="29374" y="8270"/>
                  </a:cubicBezTo>
                  <a:cubicBezTo>
                    <a:pt x="30176" y="8545"/>
                    <a:pt x="30351" y="9047"/>
                    <a:pt x="29900" y="9748"/>
                  </a:cubicBezTo>
                  <a:cubicBezTo>
                    <a:pt x="29374" y="10550"/>
                    <a:pt x="28622" y="11102"/>
                    <a:pt x="27845" y="11703"/>
                  </a:cubicBezTo>
                  <a:cubicBezTo>
                    <a:pt x="27720" y="10400"/>
                    <a:pt x="27469" y="9197"/>
                    <a:pt x="27018" y="7994"/>
                  </a:cubicBezTo>
                  <a:close/>
                  <a:moveTo>
                    <a:pt x="15460" y="3454"/>
                  </a:moveTo>
                  <a:cubicBezTo>
                    <a:pt x="16068" y="3454"/>
                    <a:pt x="16670" y="3529"/>
                    <a:pt x="17244" y="3658"/>
                  </a:cubicBezTo>
                  <a:cubicBezTo>
                    <a:pt x="17695" y="3783"/>
                    <a:pt x="18071" y="4034"/>
                    <a:pt x="18396" y="4335"/>
                  </a:cubicBezTo>
                  <a:cubicBezTo>
                    <a:pt x="19399" y="5187"/>
                    <a:pt x="19975" y="6265"/>
                    <a:pt x="20151" y="7568"/>
                  </a:cubicBezTo>
                  <a:cubicBezTo>
                    <a:pt x="20201" y="7844"/>
                    <a:pt x="20176" y="8094"/>
                    <a:pt x="20226" y="8345"/>
                  </a:cubicBezTo>
                  <a:cubicBezTo>
                    <a:pt x="20126" y="10300"/>
                    <a:pt x="19349" y="11879"/>
                    <a:pt x="17645" y="12931"/>
                  </a:cubicBezTo>
                  <a:cubicBezTo>
                    <a:pt x="16890" y="13388"/>
                    <a:pt x="16086" y="13601"/>
                    <a:pt x="15301" y="13601"/>
                  </a:cubicBezTo>
                  <a:cubicBezTo>
                    <a:pt x="13844" y="13601"/>
                    <a:pt x="12450" y="12865"/>
                    <a:pt x="11554" y="11578"/>
                  </a:cubicBezTo>
                  <a:cubicBezTo>
                    <a:pt x="9675" y="8896"/>
                    <a:pt x="10627" y="5137"/>
                    <a:pt x="13534" y="3708"/>
                  </a:cubicBezTo>
                  <a:cubicBezTo>
                    <a:pt x="13960" y="3508"/>
                    <a:pt x="14386" y="3508"/>
                    <a:pt x="14812" y="3483"/>
                  </a:cubicBezTo>
                  <a:cubicBezTo>
                    <a:pt x="15029" y="3463"/>
                    <a:pt x="15245" y="3454"/>
                    <a:pt x="15460" y="3454"/>
                  </a:cubicBezTo>
                  <a:close/>
                  <a:moveTo>
                    <a:pt x="12406" y="3934"/>
                  </a:moveTo>
                  <a:cubicBezTo>
                    <a:pt x="11329" y="4836"/>
                    <a:pt x="10652" y="5964"/>
                    <a:pt x="10351" y="7292"/>
                  </a:cubicBezTo>
                  <a:cubicBezTo>
                    <a:pt x="9775" y="9949"/>
                    <a:pt x="11053" y="12681"/>
                    <a:pt x="13609" y="13633"/>
                  </a:cubicBezTo>
                  <a:cubicBezTo>
                    <a:pt x="14145" y="13832"/>
                    <a:pt x="14703" y="13928"/>
                    <a:pt x="15260" y="13928"/>
                  </a:cubicBezTo>
                  <a:cubicBezTo>
                    <a:pt x="16736" y="13928"/>
                    <a:pt x="18204" y="13255"/>
                    <a:pt x="19223" y="12054"/>
                  </a:cubicBezTo>
                  <a:cubicBezTo>
                    <a:pt x="20051" y="11027"/>
                    <a:pt x="20477" y="9874"/>
                    <a:pt x="20527" y="8545"/>
                  </a:cubicBezTo>
                  <a:cubicBezTo>
                    <a:pt x="20577" y="6816"/>
                    <a:pt x="19975" y="5337"/>
                    <a:pt x="18697" y="4159"/>
                  </a:cubicBezTo>
                  <a:cubicBezTo>
                    <a:pt x="18672" y="4134"/>
                    <a:pt x="18647" y="4109"/>
                    <a:pt x="18597" y="4059"/>
                  </a:cubicBezTo>
                  <a:cubicBezTo>
                    <a:pt x="18722" y="4059"/>
                    <a:pt x="18822" y="4109"/>
                    <a:pt x="18923" y="4134"/>
                  </a:cubicBezTo>
                  <a:cubicBezTo>
                    <a:pt x="22106" y="5513"/>
                    <a:pt x="24086" y="7894"/>
                    <a:pt x="24787" y="11302"/>
                  </a:cubicBezTo>
                  <a:cubicBezTo>
                    <a:pt x="24913" y="11929"/>
                    <a:pt x="24963" y="12530"/>
                    <a:pt x="24988" y="13132"/>
                  </a:cubicBezTo>
                  <a:cubicBezTo>
                    <a:pt x="24988" y="13357"/>
                    <a:pt x="24913" y="13458"/>
                    <a:pt x="24737" y="13583"/>
                  </a:cubicBezTo>
                  <a:cubicBezTo>
                    <a:pt x="21680" y="15187"/>
                    <a:pt x="18497" y="16465"/>
                    <a:pt x="15213" y="17543"/>
                  </a:cubicBezTo>
                  <a:cubicBezTo>
                    <a:pt x="12983" y="18295"/>
                    <a:pt x="10727" y="18946"/>
                    <a:pt x="8421" y="19423"/>
                  </a:cubicBezTo>
                  <a:cubicBezTo>
                    <a:pt x="8382" y="19428"/>
                    <a:pt x="8348" y="19431"/>
                    <a:pt x="8317" y="19431"/>
                  </a:cubicBezTo>
                  <a:cubicBezTo>
                    <a:pt x="8211" y="19431"/>
                    <a:pt x="8148" y="19394"/>
                    <a:pt x="8071" y="19297"/>
                  </a:cubicBezTo>
                  <a:cubicBezTo>
                    <a:pt x="7043" y="18094"/>
                    <a:pt x="6366" y="16716"/>
                    <a:pt x="5990" y="15162"/>
                  </a:cubicBezTo>
                  <a:cubicBezTo>
                    <a:pt x="5765" y="14210"/>
                    <a:pt x="5690" y="13232"/>
                    <a:pt x="5790" y="12255"/>
                  </a:cubicBezTo>
                  <a:cubicBezTo>
                    <a:pt x="6116" y="9072"/>
                    <a:pt x="7644" y="6590"/>
                    <a:pt x="10376" y="4886"/>
                  </a:cubicBezTo>
                  <a:cubicBezTo>
                    <a:pt x="10878" y="4585"/>
                    <a:pt x="11379" y="4335"/>
                    <a:pt x="11905" y="4109"/>
                  </a:cubicBezTo>
                  <a:cubicBezTo>
                    <a:pt x="12056" y="4034"/>
                    <a:pt x="12231" y="3984"/>
                    <a:pt x="12406" y="3934"/>
                  </a:cubicBezTo>
                  <a:close/>
                  <a:moveTo>
                    <a:pt x="15355" y="495"/>
                  </a:moveTo>
                  <a:cubicBezTo>
                    <a:pt x="18299" y="495"/>
                    <a:pt x="20976" y="1550"/>
                    <a:pt x="23334" y="3608"/>
                  </a:cubicBezTo>
                  <a:cubicBezTo>
                    <a:pt x="25339" y="5387"/>
                    <a:pt x="26592" y="7618"/>
                    <a:pt x="27143" y="10250"/>
                  </a:cubicBezTo>
                  <a:cubicBezTo>
                    <a:pt x="27269" y="10776"/>
                    <a:pt x="27319" y="11302"/>
                    <a:pt x="27369" y="11854"/>
                  </a:cubicBezTo>
                  <a:cubicBezTo>
                    <a:pt x="27369" y="11929"/>
                    <a:pt x="27394" y="12004"/>
                    <a:pt x="27294" y="12054"/>
                  </a:cubicBezTo>
                  <a:cubicBezTo>
                    <a:pt x="26717" y="12455"/>
                    <a:pt x="26116" y="12806"/>
                    <a:pt x="25439" y="13182"/>
                  </a:cubicBezTo>
                  <a:cubicBezTo>
                    <a:pt x="25489" y="8696"/>
                    <a:pt x="22582" y="4861"/>
                    <a:pt x="18522" y="3533"/>
                  </a:cubicBezTo>
                  <a:cubicBezTo>
                    <a:pt x="17522" y="3208"/>
                    <a:pt x="16483" y="3052"/>
                    <a:pt x="15450" y="3052"/>
                  </a:cubicBezTo>
                  <a:cubicBezTo>
                    <a:pt x="12495" y="3052"/>
                    <a:pt x="9583" y="4331"/>
                    <a:pt x="7745" y="6616"/>
                  </a:cubicBezTo>
                  <a:cubicBezTo>
                    <a:pt x="6216" y="8495"/>
                    <a:pt x="5414" y="10651"/>
                    <a:pt x="5414" y="13082"/>
                  </a:cubicBezTo>
                  <a:cubicBezTo>
                    <a:pt x="5414" y="15513"/>
                    <a:pt x="6216" y="17643"/>
                    <a:pt x="7745" y="19548"/>
                  </a:cubicBezTo>
                  <a:cubicBezTo>
                    <a:pt x="7043" y="19698"/>
                    <a:pt x="6366" y="19799"/>
                    <a:pt x="5690" y="19899"/>
                  </a:cubicBezTo>
                  <a:cubicBezTo>
                    <a:pt x="5539" y="19899"/>
                    <a:pt x="5489" y="19824"/>
                    <a:pt x="5414" y="19723"/>
                  </a:cubicBezTo>
                  <a:cubicBezTo>
                    <a:pt x="4612" y="18596"/>
                    <a:pt x="3985" y="17367"/>
                    <a:pt x="3609" y="16014"/>
                  </a:cubicBezTo>
                  <a:cubicBezTo>
                    <a:pt x="3183" y="14585"/>
                    <a:pt x="3033" y="13132"/>
                    <a:pt x="3158" y="11653"/>
                  </a:cubicBezTo>
                  <a:cubicBezTo>
                    <a:pt x="3334" y="9523"/>
                    <a:pt x="4035" y="7543"/>
                    <a:pt x="5238" y="5763"/>
                  </a:cubicBezTo>
                  <a:cubicBezTo>
                    <a:pt x="7143" y="3006"/>
                    <a:pt x="9775" y="1277"/>
                    <a:pt x="13058" y="701"/>
                  </a:cubicBezTo>
                  <a:cubicBezTo>
                    <a:pt x="13840" y="564"/>
                    <a:pt x="14606" y="495"/>
                    <a:pt x="15355" y="495"/>
                  </a:cubicBezTo>
                  <a:close/>
                  <a:moveTo>
                    <a:pt x="3158" y="16064"/>
                  </a:moveTo>
                  <a:cubicBezTo>
                    <a:pt x="3559" y="17493"/>
                    <a:pt x="4186" y="18771"/>
                    <a:pt x="5038" y="19974"/>
                  </a:cubicBezTo>
                  <a:cubicBezTo>
                    <a:pt x="4378" y="20032"/>
                    <a:pt x="3718" y="20090"/>
                    <a:pt x="3058" y="20090"/>
                  </a:cubicBezTo>
                  <a:cubicBezTo>
                    <a:pt x="2866" y="20090"/>
                    <a:pt x="2674" y="20086"/>
                    <a:pt x="2482" y="20074"/>
                  </a:cubicBezTo>
                  <a:cubicBezTo>
                    <a:pt x="2081" y="20024"/>
                    <a:pt x="1680" y="19999"/>
                    <a:pt x="1304" y="19874"/>
                  </a:cubicBezTo>
                  <a:cubicBezTo>
                    <a:pt x="1153" y="19824"/>
                    <a:pt x="1003" y="19773"/>
                    <a:pt x="852" y="19723"/>
                  </a:cubicBezTo>
                  <a:cubicBezTo>
                    <a:pt x="376" y="19473"/>
                    <a:pt x="226" y="19072"/>
                    <a:pt x="477" y="18570"/>
                  </a:cubicBezTo>
                  <a:cubicBezTo>
                    <a:pt x="602" y="18295"/>
                    <a:pt x="802" y="18044"/>
                    <a:pt x="1003" y="17819"/>
                  </a:cubicBezTo>
                  <a:cubicBezTo>
                    <a:pt x="1304" y="17493"/>
                    <a:pt x="1629" y="17192"/>
                    <a:pt x="1980" y="16916"/>
                  </a:cubicBezTo>
                  <a:cubicBezTo>
                    <a:pt x="2356" y="16616"/>
                    <a:pt x="2732" y="16340"/>
                    <a:pt x="3158" y="16064"/>
                  </a:cubicBezTo>
                  <a:close/>
                  <a:moveTo>
                    <a:pt x="24938" y="13834"/>
                  </a:moveTo>
                  <a:lnTo>
                    <a:pt x="24938" y="13834"/>
                  </a:lnTo>
                  <a:cubicBezTo>
                    <a:pt x="24863" y="15087"/>
                    <a:pt x="24562" y="16215"/>
                    <a:pt x="24036" y="17292"/>
                  </a:cubicBezTo>
                  <a:cubicBezTo>
                    <a:pt x="23033" y="19322"/>
                    <a:pt x="21504" y="20826"/>
                    <a:pt x="19474" y="21753"/>
                  </a:cubicBezTo>
                  <a:cubicBezTo>
                    <a:pt x="18131" y="22383"/>
                    <a:pt x="16740" y="22670"/>
                    <a:pt x="15389" y="22670"/>
                  </a:cubicBezTo>
                  <a:cubicBezTo>
                    <a:pt x="12706" y="22670"/>
                    <a:pt x="10180" y="21540"/>
                    <a:pt x="8497" y="19723"/>
                  </a:cubicBezTo>
                  <a:cubicBezTo>
                    <a:pt x="14211" y="18470"/>
                    <a:pt x="19700" y="16540"/>
                    <a:pt x="24938" y="13834"/>
                  </a:cubicBezTo>
                  <a:close/>
                  <a:moveTo>
                    <a:pt x="27369" y="12430"/>
                  </a:moveTo>
                  <a:lnTo>
                    <a:pt x="27369" y="12430"/>
                  </a:lnTo>
                  <a:cubicBezTo>
                    <a:pt x="27519" y="17192"/>
                    <a:pt x="24587" y="22205"/>
                    <a:pt x="19249" y="24084"/>
                  </a:cubicBezTo>
                  <a:cubicBezTo>
                    <a:pt x="17939" y="24540"/>
                    <a:pt x="16602" y="24754"/>
                    <a:pt x="15286" y="24754"/>
                  </a:cubicBezTo>
                  <a:cubicBezTo>
                    <a:pt x="11541" y="24754"/>
                    <a:pt x="7979" y="23019"/>
                    <a:pt x="5790" y="20200"/>
                  </a:cubicBezTo>
                  <a:cubicBezTo>
                    <a:pt x="6116" y="20149"/>
                    <a:pt x="6416" y="20099"/>
                    <a:pt x="6717" y="20049"/>
                  </a:cubicBezTo>
                  <a:cubicBezTo>
                    <a:pt x="7068" y="19974"/>
                    <a:pt x="7419" y="19949"/>
                    <a:pt x="7770" y="19849"/>
                  </a:cubicBezTo>
                  <a:cubicBezTo>
                    <a:pt x="7800" y="19844"/>
                    <a:pt x="7827" y="19842"/>
                    <a:pt x="7852" y="19842"/>
                  </a:cubicBezTo>
                  <a:cubicBezTo>
                    <a:pt x="7973" y="19842"/>
                    <a:pt x="8042" y="19891"/>
                    <a:pt x="8146" y="19974"/>
                  </a:cubicBezTo>
                  <a:cubicBezTo>
                    <a:pt x="9249" y="21152"/>
                    <a:pt x="10577" y="22004"/>
                    <a:pt x="12131" y="22555"/>
                  </a:cubicBezTo>
                  <a:cubicBezTo>
                    <a:pt x="13175" y="22918"/>
                    <a:pt x="14255" y="23099"/>
                    <a:pt x="15340" y="23099"/>
                  </a:cubicBezTo>
                  <a:cubicBezTo>
                    <a:pt x="15532" y="23099"/>
                    <a:pt x="15723" y="23093"/>
                    <a:pt x="15915" y="23082"/>
                  </a:cubicBezTo>
                  <a:cubicBezTo>
                    <a:pt x="20702" y="22806"/>
                    <a:pt x="24311" y="19347"/>
                    <a:pt x="25214" y="15112"/>
                  </a:cubicBezTo>
                  <a:cubicBezTo>
                    <a:pt x="25314" y="14636"/>
                    <a:pt x="25389" y="14159"/>
                    <a:pt x="25414" y="13683"/>
                  </a:cubicBezTo>
                  <a:cubicBezTo>
                    <a:pt x="25439" y="13608"/>
                    <a:pt x="25439" y="13558"/>
                    <a:pt x="25514" y="13533"/>
                  </a:cubicBezTo>
                  <a:cubicBezTo>
                    <a:pt x="26116" y="13157"/>
                    <a:pt x="26742" y="12806"/>
                    <a:pt x="27369" y="12430"/>
                  </a:cubicBezTo>
                  <a:close/>
                  <a:moveTo>
                    <a:pt x="22682" y="22881"/>
                  </a:moveTo>
                  <a:cubicBezTo>
                    <a:pt x="23259" y="23157"/>
                    <a:pt x="23309" y="23784"/>
                    <a:pt x="22782" y="24109"/>
                  </a:cubicBezTo>
                  <a:cubicBezTo>
                    <a:pt x="22056" y="24586"/>
                    <a:pt x="21304" y="25037"/>
                    <a:pt x="20477" y="25312"/>
                  </a:cubicBezTo>
                  <a:cubicBezTo>
                    <a:pt x="20326" y="25362"/>
                    <a:pt x="20076" y="25388"/>
                    <a:pt x="20151" y="25588"/>
                  </a:cubicBezTo>
                  <a:cubicBezTo>
                    <a:pt x="20179" y="25672"/>
                    <a:pt x="20224" y="25700"/>
                    <a:pt x="20278" y="25700"/>
                  </a:cubicBezTo>
                  <a:cubicBezTo>
                    <a:pt x="20368" y="25700"/>
                    <a:pt x="20482" y="25620"/>
                    <a:pt x="20577" y="25588"/>
                  </a:cubicBezTo>
                  <a:cubicBezTo>
                    <a:pt x="21479" y="25362"/>
                    <a:pt x="22256" y="24861"/>
                    <a:pt x="23058" y="24310"/>
                  </a:cubicBezTo>
                  <a:cubicBezTo>
                    <a:pt x="23409" y="24736"/>
                    <a:pt x="23609" y="25237"/>
                    <a:pt x="23885" y="25738"/>
                  </a:cubicBezTo>
                  <a:cubicBezTo>
                    <a:pt x="23796" y="25729"/>
                    <a:pt x="23709" y="25724"/>
                    <a:pt x="23626" y="25724"/>
                  </a:cubicBezTo>
                  <a:cubicBezTo>
                    <a:pt x="22616" y="25724"/>
                    <a:pt x="22064" y="26405"/>
                    <a:pt x="21554" y="27192"/>
                  </a:cubicBezTo>
                  <a:cubicBezTo>
                    <a:pt x="21354" y="27493"/>
                    <a:pt x="21203" y="27819"/>
                    <a:pt x="21003" y="28144"/>
                  </a:cubicBezTo>
                  <a:cubicBezTo>
                    <a:pt x="20978" y="28144"/>
                    <a:pt x="20953" y="28119"/>
                    <a:pt x="20928" y="28094"/>
                  </a:cubicBezTo>
                  <a:cubicBezTo>
                    <a:pt x="20643" y="27600"/>
                    <a:pt x="20156" y="27336"/>
                    <a:pt x="19631" y="27336"/>
                  </a:cubicBezTo>
                  <a:cubicBezTo>
                    <a:pt x="19464" y="27336"/>
                    <a:pt x="19293" y="27363"/>
                    <a:pt x="19123" y="27418"/>
                  </a:cubicBezTo>
                  <a:cubicBezTo>
                    <a:pt x="18396" y="27668"/>
                    <a:pt x="17895" y="28220"/>
                    <a:pt x="17444" y="28771"/>
                  </a:cubicBezTo>
                  <a:cubicBezTo>
                    <a:pt x="17168" y="29097"/>
                    <a:pt x="16918" y="29423"/>
                    <a:pt x="16642" y="29723"/>
                  </a:cubicBezTo>
                  <a:cubicBezTo>
                    <a:pt x="16567" y="29824"/>
                    <a:pt x="16467" y="29924"/>
                    <a:pt x="16366" y="29999"/>
                  </a:cubicBezTo>
                  <a:cubicBezTo>
                    <a:pt x="15944" y="30289"/>
                    <a:pt x="15644" y="30445"/>
                    <a:pt x="15345" y="30445"/>
                  </a:cubicBezTo>
                  <a:cubicBezTo>
                    <a:pt x="15023" y="30445"/>
                    <a:pt x="14704" y="30264"/>
                    <a:pt x="14236" y="29874"/>
                  </a:cubicBezTo>
                  <a:cubicBezTo>
                    <a:pt x="13710" y="29448"/>
                    <a:pt x="13409" y="28846"/>
                    <a:pt x="12958" y="28370"/>
                  </a:cubicBezTo>
                  <a:cubicBezTo>
                    <a:pt x="12507" y="27919"/>
                    <a:pt x="12030" y="27493"/>
                    <a:pt x="11379" y="27368"/>
                  </a:cubicBezTo>
                  <a:cubicBezTo>
                    <a:pt x="11278" y="27347"/>
                    <a:pt x="11179" y="27338"/>
                    <a:pt x="11080" y="27338"/>
                  </a:cubicBezTo>
                  <a:cubicBezTo>
                    <a:pt x="10566" y="27338"/>
                    <a:pt x="10095" y="27606"/>
                    <a:pt x="9800" y="28069"/>
                  </a:cubicBezTo>
                  <a:cubicBezTo>
                    <a:pt x="9800" y="28094"/>
                    <a:pt x="9800" y="28144"/>
                    <a:pt x="9725" y="28144"/>
                  </a:cubicBezTo>
                  <a:cubicBezTo>
                    <a:pt x="9599" y="27919"/>
                    <a:pt x="9474" y="27693"/>
                    <a:pt x="9324" y="27443"/>
                  </a:cubicBezTo>
                  <a:cubicBezTo>
                    <a:pt x="9098" y="27042"/>
                    <a:pt x="8848" y="26666"/>
                    <a:pt x="8497" y="26340"/>
                  </a:cubicBezTo>
                  <a:cubicBezTo>
                    <a:pt x="8053" y="25897"/>
                    <a:pt x="7697" y="25736"/>
                    <a:pt x="7044" y="25736"/>
                  </a:cubicBezTo>
                  <a:cubicBezTo>
                    <a:pt x="6995" y="25736"/>
                    <a:pt x="6945" y="25737"/>
                    <a:pt x="6893" y="25738"/>
                  </a:cubicBezTo>
                  <a:cubicBezTo>
                    <a:pt x="6968" y="25413"/>
                    <a:pt x="7444" y="24586"/>
                    <a:pt x="7695" y="24310"/>
                  </a:cubicBezTo>
                  <a:cubicBezTo>
                    <a:pt x="9123" y="25563"/>
                    <a:pt x="10878" y="26064"/>
                    <a:pt x="12682" y="26415"/>
                  </a:cubicBezTo>
                  <a:cubicBezTo>
                    <a:pt x="13468" y="26557"/>
                    <a:pt x="14263" y="26599"/>
                    <a:pt x="15062" y="26599"/>
                  </a:cubicBezTo>
                  <a:cubicBezTo>
                    <a:pt x="15538" y="26599"/>
                    <a:pt x="16015" y="26584"/>
                    <a:pt x="16492" y="26566"/>
                  </a:cubicBezTo>
                  <a:cubicBezTo>
                    <a:pt x="17369" y="26540"/>
                    <a:pt x="18221" y="26290"/>
                    <a:pt x="19073" y="26064"/>
                  </a:cubicBezTo>
                  <a:cubicBezTo>
                    <a:pt x="19173" y="26039"/>
                    <a:pt x="19299" y="26014"/>
                    <a:pt x="19249" y="25889"/>
                  </a:cubicBezTo>
                  <a:cubicBezTo>
                    <a:pt x="19234" y="25815"/>
                    <a:pt x="19193" y="25793"/>
                    <a:pt x="19141" y="25793"/>
                  </a:cubicBezTo>
                  <a:cubicBezTo>
                    <a:pt x="19105" y="25793"/>
                    <a:pt x="19064" y="25803"/>
                    <a:pt x="19023" y="25814"/>
                  </a:cubicBezTo>
                  <a:cubicBezTo>
                    <a:pt x="18472" y="25939"/>
                    <a:pt x="17920" y="26064"/>
                    <a:pt x="17344" y="26165"/>
                  </a:cubicBezTo>
                  <a:cubicBezTo>
                    <a:pt x="16717" y="26269"/>
                    <a:pt x="16073" y="26321"/>
                    <a:pt x="15426" y="26321"/>
                  </a:cubicBezTo>
                  <a:cubicBezTo>
                    <a:pt x="15297" y="26321"/>
                    <a:pt x="15168" y="26319"/>
                    <a:pt x="15038" y="26315"/>
                  </a:cubicBezTo>
                  <a:cubicBezTo>
                    <a:pt x="13484" y="26265"/>
                    <a:pt x="11930" y="26089"/>
                    <a:pt x="10426" y="25538"/>
                  </a:cubicBezTo>
                  <a:cubicBezTo>
                    <a:pt x="9650" y="25237"/>
                    <a:pt x="8873" y="24861"/>
                    <a:pt x="8221" y="24310"/>
                  </a:cubicBezTo>
                  <a:cubicBezTo>
                    <a:pt x="8071" y="24185"/>
                    <a:pt x="7920" y="24059"/>
                    <a:pt x="7795" y="23909"/>
                  </a:cubicBezTo>
                  <a:cubicBezTo>
                    <a:pt x="7469" y="23483"/>
                    <a:pt x="7494" y="23257"/>
                    <a:pt x="7970" y="22906"/>
                  </a:cubicBezTo>
                  <a:cubicBezTo>
                    <a:pt x="8121" y="23232"/>
                    <a:pt x="8371" y="23433"/>
                    <a:pt x="8622" y="23608"/>
                  </a:cubicBezTo>
                  <a:cubicBezTo>
                    <a:pt x="9850" y="24535"/>
                    <a:pt x="11254" y="25062"/>
                    <a:pt x="12732" y="25362"/>
                  </a:cubicBezTo>
                  <a:cubicBezTo>
                    <a:pt x="13603" y="25552"/>
                    <a:pt x="14487" y="25641"/>
                    <a:pt x="15376" y="25641"/>
                  </a:cubicBezTo>
                  <a:cubicBezTo>
                    <a:pt x="15664" y="25641"/>
                    <a:pt x="15952" y="25632"/>
                    <a:pt x="16241" y="25613"/>
                  </a:cubicBezTo>
                  <a:cubicBezTo>
                    <a:pt x="18346" y="25488"/>
                    <a:pt x="20326" y="24911"/>
                    <a:pt x="22005" y="23533"/>
                  </a:cubicBezTo>
                  <a:cubicBezTo>
                    <a:pt x="22256" y="23332"/>
                    <a:pt x="22482" y="23107"/>
                    <a:pt x="22682" y="22881"/>
                  </a:cubicBezTo>
                  <a:close/>
                  <a:moveTo>
                    <a:pt x="23565" y="26048"/>
                  </a:moveTo>
                  <a:cubicBezTo>
                    <a:pt x="23840" y="26048"/>
                    <a:pt x="24044" y="26209"/>
                    <a:pt x="24236" y="26540"/>
                  </a:cubicBezTo>
                  <a:cubicBezTo>
                    <a:pt x="24612" y="27192"/>
                    <a:pt x="24913" y="27869"/>
                    <a:pt x="25063" y="28621"/>
                  </a:cubicBezTo>
                  <a:cubicBezTo>
                    <a:pt x="25138" y="28921"/>
                    <a:pt x="25038" y="29147"/>
                    <a:pt x="24838" y="29347"/>
                  </a:cubicBezTo>
                  <a:cubicBezTo>
                    <a:pt x="24512" y="29723"/>
                    <a:pt x="24061" y="29899"/>
                    <a:pt x="23635" y="30074"/>
                  </a:cubicBezTo>
                  <a:cubicBezTo>
                    <a:pt x="22131" y="30626"/>
                    <a:pt x="20577" y="31077"/>
                    <a:pt x="18998" y="31327"/>
                  </a:cubicBezTo>
                  <a:cubicBezTo>
                    <a:pt x="17870" y="31503"/>
                    <a:pt x="16717" y="31678"/>
                    <a:pt x="15564" y="31754"/>
                  </a:cubicBezTo>
                  <a:cubicBezTo>
                    <a:pt x="15499" y="31756"/>
                    <a:pt x="15433" y="31757"/>
                    <a:pt x="15367" y="31757"/>
                  </a:cubicBezTo>
                  <a:cubicBezTo>
                    <a:pt x="14677" y="31757"/>
                    <a:pt x="13970" y="31642"/>
                    <a:pt x="13284" y="31528"/>
                  </a:cubicBezTo>
                  <a:cubicBezTo>
                    <a:pt x="12507" y="31428"/>
                    <a:pt x="11705" y="31353"/>
                    <a:pt x="10928" y="31177"/>
                  </a:cubicBezTo>
                  <a:cubicBezTo>
                    <a:pt x="9549" y="30876"/>
                    <a:pt x="8171" y="30500"/>
                    <a:pt x="6842" y="29949"/>
                  </a:cubicBezTo>
                  <a:cubicBezTo>
                    <a:pt x="6492" y="29799"/>
                    <a:pt x="6141" y="29648"/>
                    <a:pt x="5865" y="29347"/>
                  </a:cubicBezTo>
                  <a:cubicBezTo>
                    <a:pt x="5690" y="29147"/>
                    <a:pt x="5589" y="28921"/>
                    <a:pt x="5665" y="28596"/>
                  </a:cubicBezTo>
                  <a:lnTo>
                    <a:pt x="5665" y="28596"/>
                  </a:lnTo>
                  <a:cubicBezTo>
                    <a:pt x="6441" y="29322"/>
                    <a:pt x="6517" y="29398"/>
                    <a:pt x="6842" y="29423"/>
                  </a:cubicBezTo>
                  <a:cubicBezTo>
                    <a:pt x="6492" y="28946"/>
                    <a:pt x="5940" y="28671"/>
                    <a:pt x="5790" y="28094"/>
                  </a:cubicBezTo>
                  <a:lnTo>
                    <a:pt x="5790" y="28094"/>
                  </a:lnTo>
                  <a:cubicBezTo>
                    <a:pt x="6918" y="29322"/>
                    <a:pt x="8446" y="29774"/>
                    <a:pt x="9950" y="30275"/>
                  </a:cubicBezTo>
                  <a:cubicBezTo>
                    <a:pt x="10176" y="30350"/>
                    <a:pt x="10376" y="30400"/>
                    <a:pt x="10577" y="30475"/>
                  </a:cubicBezTo>
                  <a:cubicBezTo>
                    <a:pt x="10623" y="30487"/>
                    <a:pt x="10675" y="30504"/>
                    <a:pt x="10722" y="30504"/>
                  </a:cubicBezTo>
                  <a:cubicBezTo>
                    <a:pt x="10777" y="30504"/>
                    <a:pt x="10826" y="30481"/>
                    <a:pt x="10853" y="30400"/>
                  </a:cubicBezTo>
                  <a:cubicBezTo>
                    <a:pt x="10903" y="30250"/>
                    <a:pt x="10752" y="30275"/>
                    <a:pt x="10677" y="30250"/>
                  </a:cubicBezTo>
                  <a:cubicBezTo>
                    <a:pt x="9599" y="29899"/>
                    <a:pt x="8522" y="29598"/>
                    <a:pt x="7544" y="29047"/>
                  </a:cubicBezTo>
                  <a:cubicBezTo>
                    <a:pt x="6968" y="28746"/>
                    <a:pt x="6441" y="28395"/>
                    <a:pt x="6040" y="27869"/>
                  </a:cubicBezTo>
                  <a:cubicBezTo>
                    <a:pt x="5940" y="27743"/>
                    <a:pt x="5940" y="27668"/>
                    <a:pt x="5990" y="27518"/>
                  </a:cubicBezTo>
                  <a:cubicBezTo>
                    <a:pt x="6166" y="27142"/>
                    <a:pt x="6341" y="26741"/>
                    <a:pt x="6567" y="26390"/>
                  </a:cubicBezTo>
                  <a:cubicBezTo>
                    <a:pt x="6702" y="26178"/>
                    <a:pt x="6925" y="26055"/>
                    <a:pt x="7170" y="26055"/>
                  </a:cubicBezTo>
                  <a:cubicBezTo>
                    <a:pt x="7243" y="26055"/>
                    <a:pt x="7319" y="26066"/>
                    <a:pt x="7394" y="26089"/>
                  </a:cubicBezTo>
                  <a:cubicBezTo>
                    <a:pt x="7945" y="26240"/>
                    <a:pt x="8321" y="26616"/>
                    <a:pt x="8647" y="27067"/>
                  </a:cubicBezTo>
                  <a:cubicBezTo>
                    <a:pt x="8923" y="27443"/>
                    <a:pt x="9123" y="27844"/>
                    <a:pt x="9374" y="28245"/>
                  </a:cubicBezTo>
                  <a:cubicBezTo>
                    <a:pt x="9449" y="28345"/>
                    <a:pt x="9524" y="28445"/>
                    <a:pt x="9599" y="28520"/>
                  </a:cubicBezTo>
                  <a:cubicBezTo>
                    <a:pt x="9666" y="28576"/>
                    <a:pt x="9727" y="28607"/>
                    <a:pt x="9782" y="28607"/>
                  </a:cubicBezTo>
                  <a:cubicBezTo>
                    <a:pt x="9851" y="28607"/>
                    <a:pt x="9908" y="28557"/>
                    <a:pt x="9950" y="28445"/>
                  </a:cubicBezTo>
                  <a:cubicBezTo>
                    <a:pt x="10183" y="27929"/>
                    <a:pt x="10560" y="27656"/>
                    <a:pt x="11015" y="27656"/>
                  </a:cubicBezTo>
                  <a:cubicBezTo>
                    <a:pt x="11245" y="27656"/>
                    <a:pt x="11494" y="27726"/>
                    <a:pt x="11755" y="27869"/>
                  </a:cubicBezTo>
                  <a:cubicBezTo>
                    <a:pt x="12356" y="28195"/>
                    <a:pt x="12782" y="28721"/>
                    <a:pt x="13208" y="29247"/>
                  </a:cubicBezTo>
                  <a:cubicBezTo>
                    <a:pt x="13509" y="29648"/>
                    <a:pt x="13810" y="30049"/>
                    <a:pt x="14211" y="30350"/>
                  </a:cubicBezTo>
                  <a:cubicBezTo>
                    <a:pt x="14512" y="30550"/>
                    <a:pt x="14838" y="30701"/>
                    <a:pt x="15188" y="30801"/>
                  </a:cubicBezTo>
                  <a:cubicBezTo>
                    <a:pt x="15235" y="30813"/>
                    <a:pt x="15280" y="30818"/>
                    <a:pt x="15325" y="30818"/>
                  </a:cubicBezTo>
                  <a:cubicBezTo>
                    <a:pt x="15472" y="30818"/>
                    <a:pt x="15611" y="30764"/>
                    <a:pt x="15765" y="30726"/>
                  </a:cubicBezTo>
                  <a:cubicBezTo>
                    <a:pt x="16442" y="30525"/>
                    <a:pt x="16943" y="30049"/>
                    <a:pt x="17344" y="29473"/>
                  </a:cubicBezTo>
                  <a:cubicBezTo>
                    <a:pt x="17695" y="29022"/>
                    <a:pt x="18071" y="28545"/>
                    <a:pt x="18522" y="28170"/>
                  </a:cubicBezTo>
                  <a:cubicBezTo>
                    <a:pt x="18822" y="27919"/>
                    <a:pt x="19123" y="27743"/>
                    <a:pt x="19524" y="27668"/>
                  </a:cubicBezTo>
                  <a:cubicBezTo>
                    <a:pt x="19579" y="27660"/>
                    <a:pt x="19634" y="27656"/>
                    <a:pt x="19689" y="27656"/>
                  </a:cubicBezTo>
                  <a:cubicBezTo>
                    <a:pt x="20132" y="27656"/>
                    <a:pt x="20549" y="27921"/>
                    <a:pt x="20727" y="28345"/>
                  </a:cubicBezTo>
                  <a:cubicBezTo>
                    <a:pt x="20777" y="28445"/>
                    <a:pt x="20777" y="28571"/>
                    <a:pt x="20928" y="28596"/>
                  </a:cubicBezTo>
                  <a:cubicBezTo>
                    <a:pt x="20943" y="28598"/>
                    <a:pt x="20958" y="28599"/>
                    <a:pt x="20972" y="28599"/>
                  </a:cubicBezTo>
                  <a:cubicBezTo>
                    <a:pt x="21116" y="28599"/>
                    <a:pt x="21185" y="28487"/>
                    <a:pt x="21254" y="28395"/>
                  </a:cubicBezTo>
                  <a:cubicBezTo>
                    <a:pt x="21529" y="27969"/>
                    <a:pt x="21805" y="27493"/>
                    <a:pt x="22081" y="27067"/>
                  </a:cubicBezTo>
                  <a:cubicBezTo>
                    <a:pt x="22356" y="26666"/>
                    <a:pt x="22707" y="26340"/>
                    <a:pt x="23158" y="26139"/>
                  </a:cubicBezTo>
                  <a:cubicBezTo>
                    <a:pt x="23311" y="26078"/>
                    <a:pt x="23445" y="26048"/>
                    <a:pt x="23565" y="26048"/>
                  </a:cubicBezTo>
                  <a:close/>
                  <a:moveTo>
                    <a:pt x="15413" y="1"/>
                  </a:moveTo>
                  <a:cubicBezTo>
                    <a:pt x="14654" y="1"/>
                    <a:pt x="13877" y="67"/>
                    <a:pt x="13083" y="199"/>
                  </a:cubicBezTo>
                  <a:cubicBezTo>
                    <a:pt x="10777" y="600"/>
                    <a:pt x="8722" y="1553"/>
                    <a:pt x="6993" y="3132"/>
                  </a:cubicBezTo>
                  <a:cubicBezTo>
                    <a:pt x="3309" y="6465"/>
                    <a:pt x="2005" y="10626"/>
                    <a:pt x="3008" y="15513"/>
                  </a:cubicBezTo>
                  <a:cubicBezTo>
                    <a:pt x="3058" y="15688"/>
                    <a:pt x="3008" y="15789"/>
                    <a:pt x="2857" y="15889"/>
                  </a:cubicBezTo>
                  <a:cubicBezTo>
                    <a:pt x="2181" y="16340"/>
                    <a:pt x="1529" y="16816"/>
                    <a:pt x="978" y="17393"/>
                  </a:cubicBezTo>
                  <a:cubicBezTo>
                    <a:pt x="627" y="17743"/>
                    <a:pt x="301" y="18144"/>
                    <a:pt x="126" y="18621"/>
                  </a:cubicBezTo>
                  <a:cubicBezTo>
                    <a:pt x="0" y="18971"/>
                    <a:pt x="0" y="19297"/>
                    <a:pt x="226" y="19598"/>
                  </a:cubicBezTo>
                  <a:cubicBezTo>
                    <a:pt x="426" y="19874"/>
                    <a:pt x="752" y="20024"/>
                    <a:pt x="1078" y="20124"/>
                  </a:cubicBezTo>
                  <a:cubicBezTo>
                    <a:pt x="1629" y="20325"/>
                    <a:pt x="2206" y="20350"/>
                    <a:pt x="2782" y="20375"/>
                  </a:cubicBezTo>
                  <a:cubicBezTo>
                    <a:pt x="2915" y="20379"/>
                    <a:pt x="3049" y="20382"/>
                    <a:pt x="3182" y="20382"/>
                  </a:cubicBezTo>
                  <a:cubicBezTo>
                    <a:pt x="3800" y="20382"/>
                    <a:pt x="4415" y="20337"/>
                    <a:pt x="5013" y="20275"/>
                  </a:cubicBezTo>
                  <a:cubicBezTo>
                    <a:pt x="5052" y="20269"/>
                    <a:pt x="5088" y="20266"/>
                    <a:pt x="5121" y="20266"/>
                  </a:cubicBezTo>
                  <a:cubicBezTo>
                    <a:pt x="5233" y="20266"/>
                    <a:pt x="5311" y="20303"/>
                    <a:pt x="5389" y="20400"/>
                  </a:cubicBezTo>
                  <a:cubicBezTo>
                    <a:pt x="6040" y="21252"/>
                    <a:pt x="6817" y="21979"/>
                    <a:pt x="7670" y="22656"/>
                  </a:cubicBezTo>
                  <a:cubicBezTo>
                    <a:pt x="7294" y="23057"/>
                    <a:pt x="7068" y="23307"/>
                    <a:pt x="7394" y="23984"/>
                  </a:cubicBezTo>
                  <a:cubicBezTo>
                    <a:pt x="7444" y="24084"/>
                    <a:pt x="7369" y="24109"/>
                    <a:pt x="7344" y="24185"/>
                  </a:cubicBezTo>
                  <a:cubicBezTo>
                    <a:pt x="6893" y="24786"/>
                    <a:pt x="6592" y="25488"/>
                    <a:pt x="6241" y="26190"/>
                  </a:cubicBezTo>
                  <a:cubicBezTo>
                    <a:pt x="5915" y="26866"/>
                    <a:pt x="5564" y="27543"/>
                    <a:pt x="5389" y="28295"/>
                  </a:cubicBezTo>
                  <a:cubicBezTo>
                    <a:pt x="5213" y="28997"/>
                    <a:pt x="5364" y="29423"/>
                    <a:pt x="5965" y="29849"/>
                  </a:cubicBezTo>
                  <a:cubicBezTo>
                    <a:pt x="6166" y="29999"/>
                    <a:pt x="6391" y="30124"/>
                    <a:pt x="6617" y="30225"/>
                  </a:cubicBezTo>
                  <a:cubicBezTo>
                    <a:pt x="8045" y="30826"/>
                    <a:pt x="9549" y="31227"/>
                    <a:pt x="11078" y="31528"/>
                  </a:cubicBezTo>
                  <a:cubicBezTo>
                    <a:pt x="11780" y="31678"/>
                    <a:pt x="12482" y="31754"/>
                    <a:pt x="13183" y="31854"/>
                  </a:cubicBezTo>
                  <a:cubicBezTo>
                    <a:pt x="13910" y="31954"/>
                    <a:pt x="14637" y="32079"/>
                    <a:pt x="15364" y="32079"/>
                  </a:cubicBezTo>
                  <a:cubicBezTo>
                    <a:pt x="16517" y="32054"/>
                    <a:pt x="17619" y="31829"/>
                    <a:pt x="18747" y="31678"/>
                  </a:cubicBezTo>
                  <a:cubicBezTo>
                    <a:pt x="20000" y="31528"/>
                    <a:pt x="21178" y="31227"/>
                    <a:pt x="22381" y="30851"/>
                  </a:cubicBezTo>
                  <a:cubicBezTo>
                    <a:pt x="23158" y="30601"/>
                    <a:pt x="23935" y="30375"/>
                    <a:pt x="24637" y="29949"/>
                  </a:cubicBezTo>
                  <a:cubicBezTo>
                    <a:pt x="25013" y="29723"/>
                    <a:pt x="25314" y="29423"/>
                    <a:pt x="25414" y="28972"/>
                  </a:cubicBezTo>
                  <a:cubicBezTo>
                    <a:pt x="25464" y="28646"/>
                    <a:pt x="25389" y="28345"/>
                    <a:pt x="25289" y="28069"/>
                  </a:cubicBezTo>
                  <a:cubicBezTo>
                    <a:pt x="24813" y="26716"/>
                    <a:pt x="24186" y="25463"/>
                    <a:pt x="23459" y="24260"/>
                  </a:cubicBezTo>
                  <a:cubicBezTo>
                    <a:pt x="23384" y="24159"/>
                    <a:pt x="23284" y="24084"/>
                    <a:pt x="23359" y="23934"/>
                  </a:cubicBezTo>
                  <a:cubicBezTo>
                    <a:pt x="23609" y="23307"/>
                    <a:pt x="23509" y="23007"/>
                    <a:pt x="22958" y="22581"/>
                  </a:cubicBezTo>
                  <a:cubicBezTo>
                    <a:pt x="23359" y="22230"/>
                    <a:pt x="23785" y="21904"/>
                    <a:pt x="24161" y="21503"/>
                  </a:cubicBezTo>
                  <a:cubicBezTo>
                    <a:pt x="26642" y="18946"/>
                    <a:pt x="27895" y="15914"/>
                    <a:pt x="27845" y="12330"/>
                  </a:cubicBezTo>
                  <a:cubicBezTo>
                    <a:pt x="27845" y="12154"/>
                    <a:pt x="27895" y="12029"/>
                    <a:pt x="28046" y="11929"/>
                  </a:cubicBezTo>
                  <a:cubicBezTo>
                    <a:pt x="28797" y="11403"/>
                    <a:pt x="29524" y="10826"/>
                    <a:pt x="30076" y="10074"/>
                  </a:cubicBezTo>
                  <a:cubicBezTo>
                    <a:pt x="30777" y="9097"/>
                    <a:pt x="30502" y="8295"/>
                    <a:pt x="29349" y="7944"/>
                  </a:cubicBezTo>
                  <a:cubicBezTo>
                    <a:pt x="28597" y="7718"/>
                    <a:pt x="27845" y="7768"/>
                    <a:pt x="27093" y="7693"/>
                  </a:cubicBezTo>
                  <a:cubicBezTo>
                    <a:pt x="26918" y="7668"/>
                    <a:pt x="26843" y="7618"/>
                    <a:pt x="26792" y="7468"/>
                  </a:cubicBezTo>
                  <a:cubicBezTo>
                    <a:pt x="26016" y="5763"/>
                    <a:pt x="24938" y="4260"/>
                    <a:pt x="23509" y="3057"/>
                  </a:cubicBezTo>
                  <a:cubicBezTo>
                    <a:pt x="21093" y="1019"/>
                    <a:pt x="18390" y="1"/>
                    <a:pt x="154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3234475" y="1580225"/>
              <a:ext cx="53925" cy="82825"/>
            </a:xfrm>
            <a:custGeom>
              <a:rect b="b" l="l" r="r" t="t"/>
              <a:pathLst>
                <a:path extrusionOk="0" h="3313" w="2157">
                  <a:moveTo>
                    <a:pt x="1254" y="1153"/>
                  </a:moveTo>
                  <a:cubicBezTo>
                    <a:pt x="1404" y="1379"/>
                    <a:pt x="1555" y="1605"/>
                    <a:pt x="1705" y="1830"/>
                  </a:cubicBezTo>
                  <a:cubicBezTo>
                    <a:pt x="1480" y="2006"/>
                    <a:pt x="1254" y="2206"/>
                    <a:pt x="1079" y="2507"/>
                  </a:cubicBezTo>
                  <a:cubicBezTo>
                    <a:pt x="953" y="2231"/>
                    <a:pt x="853" y="1980"/>
                    <a:pt x="627" y="1755"/>
                  </a:cubicBezTo>
                  <a:cubicBezTo>
                    <a:pt x="878" y="1605"/>
                    <a:pt x="1104" y="1429"/>
                    <a:pt x="1254" y="1153"/>
                  </a:cubicBezTo>
                  <a:close/>
                  <a:moveTo>
                    <a:pt x="1254" y="1"/>
                  </a:moveTo>
                  <a:cubicBezTo>
                    <a:pt x="1129" y="1"/>
                    <a:pt x="1079" y="76"/>
                    <a:pt x="1053" y="176"/>
                  </a:cubicBezTo>
                  <a:cubicBezTo>
                    <a:pt x="1053" y="276"/>
                    <a:pt x="1028" y="402"/>
                    <a:pt x="1003" y="502"/>
                  </a:cubicBezTo>
                  <a:cubicBezTo>
                    <a:pt x="903" y="928"/>
                    <a:pt x="678" y="1254"/>
                    <a:pt x="277" y="1479"/>
                  </a:cubicBezTo>
                  <a:cubicBezTo>
                    <a:pt x="51" y="1579"/>
                    <a:pt x="1" y="1780"/>
                    <a:pt x="151" y="1880"/>
                  </a:cubicBezTo>
                  <a:cubicBezTo>
                    <a:pt x="552" y="2181"/>
                    <a:pt x="678" y="2657"/>
                    <a:pt x="853" y="3083"/>
                  </a:cubicBezTo>
                  <a:cubicBezTo>
                    <a:pt x="899" y="3198"/>
                    <a:pt x="944" y="3312"/>
                    <a:pt x="1086" y="3312"/>
                  </a:cubicBezTo>
                  <a:cubicBezTo>
                    <a:pt x="1099" y="3312"/>
                    <a:pt x="1113" y="3311"/>
                    <a:pt x="1129" y="3309"/>
                  </a:cubicBezTo>
                  <a:cubicBezTo>
                    <a:pt x="1279" y="3309"/>
                    <a:pt x="1329" y="3183"/>
                    <a:pt x="1329" y="3058"/>
                  </a:cubicBezTo>
                  <a:cubicBezTo>
                    <a:pt x="1404" y="2607"/>
                    <a:pt x="1605" y="2281"/>
                    <a:pt x="2006" y="2081"/>
                  </a:cubicBezTo>
                  <a:cubicBezTo>
                    <a:pt x="2081" y="2006"/>
                    <a:pt x="2156" y="1955"/>
                    <a:pt x="2156" y="1830"/>
                  </a:cubicBezTo>
                  <a:cubicBezTo>
                    <a:pt x="2156" y="1630"/>
                    <a:pt x="1981" y="1504"/>
                    <a:pt x="1881" y="1354"/>
                  </a:cubicBezTo>
                  <a:cubicBezTo>
                    <a:pt x="1630" y="1078"/>
                    <a:pt x="1454" y="752"/>
                    <a:pt x="1480" y="376"/>
                  </a:cubicBezTo>
                  <a:cubicBezTo>
                    <a:pt x="1480" y="301"/>
                    <a:pt x="1454" y="251"/>
                    <a:pt x="1454" y="176"/>
                  </a:cubicBezTo>
                  <a:cubicBezTo>
                    <a:pt x="1429" y="76"/>
                    <a:pt x="1354" y="1"/>
                    <a:pt x="12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3293375" y="1493125"/>
              <a:ext cx="50775" cy="76475"/>
            </a:xfrm>
            <a:custGeom>
              <a:rect b="b" l="l" r="r" t="t"/>
              <a:pathLst>
                <a:path extrusionOk="0" h="3059" w="2031">
                  <a:moveTo>
                    <a:pt x="1129" y="1078"/>
                  </a:moveTo>
                  <a:cubicBezTo>
                    <a:pt x="1229" y="1279"/>
                    <a:pt x="1354" y="1429"/>
                    <a:pt x="1479" y="1580"/>
                  </a:cubicBezTo>
                  <a:cubicBezTo>
                    <a:pt x="1329" y="1730"/>
                    <a:pt x="1154" y="1880"/>
                    <a:pt x="1053" y="2081"/>
                  </a:cubicBezTo>
                  <a:cubicBezTo>
                    <a:pt x="903" y="1906"/>
                    <a:pt x="828" y="1705"/>
                    <a:pt x="652" y="1555"/>
                  </a:cubicBezTo>
                  <a:cubicBezTo>
                    <a:pt x="853" y="1429"/>
                    <a:pt x="1003" y="1304"/>
                    <a:pt x="1129" y="1078"/>
                  </a:cubicBezTo>
                  <a:close/>
                  <a:moveTo>
                    <a:pt x="1103" y="1"/>
                  </a:moveTo>
                  <a:cubicBezTo>
                    <a:pt x="928" y="1"/>
                    <a:pt x="953" y="126"/>
                    <a:pt x="928" y="251"/>
                  </a:cubicBezTo>
                  <a:cubicBezTo>
                    <a:pt x="878" y="703"/>
                    <a:pt x="778" y="1129"/>
                    <a:pt x="251" y="1304"/>
                  </a:cubicBezTo>
                  <a:cubicBezTo>
                    <a:pt x="51" y="1354"/>
                    <a:pt x="1" y="1555"/>
                    <a:pt x="176" y="1680"/>
                  </a:cubicBezTo>
                  <a:cubicBezTo>
                    <a:pt x="552" y="1981"/>
                    <a:pt x="728" y="2382"/>
                    <a:pt x="828" y="2808"/>
                  </a:cubicBezTo>
                  <a:cubicBezTo>
                    <a:pt x="853" y="2958"/>
                    <a:pt x="878" y="3058"/>
                    <a:pt x="1053" y="3058"/>
                  </a:cubicBezTo>
                  <a:cubicBezTo>
                    <a:pt x="1229" y="3058"/>
                    <a:pt x="1254" y="2933"/>
                    <a:pt x="1254" y="2783"/>
                  </a:cubicBezTo>
                  <a:cubicBezTo>
                    <a:pt x="1304" y="2357"/>
                    <a:pt x="1454" y="1981"/>
                    <a:pt x="1880" y="1780"/>
                  </a:cubicBezTo>
                  <a:cubicBezTo>
                    <a:pt x="1981" y="1730"/>
                    <a:pt x="2031" y="1655"/>
                    <a:pt x="2031" y="1555"/>
                  </a:cubicBezTo>
                  <a:cubicBezTo>
                    <a:pt x="2031" y="1454"/>
                    <a:pt x="1956" y="1379"/>
                    <a:pt x="1880" y="1329"/>
                  </a:cubicBezTo>
                  <a:cubicBezTo>
                    <a:pt x="1730" y="1229"/>
                    <a:pt x="1605" y="1104"/>
                    <a:pt x="1505" y="953"/>
                  </a:cubicBezTo>
                  <a:cubicBezTo>
                    <a:pt x="1379" y="753"/>
                    <a:pt x="1354" y="502"/>
                    <a:pt x="1354" y="276"/>
                  </a:cubicBezTo>
                  <a:cubicBezTo>
                    <a:pt x="1379" y="101"/>
                    <a:pt x="1254" y="26"/>
                    <a:pt x="1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2694375" y="1041300"/>
              <a:ext cx="48275" cy="70275"/>
            </a:xfrm>
            <a:custGeom>
              <a:rect b="b" l="l" r="r" t="t"/>
              <a:pathLst>
                <a:path extrusionOk="0" h="2811" w="1931">
                  <a:moveTo>
                    <a:pt x="953" y="1006"/>
                  </a:moveTo>
                  <a:cubicBezTo>
                    <a:pt x="1078" y="1181"/>
                    <a:pt x="1204" y="1357"/>
                    <a:pt x="1379" y="1507"/>
                  </a:cubicBezTo>
                  <a:cubicBezTo>
                    <a:pt x="1254" y="1658"/>
                    <a:pt x="1129" y="1833"/>
                    <a:pt x="1003" y="1983"/>
                  </a:cubicBezTo>
                  <a:cubicBezTo>
                    <a:pt x="903" y="1783"/>
                    <a:pt x="753" y="1608"/>
                    <a:pt x="552" y="1482"/>
                  </a:cubicBezTo>
                  <a:cubicBezTo>
                    <a:pt x="702" y="1332"/>
                    <a:pt x="828" y="1181"/>
                    <a:pt x="953" y="1006"/>
                  </a:cubicBezTo>
                  <a:close/>
                  <a:moveTo>
                    <a:pt x="840" y="0"/>
                  </a:moveTo>
                  <a:cubicBezTo>
                    <a:pt x="828" y="0"/>
                    <a:pt x="816" y="1"/>
                    <a:pt x="803" y="4"/>
                  </a:cubicBezTo>
                  <a:cubicBezTo>
                    <a:pt x="652" y="29"/>
                    <a:pt x="652" y="179"/>
                    <a:pt x="677" y="279"/>
                  </a:cubicBezTo>
                  <a:cubicBezTo>
                    <a:pt x="728" y="680"/>
                    <a:pt x="552" y="956"/>
                    <a:pt x="276" y="1207"/>
                  </a:cubicBezTo>
                  <a:cubicBezTo>
                    <a:pt x="251" y="1232"/>
                    <a:pt x="226" y="1232"/>
                    <a:pt x="201" y="1282"/>
                  </a:cubicBezTo>
                  <a:cubicBezTo>
                    <a:pt x="1" y="1482"/>
                    <a:pt x="26" y="1633"/>
                    <a:pt x="276" y="1733"/>
                  </a:cubicBezTo>
                  <a:cubicBezTo>
                    <a:pt x="502" y="1833"/>
                    <a:pt x="627" y="2009"/>
                    <a:pt x="728" y="2234"/>
                  </a:cubicBezTo>
                  <a:cubicBezTo>
                    <a:pt x="753" y="2359"/>
                    <a:pt x="803" y="2510"/>
                    <a:pt x="853" y="2635"/>
                  </a:cubicBezTo>
                  <a:cubicBezTo>
                    <a:pt x="878" y="2735"/>
                    <a:pt x="928" y="2811"/>
                    <a:pt x="1053" y="2811"/>
                  </a:cubicBezTo>
                  <a:cubicBezTo>
                    <a:pt x="1204" y="2785"/>
                    <a:pt x="1229" y="2660"/>
                    <a:pt x="1229" y="2510"/>
                  </a:cubicBezTo>
                  <a:cubicBezTo>
                    <a:pt x="1254" y="2209"/>
                    <a:pt x="1379" y="1958"/>
                    <a:pt x="1605" y="1758"/>
                  </a:cubicBezTo>
                  <a:cubicBezTo>
                    <a:pt x="1931" y="1482"/>
                    <a:pt x="1931" y="1432"/>
                    <a:pt x="1605" y="1131"/>
                  </a:cubicBezTo>
                  <a:cubicBezTo>
                    <a:pt x="1329" y="881"/>
                    <a:pt x="1053" y="630"/>
                    <a:pt x="1028" y="229"/>
                  </a:cubicBezTo>
                  <a:cubicBezTo>
                    <a:pt x="1005" y="115"/>
                    <a:pt x="962" y="0"/>
                    <a:pt x="8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2599150" y="1424825"/>
              <a:ext cx="15050" cy="17650"/>
            </a:xfrm>
            <a:custGeom>
              <a:rect b="b" l="l" r="r" t="t"/>
              <a:pathLst>
                <a:path extrusionOk="0" h="706" w="602">
                  <a:moveTo>
                    <a:pt x="301" y="1"/>
                  </a:moveTo>
                  <a:cubicBezTo>
                    <a:pt x="125" y="1"/>
                    <a:pt x="25" y="101"/>
                    <a:pt x="25" y="277"/>
                  </a:cubicBezTo>
                  <a:cubicBezTo>
                    <a:pt x="0" y="477"/>
                    <a:pt x="176" y="703"/>
                    <a:pt x="351" y="703"/>
                  </a:cubicBezTo>
                  <a:cubicBezTo>
                    <a:pt x="364" y="705"/>
                    <a:pt x="377" y="705"/>
                    <a:pt x="388" y="705"/>
                  </a:cubicBezTo>
                  <a:cubicBezTo>
                    <a:pt x="534" y="705"/>
                    <a:pt x="578" y="568"/>
                    <a:pt x="602" y="452"/>
                  </a:cubicBezTo>
                  <a:cubicBezTo>
                    <a:pt x="602" y="201"/>
                    <a:pt x="476" y="1"/>
                    <a:pt x="3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2611675" y="1388500"/>
              <a:ext cx="12550" cy="14425"/>
            </a:xfrm>
            <a:custGeom>
              <a:rect b="b" l="l" r="r" t="t"/>
              <a:pathLst>
                <a:path extrusionOk="0" h="577" w="502">
                  <a:moveTo>
                    <a:pt x="251" y="0"/>
                  </a:moveTo>
                  <a:cubicBezTo>
                    <a:pt x="76" y="0"/>
                    <a:pt x="0" y="101"/>
                    <a:pt x="0" y="251"/>
                  </a:cubicBezTo>
                  <a:cubicBezTo>
                    <a:pt x="0" y="426"/>
                    <a:pt x="76" y="577"/>
                    <a:pt x="276" y="577"/>
                  </a:cubicBezTo>
                  <a:cubicBezTo>
                    <a:pt x="452" y="577"/>
                    <a:pt x="502" y="451"/>
                    <a:pt x="502" y="301"/>
                  </a:cubicBezTo>
                  <a:cubicBezTo>
                    <a:pt x="502" y="126"/>
                    <a:pt x="426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3299650" y="1432975"/>
              <a:ext cx="13175" cy="13825"/>
            </a:xfrm>
            <a:custGeom>
              <a:rect b="b" l="l" r="r" t="t"/>
              <a:pathLst>
                <a:path extrusionOk="0" h="553" w="527">
                  <a:moveTo>
                    <a:pt x="226" y="1"/>
                  </a:moveTo>
                  <a:cubicBezTo>
                    <a:pt x="101" y="1"/>
                    <a:pt x="0" y="76"/>
                    <a:pt x="0" y="226"/>
                  </a:cubicBezTo>
                  <a:cubicBezTo>
                    <a:pt x="25" y="402"/>
                    <a:pt x="101" y="527"/>
                    <a:pt x="301" y="552"/>
                  </a:cubicBezTo>
                  <a:cubicBezTo>
                    <a:pt x="426" y="552"/>
                    <a:pt x="527" y="477"/>
                    <a:pt x="502" y="352"/>
                  </a:cubicBezTo>
                  <a:cubicBezTo>
                    <a:pt x="477" y="176"/>
                    <a:pt x="451" y="1"/>
                    <a:pt x="2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3327225" y="1390250"/>
              <a:ext cx="12550" cy="12675"/>
            </a:xfrm>
            <a:custGeom>
              <a:rect b="b" l="l" r="r" t="t"/>
              <a:pathLst>
                <a:path extrusionOk="0" h="507" w="502">
                  <a:moveTo>
                    <a:pt x="197" y="1"/>
                  </a:moveTo>
                  <a:cubicBezTo>
                    <a:pt x="82" y="1"/>
                    <a:pt x="22" y="75"/>
                    <a:pt x="0" y="206"/>
                  </a:cubicBezTo>
                  <a:cubicBezTo>
                    <a:pt x="0" y="381"/>
                    <a:pt x="100" y="507"/>
                    <a:pt x="276" y="507"/>
                  </a:cubicBezTo>
                  <a:cubicBezTo>
                    <a:pt x="426" y="507"/>
                    <a:pt x="476" y="406"/>
                    <a:pt x="501" y="281"/>
                  </a:cubicBezTo>
                  <a:cubicBezTo>
                    <a:pt x="501" y="106"/>
                    <a:pt x="426" y="5"/>
                    <a:pt x="251" y="5"/>
                  </a:cubicBezTo>
                  <a:cubicBezTo>
                    <a:pt x="232" y="2"/>
                    <a:pt x="214" y="1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3317825" y="1422950"/>
              <a:ext cx="11925" cy="10150"/>
            </a:xfrm>
            <a:custGeom>
              <a:rect b="b" l="l" r="r" t="t"/>
              <a:pathLst>
                <a:path extrusionOk="0" h="406" w="477">
                  <a:moveTo>
                    <a:pt x="226" y="1"/>
                  </a:moveTo>
                  <a:cubicBezTo>
                    <a:pt x="75" y="1"/>
                    <a:pt x="0" y="76"/>
                    <a:pt x="25" y="201"/>
                  </a:cubicBezTo>
                  <a:cubicBezTo>
                    <a:pt x="50" y="352"/>
                    <a:pt x="151" y="402"/>
                    <a:pt x="276" y="402"/>
                  </a:cubicBezTo>
                  <a:cubicBezTo>
                    <a:pt x="289" y="404"/>
                    <a:pt x="301" y="406"/>
                    <a:pt x="313" y="406"/>
                  </a:cubicBezTo>
                  <a:cubicBezTo>
                    <a:pt x="416" y="406"/>
                    <a:pt x="476" y="313"/>
                    <a:pt x="476" y="201"/>
                  </a:cubicBezTo>
                  <a:cubicBezTo>
                    <a:pt x="451" y="76"/>
                    <a:pt x="376" y="1"/>
                    <a:pt x="2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2758300" y="1445525"/>
              <a:ext cx="13800" cy="18225"/>
            </a:xfrm>
            <a:custGeom>
              <a:rect b="b" l="l" r="r" t="t"/>
              <a:pathLst>
                <a:path extrusionOk="0" h="729" w="552">
                  <a:moveTo>
                    <a:pt x="201" y="0"/>
                  </a:moveTo>
                  <a:cubicBezTo>
                    <a:pt x="25" y="25"/>
                    <a:pt x="0" y="125"/>
                    <a:pt x="0" y="276"/>
                  </a:cubicBezTo>
                  <a:cubicBezTo>
                    <a:pt x="0" y="491"/>
                    <a:pt x="182" y="729"/>
                    <a:pt x="351" y="729"/>
                  </a:cubicBezTo>
                  <a:cubicBezTo>
                    <a:pt x="360" y="729"/>
                    <a:pt x="368" y="728"/>
                    <a:pt x="376" y="727"/>
                  </a:cubicBezTo>
                  <a:cubicBezTo>
                    <a:pt x="526" y="727"/>
                    <a:pt x="551" y="652"/>
                    <a:pt x="551" y="526"/>
                  </a:cubicBezTo>
                  <a:cubicBezTo>
                    <a:pt x="526" y="276"/>
                    <a:pt x="351" y="0"/>
                    <a:pt x="2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2781475" y="1328350"/>
              <a:ext cx="10050" cy="12550"/>
            </a:xfrm>
            <a:custGeom>
              <a:rect b="b" l="l" r="r" t="t"/>
              <a:pathLst>
                <a:path extrusionOk="0" h="502" w="402">
                  <a:moveTo>
                    <a:pt x="201" y="0"/>
                  </a:moveTo>
                  <a:cubicBezTo>
                    <a:pt x="76" y="0"/>
                    <a:pt x="0" y="101"/>
                    <a:pt x="0" y="226"/>
                  </a:cubicBezTo>
                  <a:cubicBezTo>
                    <a:pt x="0" y="351"/>
                    <a:pt x="25" y="502"/>
                    <a:pt x="176" y="502"/>
                  </a:cubicBezTo>
                  <a:cubicBezTo>
                    <a:pt x="351" y="502"/>
                    <a:pt x="376" y="376"/>
                    <a:pt x="401" y="251"/>
                  </a:cubicBezTo>
                  <a:cubicBezTo>
                    <a:pt x="401" y="101"/>
                    <a:pt x="326" y="25"/>
                    <a:pt x="2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2771450" y="1400300"/>
              <a:ext cx="10050" cy="12025"/>
            </a:xfrm>
            <a:custGeom>
              <a:rect b="b" l="l" r="r" t="t"/>
              <a:pathLst>
                <a:path extrusionOk="0" h="481" w="402">
                  <a:moveTo>
                    <a:pt x="182" y="1"/>
                  </a:moveTo>
                  <a:cubicBezTo>
                    <a:pt x="61" y="1"/>
                    <a:pt x="0" y="98"/>
                    <a:pt x="0" y="255"/>
                  </a:cubicBezTo>
                  <a:cubicBezTo>
                    <a:pt x="0" y="330"/>
                    <a:pt x="0" y="456"/>
                    <a:pt x="176" y="481"/>
                  </a:cubicBezTo>
                  <a:cubicBezTo>
                    <a:pt x="326" y="481"/>
                    <a:pt x="351" y="380"/>
                    <a:pt x="376" y="255"/>
                  </a:cubicBezTo>
                  <a:cubicBezTo>
                    <a:pt x="401" y="130"/>
                    <a:pt x="351" y="4"/>
                    <a:pt x="226" y="4"/>
                  </a:cubicBezTo>
                  <a:cubicBezTo>
                    <a:pt x="211" y="2"/>
                    <a:pt x="196" y="1"/>
                    <a:pt x="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2779600" y="1456800"/>
              <a:ext cx="8800" cy="7525"/>
            </a:xfrm>
            <a:custGeom>
              <a:rect b="b" l="l" r="r" t="t"/>
              <a:pathLst>
                <a:path extrusionOk="0" h="301" w="352">
                  <a:moveTo>
                    <a:pt x="100" y="0"/>
                  </a:moveTo>
                  <a:cubicBezTo>
                    <a:pt x="50" y="0"/>
                    <a:pt x="0" y="50"/>
                    <a:pt x="25" y="100"/>
                  </a:cubicBezTo>
                  <a:cubicBezTo>
                    <a:pt x="50" y="276"/>
                    <a:pt x="201" y="251"/>
                    <a:pt x="351" y="301"/>
                  </a:cubicBezTo>
                  <a:cubicBezTo>
                    <a:pt x="351" y="100"/>
                    <a:pt x="276" y="0"/>
                    <a:pt x="1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3070950" y="1144750"/>
              <a:ext cx="17575" cy="13200"/>
            </a:xfrm>
            <a:custGeom>
              <a:rect b="b" l="l" r="r" t="t"/>
              <a:pathLst>
                <a:path extrusionOk="0" h="528" w="703">
                  <a:moveTo>
                    <a:pt x="226" y="1"/>
                  </a:moveTo>
                  <a:cubicBezTo>
                    <a:pt x="101" y="1"/>
                    <a:pt x="0" y="76"/>
                    <a:pt x="0" y="226"/>
                  </a:cubicBezTo>
                  <a:cubicBezTo>
                    <a:pt x="0" y="377"/>
                    <a:pt x="251" y="527"/>
                    <a:pt x="477" y="527"/>
                  </a:cubicBezTo>
                  <a:cubicBezTo>
                    <a:pt x="602" y="527"/>
                    <a:pt x="702" y="502"/>
                    <a:pt x="702" y="352"/>
                  </a:cubicBezTo>
                  <a:cubicBezTo>
                    <a:pt x="702" y="201"/>
                    <a:pt x="427" y="1"/>
                    <a:pt x="2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2817825" y="1142125"/>
              <a:ext cx="16225" cy="12675"/>
            </a:xfrm>
            <a:custGeom>
              <a:rect b="b" l="l" r="r" t="t"/>
              <a:pathLst>
                <a:path extrusionOk="0" h="507" w="649">
                  <a:moveTo>
                    <a:pt x="431" y="1"/>
                  </a:moveTo>
                  <a:cubicBezTo>
                    <a:pt x="413" y="1"/>
                    <a:pt x="395" y="2"/>
                    <a:pt x="376" y="6"/>
                  </a:cubicBezTo>
                  <a:cubicBezTo>
                    <a:pt x="201" y="6"/>
                    <a:pt x="25" y="56"/>
                    <a:pt x="0" y="281"/>
                  </a:cubicBezTo>
                  <a:cubicBezTo>
                    <a:pt x="0" y="432"/>
                    <a:pt x="75" y="507"/>
                    <a:pt x="276" y="507"/>
                  </a:cubicBezTo>
                  <a:cubicBezTo>
                    <a:pt x="376" y="457"/>
                    <a:pt x="602" y="482"/>
                    <a:pt x="627" y="231"/>
                  </a:cubicBezTo>
                  <a:cubicBezTo>
                    <a:pt x="649" y="78"/>
                    <a:pt x="555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3085975" y="1137250"/>
              <a:ext cx="14450" cy="11300"/>
            </a:xfrm>
            <a:custGeom>
              <a:rect b="b" l="l" r="r" t="t"/>
              <a:pathLst>
                <a:path extrusionOk="0" h="452" w="578">
                  <a:moveTo>
                    <a:pt x="227" y="0"/>
                  </a:moveTo>
                  <a:cubicBezTo>
                    <a:pt x="126" y="0"/>
                    <a:pt x="1" y="25"/>
                    <a:pt x="1" y="176"/>
                  </a:cubicBezTo>
                  <a:cubicBezTo>
                    <a:pt x="1" y="426"/>
                    <a:pt x="227" y="401"/>
                    <a:pt x="352" y="451"/>
                  </a:cubicBezTo>
                  <a:cubicBezTo>
                    <a:pt x="502" y="451"/>
                    <a:pt x="577" y="426"/>
                    <a:pt x="577" y="301"/>
                  </a:cubicBezTo>
                  <a:cubicBezTo>
                    <a:pt x="577" y="75"/>
                    <a:pt x="402" y="25"/>
                    <a:pt x="2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3155525" y="1478625"/>
              <a:ext cx="10675" cy="13975"/>
            </a:xfrm>
            <a:custGeom>
              <a:rect b="b" l="l" r="r" t="t"/>
              <a:pathLst>
                <a:path extrusionOk="0" h="559" w="427">
                  <a:moveTo>
                    <a:pt x="271" y="0"/>
                  </a:moveTo>
                  <a:cubicBezTo>
                    <a:pt x="257" y="0"/>
                    <a:pt x="242" y="2"/>
                    <a:pt x="226" y="4"/>
                  </a:cubicBezTo>
                  <a:cubicBezTo>
                    <a:pt x="26" y="29"/>
                    <a:pt x="26" y="205"/>
                    <a:pt x="1" y="330"/>
                  </a:cubicBezTo>
                  <a:cubicBezTo>
                    <a:pt x="1" y="445"/>
                    <a:pt x="22" y="559"/>
                    <a:pt x="140" y="559"/>
                  </a:cubicBezTo>
                  <a:cubicBezTo>
                    <a:pt x="151" y="559"/>
                    <a:pt x="163" y="558"/>
                    <a:pt x="176" y="556"/>
                  </a:cubicBezTo>
                  <a:cubicBezTo>
                    <a:pt x="377" y="531"/>
                    <a:pt x="402" y="355"/>
                    <a:pt x="427" y="180"/>
                  </a:cubicBezTo>
                  <a:cubicBezTo>
                    <a:pt x="427" y="90"/>
                    <a:pt x="387" y="0"/>
                    <a:pt x="2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3134850" y="1493750"/>
              <a:ext cx="10675" cy="11300"/>
            </a:xfrm>
            <a:custGeom>
              <a:rect b="b" l="l" r="r" t="t"/>
              <a:pathLst>
                <a:path extrusionOk="0" h="452" w="427">
                  <a:moveTo>
                    <a:pt x="226" y="1"/>
                  </a:moveTo>
                  <a:cubicBezTo>
                    <a:pt x="76" y="26"/>
                    <a:pt x="1" y="126"/>
                    <a:pt x="26" y="251"/>
                  </a:cubicBezTo>
                  <a:cubicBezTo>
                    <a:pt x="26" y="377"/>
                    <a:pt x="76" y="452"/>
                    <a:pt x="226" y="452"/>
                  </a:cubicBezTo>
                  <a:cubicBezTo>
                    <a:pt x="377" y="452"/>
                    <a:pt x="427" y="352"/>
                    <a:pt x="427" y="201"/>
                  </a:cubicBezTo>
                  <a:cubicBezTo>
                    <a:pt x="427" y="76"/>
                    <a:pt x="352" y="1"/>
                    <a:pt x="2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2873575" y="1828350"/>
              <a:ext cx="18200" cy="7075"/>
            </a:xfrm>
            <a:custGeom>
              <a:rect b="b" l="l" r="r" t="t"/>
              <a:pathLst>
                <a:path extrusionOk="0" h="283" w="728">
                  <a:moveTo>
                    <a:pt x="308" y="0"/>
                  </a:moveTo>
                  <a:cubicBezTo>
                    <a:pt x="170" y="0"/>
                    <a:pt x="51" y="50"/>
                    <a:pt x="1" y="151"/>
                  </a:cubicBezTo>
                  <a:cubicBezTo>
                    <a:pt x="176" y="238"/>
                    <a:pt x="326" y="282"/>
                    <a:pt x="449" y="282"/>
                  </a:cubicBezTo>
                  <a:cubicBezTo>
                    <a:pt x="571" y="282"/>
                    <a:pt x="665" y="238"/>
                    <a:pt x="727" y="151"/>
                  </a:cubicBezTo>
                  <a:cubicBezTo>
                    <a:pt x="602" y="50"/>
                    <a:pt x="446" y="0"/>
                    <a:pt x="3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2866675" y="1198650"/>
              <a:ext cx="196150" cy="158625"/>
            </a:xfrm>
            <a:custGeom>
              <a:rect b="b" l="l" r="r" t="t"/>
              <a:pathLst>
                <a:path extrusionOk="0" h="6345" w="7846">
                  <a:moveTo>
                    <a:pt x="3760" y="1203"/>
                  </a:moveTo>
                  <a:cubicBezTo>
                    <a:pt x="4212" y="1203"/>
                    <a:pt x="4537" y="1604"/>
                    <a:pt x="4537" y="2131"/>
                  </a:cubicBezTo>
                  <a:cubicBezTo>
                    <a:pt x="4537" y="2657"/>
                    <a:pt x="4262" y="2958"/>
                    <a:pt x="3760" y="2958"/>
                  </a:cubicBezTo>
                  <a:cubicBezTo>
                    <a:pt x="3284" y="2958"/>
                    <a:pt x="3009" y="2632"/>
                    <a:pt x="3009" y="2106"/>
                  </a:cubicBezTo>
                  <a:cubicBezTo>
                    <a:pt x="3009" y="1554"/>
                    <a:pt x="3309" y="1203"/>
                    <a:pt x="3760" y="1203"/>
                  </a:cubicBezTo>
                  <a:close/>
                  <a:moveTo>
                    <a:pt x="5139" y="1354"/>
                  </a:moveTo>
                  <a:cubicBezTo>
                    <a:pt x="5665" y="1504"/>
                    <a:pt x="6066" y="1755"/>
                    <a:pt x="6467" y="2055"/>
                  </a:cubicBezTo>
                  <a:cubicBezTo>
                    <a:pt x="6718" y="2231"/>
                    <a:pt x="6943" y="2456"/>
                    <a:pt x="7169" y="2682"/>
                  </a:cubicBezTo>
                  <a:cubicBezTo>
                    <a:pt x="7269" y="2807"/>
                    <a:pt x="7319" y="2908"/>
                    <a:pt x="7219" y="3083"/>
                  </a:cubicBezTo>
                  <a:cubicBezTo>
                    <a:pt x="6407" y="4313"/>
                    <a:pt x="5337" y="5027"/>
                    <a:pt x="3891" y="5027"/>
                  </a:cubicBezTo>
                  <a:cubicBezTo>
                    <a:pt x="3775" y="5027"/>
                    <a:pt x="3656" y="5022"/>
                    <a:pt x="3535" y="5013"/>
                  </a:cubicBezTo>
                  <a:cubicBezTo>
                    <a:pt x="2232" y="4938"/>
                    <a:pt x="1254" y="4236"/>
                    <a:pt x="452" y="3233"/>
                  </a:cubicBezTo>
                  <a:cubicBezTo>
                    <a:pt x="828" y="2582"/>
                    <a:pt x="1379" y="2156"/>
                    <a:pt x="2031" y="1705"/>
                  </a:cubicBezTo>
                  <a:lnTo>
                    <a:pt x="2031" y="1705"/>
                  </a:lnTo>
                  <a:cubicBezTo>
                    <a:pt x="1394" y="3230"/>
                    <a:pt x="2699" y="4424"/>
                    <a:pt x="3958" y="4424"/>
                  </a:cubicBezTo>
                  <a:cubicBezTo>
                    <a:pt x="4086" y="4424"/>
                    <a:pt x="4213" y="4412"/>
                    <a:pt x="4337" y="4386"/>
                  </a:cubicBezTo>
                  <a:cubicBezTo>
                    <a:pt x="5214" y="4211"/>
                    <a:pt x="5715" y="3785"/>
                    <a:pt x="5841" y="2958"/>
                  </a:cubicBezTo>
                  <a:cubicBezTo>
                    <a:pt x="5916" y="2456"/>
                    <a:pt x="5715" y="2030"/>
                    <a:pt x="5415" y="1629"/>
                  </a:cubicBezTo>
                  <a:cubicBezTo>
                    <a:pt x="5339" y="1554"/>
                    <a:pt x="5264" y="1479"/>
                    <a:pt x="5139" y="1354"/>
                  </a:cubicBezTo>
                  <a:close/>
                  <a:moveTo>
                    <a:pt x="3535" y="0"/>
                  </a:moveTo>
                  <a:cubicBezTo>
                    <a:pt x="3384" y="25"/>
                    <a:pt x="3334" y="151"/>
                    <a:pt x="3334" y="276"/>
                  </a:cubicBezTo>
                  <a:cubicBezTo>
                    <a:pt x="3334" y="476"/>
                    <a:pt x="3334" y="652"/>
                    <a:pt x="3334" y="827"/>
                  </a:cubicBezTo>
                  <a:cubicBezTo>
                    <a:pt x="2783" y="928"/>
                    <a:pt x="2307" y="1103"/>
                    <a:pt x="1856" y="1354"/>
                  </a:cubicBezTo>
                  <a:cubicBezTo>
                    <a:pt x="1730" y="1203"/>
                    <a:pt x="1655" y="1053"/>
                    <a:pt x="1530" y="928"/>
                  </a:cubicBezTo>
                  <a:cubicBezTo>
                    <a:pt x="1481" y="879"/>
                    <a:pt x="1411" y="840"/>
                    <a:pt x="1340" y="840"/>
                  </a:cubicBezTo>
                  <a:cubicBezTo>
                    <a:pt x="1302" y="840"/>
                    <a:pt x="1264" y="851"/>
                    <a:pt x="1229" y="877"/>
                  </a:cubicBezTo>
                  <a:cubicBezTo>
                    <a:pt x="1104" y="978"/>
                    <a:pt x="1104" y="1103"/>
                    <a:pt x="1179" y="1203"/>
                  </a:cubicBezTo>
                  <a:cubicBezTo>
                    <a:pt x="1254" y="1354"/>
                    <a:pt x="1354" y="1479"/>
                    <a:pt x="1430" y="1629"/>
                  </a:cubicBezTo>
                  <a:cubicBezTo>
                    <a:pt x="1354" y="1679"/>
                    <a:pt x="1279" y="1730"/>
                    <a:pt x="1229" y="1780"/>
                  </a:cubicBezTo>
                  <a:cubicBezTo>
                    <a:pt x="828" y="2106"/>
                    <a:pt x="427" y="2456"/>
                    <a:pt x="151" y="2908"/>
                  </a:cubicBezTo>
                  <a:cubicBezTo>
                    <a:pt x="1" y="3158"/>
                    <a:pt x="1" y="3359"/>
                    <a:pt x="201" y="3584"/>
                  </a:cubicBezTo>
                  <a:cubicBezTo>
                    <a:pt x="502" y="3985"/>
                    <a:pt x="853" y="4311"/>
                    <a:pt x="1254" y="4612"/>
                  </a:cubicBezTo>
                  <a:cubicBezTo>
                    <a:pt x="1129" y="4812"/>
                    <a:pt x="1003" y="4988"/>
                    <a:pt x="903" y="5163"/>
                  </a:cubicBezTo>
                  <a:cubicBezTo>
                    <a:pt x="828" y="5314"/>
                    <a:pt x="803" y="5464"/>
                    <a:pt x="928" y="5539"/>
                  </a:cubicBezTo>
                  <a:cubicBezTo>
                    <a:pt x="985" y="5580"/>
                    <a:pt x="1037" y="5597"/>
                    <a:pt x="1084" y="5597"/>
                  </a:cubicBezTo>
                  <a:cubicBezTo>
                    <a:pt x="1182" y="5597"/>
                    <a:pt x="1262" y="5524"/>
                    <a:pt x="1329" y="5439"/>
                  </a:cubicBezTo>
                  <a:cubicBezTo>
                    <a:pt x="1455" y="5238"/>
                    <a:pt x="1580" y="5063"/>
                    <a:pt x="1705" y="4862"/>
                  </a:cubicBezTo>
                  <a:cubicBezTo>
                    <a:pt x="2307" y="5163"/>
                    <a:pt x="2908" y="5364"/>
                    <a:pt x="3585" y="5389"/>
                  </a:cubicBezTo>
                  <a:cubicBezTo>
                    <a:pt x="3585" y="5639"/>
                    <a:pt x="3610" y="5865"/>
                    <a:pt x="3660" y="6091"/>
                  </a:cubicBezTo>
                  <a:cubicBezTo>
                    <a:pt x="3706" y="6228"/>
                    <a:pt x="3752" y="6344"/>
                    <a:pt x="3893" y="6344"/>
                  </a:cubicBezTo>
                  <a:cubicBezTo>
                    <a:pt x="3906" y="6344"/>
                    <a:pt x="3921" y="6343"/>
                    <a:pt x="3936" y="6341"/>
                  </a:cubicBezTo>
                  <a:cubicBezTo>
                    <a:pt x="4136" y="6341"/>
                    <a:pt x="4161" y="6191"/>
                    <a:pt x="4161" y="6040"/>
                  </a:cubicBezTo>
                  <a:cubicBezTo>
                    <a:pt x="4161" y="5840"/>
                    <a:pt x="4136" y="5614"/>
                    <a:pt x="4111" y="5389"/>
                  </a:cubicBezTo>
                  <a:cubicBezTo>
                    <a:pt x="4487" y="5364"/>
                    <a:pt x="4888" y="5339"/>
                    <a:pt x="5214" y="5163"/>
                  </a:cubicBezTo>
                  <a:cubicBezTo>
                    <a:pt x="5391" y="5070"/>
                    <a:pt x="5550" y="5015"/>
                    <a:pt x="5694" y="5015"/>
                  </a:cubicBezTo>
                  <a:cubicBezTo>
                    <a:pt x="5897" y="5015"/>
                    <a:pt x="6070" y="5124"/>
                    <a:pt x="6217" y="5389"/>
                  </a:cubicBezTo>
                  <a:cubicBezTo>
                    <a:pt x="6278" y="5481"/>
                    <a:pt x="6367" y="5535"/>
                    <a:pt x="6461" y="5535"/>
                  </a:cubicBezTo>
                  <a:cubicBezTo>
                    <a:pt x="6522" y="5535"/>
                    <a:pt x="6584" y="5513"/>
                    <a:pt x="6643" y="5464"/>
                  </a:cubicBezTo>
                  <a:cubicBezTo>
                    <a:pt x="6793" y="5314"/>
                    <a:pt x="6718" y="5163"/>
                    <a:pt x="6592" y="5013"/>
                  </a:cubicBezTo>
                  <a:cubicBezTo>
                    <a:pt x="6492" y="4913"/>
                    <a:pt x="6367" y="4812"/>
                    <a:pt x="6292" y="4662"/>
                  </a:cubicBezTo>
                  <a:cubicBezTo>
                    <a:pt x="6693" y="4336"/>
                    <a:pt x="7069" y="3985"/>
                    <a:pt x="7344" y="3559"/>
                  </a:cubicBezTo>
                  <a:cubicBezTo>
                    <a:pt x="7846" y="2807"/>
                    <a:pt x="7846" y="2757"/>
                    <a:pt x="7169" y="2156"/>
                  </a:cubicBezTo>
                  <a:cubicBezTo>
                    <a:pt x="6818" y="1830"/>
                    <a:pt x="6442" y="1554"/>
                    <a:pt x="6016" y="1304"/>
                  </a:cubicBezTo>
                  <a:cubicBezTo>
                    <a:pt x="6116" y="1153"/>
                    <a:pt x="6191" y="1003"/>
                    <a:pt x="6292" y="877"/>
                  </a:cubicBezTo>
                  <a:cubicBezTo>
                    <a:pt x="6367" y="752"/>
                    <a:pt x="6467" y="627"/>
                    <a:pt x="6317" y="502"/>
                  </a:cubicBezTo>
                  <a:cubicBezTo>
                    <a:pt x="6264" y="458"/>
                    <a:pt x="6211" y="438"/>
                    <a:pt x="6162" y="438"/>
                  </a:cubicBezTo>
                  <a:cubicBezTo>
                    <a:pt x="6070" y="438"/>
                    <a:pt x="5990" y="504"/>
                    <a:pt x="5941" y="602"/>
                  </a:cubicBezTo>
                  <a:cubicBezTo>
                    <a:pt x="5778" y="879"/>
                    <a:pt x="5582" y="997"/>
                    <a:pt x="5348" y="997"/>
                  </a:cubicBezTo>
                  <a:cubicBezTo>
                    <a:pt x="5223" y="997"/>
                    <a:pt x="5087" y="964"/>
                    <a:pt x="4938" y="903"/>
                  </a:cubicBezTo>
                  <a:cubicBezTo>
                    <a:pt x="4587" y="752"/>
                    <a:pt x="4186" y="802"/>
                    <a:pt x="3836" y="777"/>
                  </a:cubicBezTo>
                  <a:cubicBezTo>
                    <a:pt x="3785" y="577"/>
                    <a:pt x="3811" y="401"/>
                    <a:pt x="3760" y="251"/>
                  </a:cubicBezTo>
                  <a:cubicBezTo>
                    <a:pt x="3735" y="101"/>
                    <a:pt x="3685" y="0"/>
                    <a:pt x="35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2791500" y="1603400"/>
              <a:ext cx="12550" cy="12650"/>
            </a:xfrm>
            <a:custGeom>
              <a:rect b="b" l="l" r="r" t="t"/>
              <a:pathLst>
                <a:path extrusionOk="0" h="506" w="502">
                  <a:moveTo>
                    <a:pt x="226" y="1"/>
                  </a:moveTo>
                  <a:cubicBezTo>
                    <a:pt x="76" y="1"/>
                    <a:pt x="0" y="76"/>
                    <a:pt x="0" y="226"/>
                  </a:cubicBezTo>
                  <a:cubicBezTo>
                    <a:pt x="0" y="402"/>
                    <a:pt x="101" y="477"/>
                    <a:pt x="276" y="502"/>
                  </a:cubicBezTo>
                  <a:cubicBezTo>
                    <a:pt x="292" y="505"/>
                    <a:pt x="307" y="506"/>
                    <a:pt x="321" y="506"/>
                  </a:cubicBezTo>
                  <a:cubicBezTo>
                    <a:pt x="441" y="506"/>
                    <a:pt x="502" y="414"/>
                    <a:pt x="502" y="302"/>
                  </a:cubicBezTo>
                  <a:cubicBezTo>
                    <a:pt x="502" y="126"/>
                    <a:pt x="376" y="1"/>
                    <a:pt x="2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2946250" y="1768200"/>
              <a:ext cx="35125" cy="36350"/>
            </a:xfrm>
            <a:custGeom>
              <a:rect b="b" l="l" r="r" t="t"/>
              <a:pathLst>
                <a:path extrusionOk="0" h="1454" w="1405">
                  <a:moveTo>
                    <a:pt x="653" y="426"/>
                  </a:moveTo>
                  <a:cubicBezTo>
                    <a:pt x="828" y="451"/>
                    <a:pt x="928" y="552"/>
                    <a:pt x="953" y="752"/>
                  </a:cubicBezTo>
                  <a:cubicBezTo>
                    <a:pt x="907" y="868"/>
                    <a:pt x="882" y="1006"/>
                    <a:pt x="740" y="1006"/>
                  </a:cubicBezTo>
                  <a:cubicBezTo>
                    <a:pt x="728" y="1006"/>
                    <a:pt x="716" y="1005"/>
                    <a:pt x="703" y="1003"/>
                  </a:cubicBezTo>
                  <a:cubicBezTo>
                    <a:pt x="527" y="1003"/>
                    <a:pt x="402" y="878"/>
                    <a:pt x="427" y="677"/>
                  </a:cubicBezTo>
                  <a:cubicBezTo>
                    <a:pt x="427" y="527"/>
                    <a:pt x="502" y="426"/>
                    <a:pt x="653" y="426"/>
                  </a:cubicBezTo>
                  <a:close/>
                  <a:moveTo>
                    <a:pt x="678" y="0"/>
                  </a:moveTo>
                  <a:cubicBezTo>
                    <a:pt x="327" y="0"/>
                    <a:pt x="1" y="351"/>
                    <a:pt x="1" y="727"/>
                  </a:cubicBezTo>
                  <a:cubicBezTo>
                    <a:pt x="1" y="1128"/>
                    <a:pt x="327" y="1454"/>
                    <a:pt x="728" y="1454"/>
                  </a:cubicBezTo>
                  <a:cubicBezTo>
                    <a:pt x="1104" y="1454"/>
                    <a:pt x="1404" y="1128"/>
                    <a:pt x="1404" y="727"/>
                  </a:cubicBezTo>
                  <a:cubicBezTo>
                    <a:pt x="1404" y="326"/>
                    <a:pt x="1079" y="0"/>
                    <a:pt x="6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8"/>
          <p:cNvGrpSpPr/>
          <p:nvPr/>
        </p:nvGrpSpPr>
        <p:grpSpPr>
          <a:xfrm flipH="1" rot="-2558191">
            <a:off x="7535224" y="-206261"/>
            <a:ext cx="1426405" cy="2124846"/>
            <a:chOff x="5162450" y="1454425"/>
            <a:chExt cx="584600" cy="870850"/>
          </a:xfrm>
        </p:grpSpPr>
        <p:sp>
          <p:nvSpPr>
            <p:cNvPr id="356" name="Google Shape;356;p8"/>
            <p:cNvSpPr/>
            <p:nvPr/>
          </p:nvSpPr>
          <p:spPr>
            <a:xfrm>
              <a:off x="5162450" y="1454425"/>
              <a:ext cx="555150" cy="870850"/>
            </a:xfrm>
            <a:custGeom>
              <a:rect b="b" l="l" r="r" t="t"/>
              <a:pathLst>
                <a:path extrusionOk="0" h="34834" w="22206">
                  <a:moveTo>
                    <a:pt x="21780" y="922"/>
                  </a:moveTo>
                  <a:lnTo>
                    <a:pt x="21780" y="922"/>
                  </a:lnTo>
                  <a:cubicBezTo>
                    <a:pt x="21454" y="1774"/>
                    <a:pt x="21078" y="2526"/>
                    <a:pt x="20652" y="3278"/>
                  </a:cubicBezTo>
                  <a:cubicBezTo>
                    <a:pt x="20025" y="4406"/>
                    <a:pt x="19399" y="5509"/>
                    <a:pt x="18421" y="6386"/>
                  </a:cubicBezTo>
                  <a:cubicBezTo>
                    <a:pt x="17870" y="6862"/>
                    <a:pt x="17293" y="7288"/>
                    <a:pt x="16592" y="7464"/>
                  </a:cubicBezTo>
                  <a:cubicBezTo>
                    <a:pt x="16447" y="7500"/>
                    <a:pt x="16302" y="7520"/>
                    <a:pt x="16157" y="7520"/>
                  </a:cubicBezTo>
                  <a:cubicBezTo>
                    <a:pt x="15901" y="7520"/>
                    <a:pt x="15645" y="7457"/>
                    <a:pt x="15389" y="7313"/>
                  </a:cubicBezTo>
                  <a:cubicBezTo>
                    <a:pt x="15639" y="7038"/>
                    <a:pt x="15890" y="6762"/>
                    <a:pt x="16115" y="6511"/>
                  </a:cubicBezTo>
                  <a:cubicBezTo>
                    <a:pt x="16917" y="5609"/>
                    <a:pt x="17795" y="4757"/>
                    <a:pt x="18722" y="3955"/>
                  </a:cubicBezTo>
                  <a:cubicBezTo>
                    <a:pt x="18822" y="3855"/>
                    <a:pt x="19048" y="3729"/>
                    <a:pt x="18922" y="3604"/>
                  </a:cubicBezTo>
                  <a:cubicBezTo>
                    <a:pt x="18882" y="3550"/>
                    <a:pt x="18843" y="3528"/>
                    <a:pt x="18805" y="3528"/>
                  </a:cubicBezTo>
                  <a:cubicBezTo>
                    <a:pt x="18704" y="3528"/>
                    <a:pt x="18613" y="3681"/>
                    <a:pt x="18521" y="3754"/>
                  </a:cubicBezTo>
                  <a:cubicBezTo>
                    <a:pt x="17394" y="4682"/>
                    <a:pt x="16366" y="5709"/>
                    <a:pt x="15439" y="6837"/>
                  </a:cubicBezTo>
                  <a:cubicBezTo>
                    <a:pt x="15364" y="6912"/>
                    <a:pt x="15288" y="6987"/>
                    <a:pt x="15188" y="7088"/>
                  </a:cubicBezTo>
                  <a:cubicBezTo>
                    <a:pt x="14862" y="6586"/>
                    <a:pt x="14862" y="6060"/>
                    <a:pt x="14988" y="5534"/>
                  </a:cubicBezTo>
                  <a:cubicBezTo>
                    <a:pt x="15238" y="4431"/>
                    <a:pt x="15990" y="3654"/>
                    <a:pt x="16867" y="3002"/>
                  </a:cubicBezTo>
                  <a:cubicBezTo>
                    <a:pt x="18045" y="2150"/>
                    <a:pt x="19399" y="1674"/>
                    <a:pt x="20777" y="1198"/>
                  </a:cubicBezTo>
                  <a:cubicBezTo>
                    <a:pt x="21103" y="1098"/>
                    <a:pt x="21429" y="997"/>
                    <a:pt x="21780" y="922"/>
                  </a:cubicBezTo>
                  <a:close/>
                  <a:moveTo>
                    <a:pt x="12907" y="571"/>
                  </a:moveTo>
                  <a:cubicBezTo>
                    <a:pt x="12983" y="647"/>
                    <a:pt x="12958" y="747"/>
                    <a:pt x="12958" y="797"/>
                  </a:cubicBezTo>
                  <a:cubicBezTo>
                    <a:pt x="12857" y="1624"/>
                    <a:pt x="12958" y="2451"/>
                    <a:pt x="12958" y="3253"/>
                  </a:cubicBezTo>
                  <a:cubicBezTo>
                    <a:pt x="12983" y="3905"/>
                    <a:pt x="13108" y="4556"/>
                    <a:pt x="13158" y="5208"/>
                  </a:cubicBezTo>
                  <a:cubicBezTo>
                    <a:pt x="13208" y="6110"/>
                    <a:pt x="13233" y="6987"/>
                    <a:pt x="12757" y="7789"/>
                  </a:cubicBezTo>
                  <a:cubicBezTo>
                    <a:pt x="12557" y="8140"/>
                    <a:pt x="12306" y="8391"/>
                    <a:pt x="11905" y="8516"/>
                  </a:cubicBezTo>
                  <a:cubicBezTo>
                    <a:pt x="11780" y="7489"/>
                    <a:pt x="11754" y="6486"/>
                    <a:pt x="11830" y="5459"/>
                  </a:cubicBezTo>
                  <a:cubicBezTo>
                    <a:pt x="11880" y="4757"/>
                    <a:pt x="12005" y="4055"/>
                    <a:pt x="12155" y="3353"/>
                  </a:cubicBezTo>
                  <a:cubicBezTo>
                    <a:pt x="12181" y="3253"/>
                    <a:pt x="12256" y="3128"/>
                    <a:pt x="12105" y="3103"/>
                  </a:cubicBezTo>
                  <a:cubicBezTo>
                    <a:pt x="12085" y="3096"/>
                    <a:pt x="12067" y="3093"/>
                    <a:pt x="12052" y="3093"/>
                  </a:cubicBezTo>
                  <a:cubicBezTo>
                    <a:pt x="11955" y="3093"/>
                    <a:pt x="11952" y="3217"/>
                    <a:pt x="11930" y="3303"/>
                  </a:cubicBezTo>
                  <a:cubicBezTo>
                    <a:pt x="11805" y="3804"/>
                    <a:pt x="11704" y="4306"/>
                    <a:pt x="11629" y="4832"/>
                  </a:cubicBezTo>
                  <a:cubicBezTo>
                    <a:pt x="11504" y="5759"/>
                    <a:pt x="11479" y="6712"/>
                    <a:pt x="11529" y="7664"/>
                  </a:cubicBezTo>
                  <a:cubicBezTo>
                    <a:pt x="11529" y="7940"/>
                    <a:pt x="11629" y="8215"/>
                    <a:pt x="11579" y="8541"/>
                  </a:cubicBezTo>
                  <a:cubicBezTo>
                    <a:pt x="11178" y="8466"/>
                    <a:pt x="10927" y="8215"/>
                    <a:pt x="10702" y="7940"/>
                  </a:cubicBezTo>
                  <a:cubicBezTo>
                    <a:pt x="10125" y="7213"/>
                    <a:pt x="10025" y="6411"/>
                    <a:pt x="10150" y="5534"/>
                  </a:cubicBezTo>
                  <a:cubicBezTo>
                    <a:pt x="10401" y="3554"/>
                    <a:pt x="11479" y="2050"/>
                    <a:pt x="12807" y="672"/>
                  </a:cubicBezTo>
                  <a:cubicBezTo>
                    <a:pt x="12832" y="647"/>
                    <a:pt x="12882" y="621"/>
                    <a:pt x="12907" y="571"/>
                  </a:cubicBezTo>
                  <a:close/>
                  <a:moveTo>
                    <a:pt x="19375" y="7010"/>
                  </a:moveTo>
                  <a:cubicBezTo>
                    <a:pt x="19901" y="7010"/>
                    <a:pt x="20433" y="7023"/>
                    <a:pt x="20953" y="7113"/>
                  </a:cubicBezTo>
                  <a:cubicBezTo>
                    <a:pt x="20978" y="7113"/>
                    <a:pt x="21003" y="7138"/>
                    <a:pt x="21103" y="7163"/>
                  </a:cubicBezTo>
                  <a:cubicBezTo>
                    <a:pt x="20877" y="7388"/>
                    <a:pt x="20652" y="7564"/>
                    <a:pt x="20451" y="7764"/>
                  </a:cubicBezTo>
                  <a:cubicBezTo>
                    <a:pt x="19800" y="8441"/>
                    <a:pt x="19198" y="9168"/>
                    <a:pt x="18396" y="9719"/>
                  </a:cubicBezTo>
                  <a:cubicBezTo>
                    <a:pt x="17770" y="10145"/>
                    <a:pt x="17093" y="10446"/>
                    <a:pt x="16341" y="10446"/>
                  </a:cubicBezTo>
                  <a:cubicBezTo>
                    <a:pt x="15840" y="10446"/>
                    <a:pt x="15439" y="10195"/>
                    <a:pt x="15213" y="9719"/>
                  </a:cubicBezTo>
                  <a:cubicBezTo>
                    <a:pt x="15739" y="9418"/>
                    <a:pt x="16291" y="9143"/>
                    <a:pt x="16867" y="8917"/>
                  </a:cubicBezTo>
                  <a:cubicBezTo>
                    <a:pt x="17694" y="8566"/>
                    <a:pt x="18521" y="8241"/>
                    <a:pt x="19349" y="7915"/>
                  </a:cubicBezTo>
                  <a:cubicBezTo>
                    <a:pt x="19424" y="7865"/>
                    <a:pt x="19624" y="7865"/>
                    <a:pt x="19549" y="7714"/>
                  </a:cubicBezTo>
                  <a:cubicBezTo>
                    <a:pt x="19524" y="7652"/>
                    <a:pt x="19474" y="7633"/>
                    <a:pt x="19417" y="7633"/>
                  </a:cubicBezTo>
                  <a:cubicBezTo>
                    <a:pt x="19361" y="7633"/>
                    <a:pt x="19298" y="7652"/>
                    <a:pt x="19248" y="7664"/>
                  </a:cubicBezTo>
                  <a:cubicBezTo>
                    <a:pt x="18747" y="7814"/>
                    <a:pt x="18246" y="8015"/>
                    <a:pt x="17770" y="8190"/>
                  </a:cubicBezTo>
                  <a:cubicBezTo>
                    <a:pt x="16917" y="8541"/>
                    <a:pt x="16065" y="8917"/>
                    <a:pt x="15263" y="9343"/>
                  </a:cubicBezTo>
                  <a:cubicBezTo>
                    <a:pt x="15228" y="9361"/>
                    <a:pt x="15205" y="9379"/>
                    <a:pt x="15168" y="9379"/>
                  </a:cubicBezTo>
                  <a:cubicBezTo>
                    <a:pt x="15153" y="9379"/>
                    <a:pt x="15135" y="9376"/>
                    <a:pt x="15113" y="9368"/>
                  </a:cubicBezTo>
                  <a:cubicBezTo>
                    <a:pt x="15088" y="8742"/>
                    <a:pt x="15389" y="8266"/>
                    <a:pt x="15840" y="7865"/>
                  </a:cubicBezTo>
                  <a:cubicBezTo>
                    <a:pt x="15894" y="7819"/>
                    <a:pt x="15955" y="7807"/>
                    <a:pt x="16020" y="7807"/>
                  </a:cubicBezTo>
                  <a:cubicBezTo>
                    <a:pt x="16102" y="7807"/>
                    <a:pt x="16190" y="7827"/>
                    <a:pt x="16281" y="7827"/>
                  </a:cubicBezTo>
                  <a:cubicBezTo>
                    <a:pt x="16317" y="7827"/>
                    <a:pt x="16354" y="7824"/>
                    <a:pt x="16391" y="7814"/>
                  </a:cubicBezTo>
                  <a:cubicBezTo>
                    <a:pt x="16792" y="7764"/>
                    <a:pt x="17168" y="7664"/>
                    <a:pt x="17494" y="7439"/>
                  </a:cubicBezTo>
                  <a:cubicBezTo>
                    <a:pt x="17870" y="7163"/>
                    <a:pt x="18296" y="7038"/>
                    <a:pt x="18747" y="7012"/>
                  </a:cubicBezTo>
                  <a:cubicBezTo>
                    <a:pt x="18955" y="7012"/>
                    <a:pt x="19164" y="7010"/>
                    <a:pt x="19375" y="7010"/>
                  </a:cubicBezTo>
                  <a:close/>
                  <a:moveTo>
                    <a:pt x="15188" y="7589"/>
                  </a:moveTo>
                  <a:cubicBezTo>
                    <a:pt x="15288" y="7639"/>
                    <a:pt x="15389" y="7664"/>
                    <a:pt x="15514" y="7739"/>
                  </a:cubicBezTo>
                  <a:cubicBezTo>
                    <a:pt x="15414" y="7865"/>
                    <a:pt x="15313" y="7990"/>
                    <a:pt x="15213" y="8115"/>
                  </a:cubicBezTo>
                  <a:cubicBezTo>
                    <a:pt x="14937" y="8491"/>
                    <a:pt x="14762" y="8892"/>
                    <a:pt x="14812" y="9368"/>
                  </a:cubicBezTo>
                  <a:cubicBezTo>
                    <a:pt x="14812" y="9519"/>
                    <a:pt x="14762" y="9594"/>
                    <a:pt x="14612" y="9669"/>
                  </a:cubicBezTo>
                  <a:cubicBezTo>
                    <a:pt x="13910" y="10045"/>
                    <a:pt x="13258" y="10496"/>
                    <a:pt x="12607" y="10997"/>
                  </a:cubicBezTo>
                  <a:cubicBezTo>
                    <a:pt x="12682" y="10622"/>
                    <a:pt x="14587" y="8115"/>
                    <a:pt x="15188" y="7589"/>
                  </a:cubicBezTo>
                  <a:close/>
                  <a:moveTo>
                    <a:pt x="8521" y="4481"/>
                  </a:moveTo>
                  <a:cubicBezTo>
                    <a:pt x="8922" y="5033"/>
                    <a:pt x="9173" y="5609"/>
                    <a:pt x="9499" y="6185"/>
                  </a:cubicBezTo>
                  <a:cubicBezTo>
                    <a:pt x="9850" y="6737"/>
                    <a:pt x="9950" y="7388"/>
                    <a:pt x="10276" y="7965"/>
                  </a:cubicBezTo>
                  <a:cubicBezTo>
                    <a:pt x="10451" y="8215"/>
                    <a:pt x="10451" y="8591"/>
                    <a:pt x="10451" y="8917"/>
                  </a:cubicBezTo>
                  <a:cubicBezTo>
                    <a:pt x="10501" y="9819"/>
                    <a:pt x="10551" y="10747"/>
                    <a:pt x="10251" y="11624"/>
                  </a:cubicBezTo>
                  <a:cubicBezTo>
                    <a:pt x="10075" y="12175"/>
                    <a:pt x="9900" y="12426"/>
                    <a:pt x="9574" y="12601"/>
                  </a:cubicBezTo>
                  <a:cubicBezTo>
                    <a:pt x="9474" y="12150"/>
                    <a:pt x="9399" y="11674"/>
                    <a:pt x="9323" y="11223"/>
                  </a:cubicBezTo>
                  <a:cubicBezTo>
                    <a:pt x="9048" y="9719"/>
                    <a:pt x="8922" y="8190"/>
                    <a:pt x="8872" y="6662"/>
                  </a:cubicBezTo>
                  <a:cubicBezTo>
                    <a:pt x="8872" y="6386"/>
                    <a:pt x="8822" y="6110"/>
                    <a:pt x="8822" y="5835"/>
                  </a:cubicBezTo>
                  <a:cubicBezTo>
                    <a:pt x="8822" y="5709"/>
                    <a:pt x="8822" y="5559"/>
                    <a:pt x="8672" y="5559"/>
                  </a:cubicBezTo>
                  <a:cubicBezTo>
                    <a:pt x="8521" y="5559"/>
                    <a:pt x="8572" y="5709"/>
                    <a:pt x="8572" y="5809"/>
                  </a:cubicBezTo>
                  <a:cubicBezTo>
                    <a:pt x="8572" y="7088"/>
                    <a:pt x="8647" y="8366"/>
                    <a:pt x="8772" y="9644"/>
                  </a:cubicBezTo>
                  <a:cubicBezTo>
                    <a:pt x="8872" y="10596"/>
                    <a:pt x="8998" y="11549"/>
                    <a:pt x="9198" y="12476"/>
                  </a:cubicBezTo>
                  <a:cubicBezTo>
                    <a:pt x="9223" y="12551"/>
                    <a:pt x="9223" y="12627"/>
                    <a:pt x="9173" y="12727"/>
                  </a:cubicBezTo>
                  <a:cubicBezTo>
                    <a:pt x="8722" y="12551"/>
                    <a:pt x="8371" y="12251"/>
                    <a:pt x="8070" y="11875"/>
                  </a:cubicBezTo>
                  <a:cubicBezTo>
                    <a:pt x="7544" y="11173"/>
                    <a:pt x="7318" y="10396"/>
                    <a:pt x="7243" y="9544"/>
                  </a:cubicBezTo>
                  <a:cubicBezTo>
                    <a:pt x="7118" y="8090"/>
                    <a:pt x="7594" y="6737"/>
                    <a:pt x="8120" y="5408"/>
                  </a:cubicBezTo>
                  <a:cubicBezTo>
                    <a:pt x="8246" y="5108"/>
                    <a:pt x="8371" y="4807"/>
                    <a:pt x="8521" y="4481"/>
                  </a:cubicBezTo>
                  <a:close/>
                  <a:moveTo>
                    <a:pt x="10677" y="8416"/>
                  </a:moveTo>
                  <a:lnTo>
                    <a:pt x="10677" y="8416"/>
                  </a:lnTo>
                  <a:cubicBezTo>
                    <a:pt x="10952" y="8642"/>
                    <a:pt x="11228" y="8817"/>
                    <a:pt x="11554" y="8867"/>
                  </a:cubicBezTo>
                  <a:cubicBezTo>
                    <a:pt x="11679" y="8867"/>
                    <a:pt x="11679" y="8967"/>
                    <a:pt x="11679" y="9068"/>
                  </a:cubicBezTo>
                  <a:cubicBezTo>
                    <a:pt x="11754" y="9719"/>
                    <a:pt x="11880" y="10371"/>
                    <a:pt x="12055" y="10997"/>
                  </a:cubicBezTo>
                  <a:cubicBezTo>
                    <a:pt x="12080" y="11098"/>
                    <a:pt x="12105" y="11173"/>
                    <a:pt x="12030" y="11248"/>
                  </a:cubicBezTo>
                  <a:cubicBezTo>
                    <a:pt x="11278" y="12326"/>
                    <a:pt x="10627" y="13504"/>
                    <a:pt x="9950" y="14632"/>
                  </a:cubicBezTo>
                  <a:cubicBezTo>
                    <a:pt x="9950" y="14657"/>
                    <a:pt x="9925" y="14657"/>
                    <a:pt x="9900" y="14682"/>
                  </a:cubicBezTo>
                  <a:cubicBezTo>
                    <a:pt x="9825" y="14105"/>
                    <a:pt x="9749" y="13529"/>
                    <a:pt x="9624" y="12952"/>
                  </a:cubicBezTo>
                  <a:cubicBezTo>
                    <a:pt x="10451" y="12426"/>
                    <a:pt x="10577" y="11549"/>
                    <a:pt x="10727" y="10672"/>
                  </a:cubicBezTo>
                  <a:cubicBezTo>
                    <a:pt x="10852" y="9945"/>
                    <a:pt x="10777" y="9218"/>
                    <a:pt x="10677" y="8416"/>
                  </a:cubicBezTo>
                  <a:close/>
                  <a:moveTo>
                    <a:pt x="17939" y="10695"/>
                  </a:moveTo>
                  <a:cubicBezTo>
                    <a:pt x="18660" y="10695"/>
                    <a:pt x="19380" y="10784"/>
                    <a:pt x="20100" y="10947"/>
                  </a:cubicBezTo>
                  <a:cubicBezTo>
                    <a:pt x="19825" y="11173"/>
                    <a:pt x="19549" y="11373"/>
                    <a:pt x="19273" y="11599"/>
                  </a:cubicBezTo>
                  <a:cubicBezTo>
                    <a:pt x="18120" y="12576"/>
                    <a:pt x="16917" y="13504"/>
                    <a:pt x="15589" y="14231"/>
                  </a:cubicBezTo>
                  <a:cubicBezTo>
                    <a:pt x="15113" y="14480"/>
                    <a:pt x="14615" y="14689"/>
                    <a:pt x="14061" y="14689"/>
                  </a:cubicBezTo>
                  <a:cubicBezTo>
                    <a:pt x="14003" y="14689"/>
                    <a:pt x="13944" y="14686"/>
                    <a:pt x="13885" y="14682"/>
                  </a:cubicBezTo>
                  <a:cubicBezTo>
                    <a:pt x="13709" y="14657"/>
                    <a:pt x="13559" y="14581"/>
                    <a:pt x="13434" y="14481"/>
                  </a:cubicBezTo>
                  <a:cubicBezTo>
                    <a:pt x="13083" y="14155"/>
                    <a:pt x="13108" y="13905"/>
                    <a:pt x="13509" y="13679"/>
                  </a:cubicBezTo>
                  <a:cubicBezTo>
                    <a:pt x="15088" y="12827"/>
                    <a:pt x="16767" y="12150"/>
                    <a:pt x="18496" y="11599"/>
                  </a:cubicBezTo>
                  <a:cubicBezTo>
                    <a:pt x="18521" y="11599"/>
                    <a:pt x="18572" y="11574"/>
                    <a:pt x="18597" y="11574"/>
                  </a:cubicBezTo>
                  <a:cubicBezTo>
                    <a:pt x="18697" y="11524"/>
                    <a:pt x="18897" y="11524"/>
                    <a:pt x="18847" y="11373"/>
                  </a:cubicBezTo>
                  <a:cubicBezTo>
                    <a:pt x="18835" y="11298"/>
                    <a:pt x="18785" y="11273"/>
                    <a:pt x="18722" y="11273"/>
                  </a:cubicBezTo>
                  <a:cubicBezTo>
                    <a:pt x="18659" y="11273"/>
                    <a:pt x="18584" y="11298"/>
                    <a:pt x="18521" y="11323"/>
                  </a:cubicBezTo>
                  <a:cubicBezTo>
                    <a:pt x="17519" y="11574"/>
                    <a:pt x="16567" y="11925"/>
                    <a:pt x="15614" y="12326"/>
                  </a:cubicBezTo>
                  <a:cubicBezTo>
                    <a:pt x="14812" y="12652"/>
                    <a:pt x="14060" y="13028"/>
                    <a:pt x="13308" y="13429"/>
                  </a:cubicBezTo>
                  <a:cubicBezTo>
                    <a:pt x="13258" y="13454"/>
                    <a:pt x="13233" y="13454"/>
                    <a:pt x="13158" y="13479"/>
                  </a:cubicBezTo>
                  <a:cubicBezTo>
                    <a:pt x="13183" y="13128"/>
                    <a:pt x="13384" y="12852"/>
                    <a:pt x="13559" y="12601"/>
                  </a:cubicBezTo>
                  <a:cubicBezTo>
                    <a:pt x="14386" y="11549"/>
                    <a:pt x="15489" y="10947"/>
                    <a:pt x="16792" y="10772"/>
                  </a:cubicBezTo>
                  <a:cubicBezTo>
                    <a:pt x="17174" y="10720"/>
                    <a:pt x="17557" y="10695"/>
                    <a:pt x="17939" y="10695"/>
                  </a:cubicBezTo>
                  <a:close/>
                  <a:moveTo>
                    <a:pt x="14912" y="9895"/>
                  </a:moveTo>
                  <a:cubicBezTo>
                    <a:pt x="15113" y="10246"/>
                    <a:pt x="15389" y="10496"/>
                    <a:pt x="15815" y="10647"/>
                  </a:cubicBezTo>
                  <a:cubicBezTo>
                    <a:pt x="15614" y="10722"/>
                    <a:pt x="15439" y="10797"/>
                    <a:pt x="15288" y="10872"/>
                  </a:cubicBezTo>
                  <a:cubicBezTo>
                    <a:pt x="14411" y="11223"/>
                    <a:pt x="13760" y="11850"/>
                    <a:pt x="13183" y="12576"/>
                  </a:cubicBezTo>
                  <a:cubicBezTo>
                    <a:pt x="12983" y="12852"/>
                    <a:pt x="12907" y="13178"/>
                    <a:pt x="12857" y="13529"/>
                  </a:cubicBezTo>
                  <a:cubicBezTo>
                    <a:pt x="12857" y="13629"/>
                    <a:pt x="12807" y="13704"/>
                    <a:pt x="12707" y="13754"/>
                  </a:cubicBezTo>
                  <a:cubicBezTo>
                    <a:pt x="11704" y="14331"/>
                    <a:pt x="10727" y="14957"/>
                    <a:pt x="9825" y="15734"/>
                  </a:cubicBezTo>
                  <a:cubicBezTo>
                    <a:pt x="9775" y="15634"/>
                    <a:pt x="9825" y="15584"/>
                    <a:pt x="9850" y="15534"/>
                  </a:cubicBezTo>
                  <a:cubicBezTo>
                    <a:pt x="10451" y="14431"/>
                    <a:pt x="11053" y="13353"/>
                    <a:pt x="11704" y="12276"/>
                  </a:cubicBezTo>
                  <a:cubicBezTo>
                    <a:pt x="11955" y="11875"/>
                    <a:pt x="12331" y="11624"/>
                    <a:pt x="12707" y="11348"/>
                  </a:cubicBezTo>
                  <a:cubicBezTo>
                    <a:pt x="13333" y="10847"/>
                    <a:pt x="14010" y="10396"/>
                    <a:pt x="14712" y="9995"/>
                  </a:cubicBezTo>
                  <a:cubicBezTo>
                    <a:pt x="14762" y="9970"/>
                    <a:pt x="14837" y="9945"/>
                    <a:pt x="14912" y="9895"/>
                  </a:cubicBezTo>
                  <a:close/>
                  <a:moveTo>
                    <a:pt x="5313" y="7664"/>
                  </a:moveTo>
                  <a:cubicBezTo>
                    <a:pt x="6291" y="9093"/>
                    <a:pt x="7143" y="10571"/>
                    <a:pt x="7343" y="12301"/>
                  </a:cubicBezTo>
                  <a:cubicBezTo>
                    <a:pt x="7469" y="13353"/>
                    <a:pt x="7469" y="14431"/>
                    <a:pt x="6767" y="15358"/>
                  </a:cubicBezTo>
                  <a:cubicBezTo>
                    <a:pt x="6692" y="15484"/>
                    <a:pt x="6592" y="15609"/>
                    <a:pt x="6416" y="15709"/>
                  </a:cubicBezTo>
                  <a:cubicBezTo>
                    <a:pt x="6191" y="14732"/>
                    <a:pt x="5990" y="13779"/>
                    <a:pt x="5865" y="12802"/>
                  </a:cubicBezTo>
                  <a:cubicBezTo>
                    <a:pt x="5764" y="11825"/>
                    <a:pt x="5664" y="10872"/>
                    <a:pt x="5614" y="9895"/>
                  </a:cubicBezTo>
                  <a:cubicBezTo>
                    <a:pt x="5614" y="9644"/>
                    <a:pt x="5614" y="9393"/>
                    <a:pt x="5614" y="9143"/>
                  </a:cubicBezTo>
                  <a:cubicBezTo>
                    <a:pt x="5614" y="9043"/>
                    <a:pt x="5614" y="8917"/>
                    <a:pt x="5464" y="8917"/>
                  </a:cubicBezTo>
                  <a:cubicBezTo>
                    <a:pt x="5313" y="8917"/>
                    <a:pt x="5338" y="9043"/>
                    <a:pt x="5338" y="9143"/>
                  </a:cubicBezTo>
                  <a:cubicBezTo>
                    <a:pt x="5363" y="9845"/>
                    <a:pt x="5363" y="10521"/>
                    <a:pt x="5439" y="11223"/>
                  </a:cubicBezTo>
                  <a:cubicBezTo>
                    <a:pt x="5514" y="11825"/>
                    <a:pt x="5539" y="12451"/>
                    <a:pt x="5614" y="13078"/>
                  </a:cubicBezTo>
                  <a:cubicBezTo>
                    <a:pt x="5714" y="14005"/>
                    <a:pt x="5865" y="14932"/>
                    <a:pt x="6090" y="15860"/>
                  </a:cubicBezTo>
                  <a:cubicBezTo>
                    <a:pt x="6049" y="15869"/>
                    <a:pt x="6008" y="15873"/>
                    <a:pt x="5969" y="15873"/>
                  </a:cubicBezTo>
                  <a:cubicBezTo>
                    <a:pt x="5793" y="15873"/>
                    <a:pt x="5637" y="15791"/>
                    <a:pt x="5514" y="15709"/>
                  </a:cubicBezTo>
                  <a:cubicBezTo>
                    <a:pt x="4887" y="15258"/>
                    <a:pt x="4461" y="14657"/>
                    <a:pt x="4236" y="13930"/>
                  </a:cubicBezTo>
                  <a:cubicBezTo>
                    <a:pt x="3885" y="12802"/>
                    <a:pt x="3910" y="11674"/>
                    <a:pt x="4236" y="10546"/>
                  </a:cubicBezTo>
                  <a:cubicBezTo>
                    <a:pt x="4536" y="9569"/>
                    <a:pt x="4937" y="8616"/>
                    <a:pt x="5313" y="7664"/>
                  </a:cubicBezTo>
                  <a:close/>
                  <a:moveTo>
                    <a:pt x="7519" y="11699"/>
                  </a:moveTo>
                  <a:lnTo>
                    <a:pt x="7519" y="11699"/>
                  </a:lnTo>
                  <a:cubicBezTo>
                    <a:pt x="7995" y="12301"/>
                    <a:pt x="8471" y="12902"/>
                    <a:pt x="9298" y="13053"/>
                  </a:cubicBezTo>
                  <a:cubicBezTo>
                    <a:pt x="9474" y="13754"/>
                    <a:pt x="9524" y="14456"/>
                    <a:pt x="9624" y="15158"/>
                  </a:cubicBezTo>
                  <a:cubicBezTo>
                    <a:pt x="9624" y="15233"/>
                    <a:pt x="9599" y="15308"/>
                    <a:pt x="9574" y="15358"/>
                  </a:cubicBezTo>
                  <a:cubicBezTo>
                    <a:pt x="8897" y="16637"/>
                    <a:pt x="8271" y="17940"/>
                    <a:pt x="7719" y="19268"/>
                  </a:cubicBezTo>
                  <a:cubicBezTo>
                    <a:pt x="7719" y="19268"/>
                    <a:pt x="7694" y="19293"/>
                    <a:pt x="7694" y="19293"/>
                  </a:cubicBezTo>
                  <a:cubicBezTo>
                    <a:pt x="7669" y="19268"/>
                    <a:pt x="7644" y="19243"/>
                    <a:pt x="7619" y="19218"/>
                  </a:cubicBezTo>
                  <a:cubicBezTo>
                    <a:pt x="7218" y="18241"/>
                    <a:pt x="6817" y="17238"/>
                    <a:pt x="6541" y="16211"/>
                  </a:cubicBezTo>
                  <a:cubicBezTo>
                    <a:pt x="6516" y="16085"/>
                    <a:pt x="6541" y="16010"/>
                    <a:pt x="6617" y="15935"/>
                  </a:cubicBezTo>
                  <a:cubicBezTo>
                    <a:pt x="7268" y="15358"/>
                    <a:pt x="7569" y="14606"/>
                    <a:pt x="7619" y="13779"/>
                  </a:cubicBezTo>
                  <a:cubicBezTo>
                    <a:pt x="7669" y="13078"/>
                    <a:pt x="7669" y="12401"/>
                    <a:pt x="7519" y="11699"/>
                  </a:cubicBezTo>
                  <a:close/>
                  <a:moveTo>
                    <a:pt x="16717" y="15935"/>
                  </a:moveTo>
                  <a:cubicBezTo>
                    <a:pt x="16742" y="15985"/>
                    <a:pt x="16692" y="16010"/>
                    <a:pt x="16692" y="16035"/>
                  </a:cubicBezTo>
                  <a:cubicBezTo>
                    <a:pt x="15439" y="17288"/>
                    <a:pt x="14161" y="18541"/>
                    <a:pt x="12682" y="19544"/>
                  </a:cubicBezTo>
                  <a:cubicBezTo>
                    <a:pt x="12256" y="19845"/>
                    <a:pt x="11830" y="20095"/>
                    <a:pt x="11303" y="20221"/>
                  </a:cubicBezTo>
                  <a:cubicBezTo>
                    <a:pt x="11165" y="20262"/>
                    <a:pt x="11020" y="20281"/>
                    <a:pt x="10875" y="20281"/>
                  </a:cubicBezTo>
                  <a:cubicBezTo>
                    <a:pt x="10757" y="20281"/>
                    <a:pt x="10639" y="20268"/>
                    <a:pt x="10526" y="20246"/>
                  </a:cubicBezTo>
                  <a:cubicBezTo>
                    <a:pt x="10326" y="20221"/>
                    <a:pt x="10150" y="20145"/>
                    <a:pt x="10050" y="19920"/>
                  </a:cubicBezTo>
                  <a:cubicBezTo>
                    <a:pt x="11153" y="19068"/>
                    <a:pt x="12331" y="18416"/>
                    <a:pt x="13534" y="17789"/>
                  </a:cubicBezTo>
                  <a:cubicBezTo>
                    <a:pt x="13810" y="17664"/>
                    <a:pt x="14060" y="17539"/>
                    <a:pt x="14311" y="17388"/>
                  </a:cubicBezTo>
                  <a:cubicBezTo>
                    <a:pt x="14386" y="17363"/>
                    <a:pt x="14536" y="17313"/>
                    <a:pt x="14461" y="17188"/>
                  </a:cubicBezTo>
                  <a:cubicBezTo>
                    <a:pt x="14440" y="17146"/>
                    <a:pt x="14410" y="17130"/>
                    <a:pt x="14375" y="17130"/>
                  </a:cubicBezTo>
                  <a:cubicBezTo>
                    <a:pt x="14326" y="17130"/>
                    <a:pt x="14269" y="17159"/>
                    <a:pt x="14211" y="17188"/>
                  </a:cubicBezTo>
                  <a:cubicBezTo>
                    <a:pt x="13885" y="17288"/>
                    <a:pt x="13584" y="17414"/>
                    <a:pt x="13283" y="17564"/>
                  </a:cubicBezTo>
                  <a:cubicBezTo>
                    <a:pt x="12206" y="18090"/>
                    <a:pt x="11153" y="18642"/>
                    <a:pt x="10150" y="19343"/>
                  </a:cubicBezTo>
                  <a:cubicBezTo>
                    <a:pt x="10125" y="19368"/>
                    <a:pt x="10100" y="19393"/>
                    <a:pt x="10025" y="19444"/>
                  </a:cubicBezTo>
                  <a:cubicBezTo>
                    <a:pt x="10125" y="18892"/>
                    <a:pt x="10426" y="18516"/>
                    <a:pt x="10752" y="18140"/>
                  </a:cubicBezTo>
                  <a:cubicBezTo>
                    <a:pt x="11328" y="17539"/>
                    <a:pt x="12030" y="17113"/>
                    <a:pt x="12782" y="16787"/>
                  </a:cubicBezTo>
                  <a:cubicBezTo>
                    <a:pt x="13985" y="16286"/>
                    <a:pt x="15238" y="15985"/>
                    <a:pt x="16541" y="15935"/>
                  </a:cubicBezTo>
                  <a:close/>
                  <a:moveTo>
                    <a:pt x="10652" y="29068"/>
                  </a:moveTo>
                  <a:cubicBezTo>
                    <a:pt x="10702" y="29068"/>
                    <a:pt x="10752" y="29068"/>
                    <a:pt x="10777" y="29093"/>
                  </a:cubicBezTo>
                  <a:cubicBezTo>
                    <a:pt x="10952" y="29118"/>
                    <a:pt x="11178" y="29143"/>
                    <a:pt x="11228" y="29318"/>
                  </a:cubicBezTo>
                  <a:cubicBezTo>
                    <a:pt x="11303" y="29494"/>
                    <a:pt x="11128" y="29619"/>
                    <a:pt x="11028" y="29719"/>
                  </a:cubicBezTo>
                  <a:cubicBezTo>
                    <a:pt x="10551" y="30221"/>
                    <a:pt x="9925" y="30396"/>
                    <a:pt x="9273" y="30521"/>
                  </a:cubicBezTo>
                  <a:cubicBezTo>
                    <a:pt x="8855" y="30603"/>
                    <a:pt x="8436" y="30647"/>
                    <a:pt x="8017" y="30647"/>
                  </a:cubicBezTo>
                  <a:cubicBezTo>
                    <a:pt x="7408" y="30647"/>
                    <a:pt x="6799" y="30554"/>
                    <a:pt x="6191" y="30346"/>
                  </a:cubicBezTo>
                  <a:cubicBezTo>
                    <a:pt x="5990" y="30271"/>
                    <a:pt x="5990" y="30271"/>
                    <a:pt x="5990" y="30045"/>
                  </a:cubicBezTo>
                  <a:cubicBezTo>
                    <a:pt x="7218" y="30045"/>
                    <a:pt x="8296" y="29544"/>
                    <a:pt x="9449" y="29268"/>
                  </a:cubicBezTo>
                  <a:cubicBezTo>
                    <a:pt x="9850" y="29168"/>
                    <a:pt x="10251" y="29068"/>
                    <a:pt x="10652" y="29068"/>
                  </a:cubicBezTo>
                  <a:close/>
                  <a:moveTo>
                    <a:pt x="15744" y="30472"/>
                  </a:moveTo>
                  <a:cubicBezTo>
                    <a:pt x="15858" y="30472"/>
                    <a:pt x="15970" y="30541"/>
                    <a:pt x="16090" y="30647"/>
                  </a:cubicBezTo>
                  <a:cubicBezTo>
                    <a:pt x="15978" y="30647"/>
                    <a:pt x="15877" y="30665"/>
                    <a:pt x="15783" y="30665"/>
                  </a:cubicBezTo>
                  <a:cubicBezTo>
                    <a:pt x="15689" y="30665"/>
                    <a:pt x="15602" y="30647"/>
                    <a:pt x="15514" y="30571"/>
                  </a:cubicBezTo>
                  <a:cubicBezTo>
                    <a:pt x="15594" y="30502"/>
                    <a:pt x="15669" y="30472"/>
                    <a:pt x="15744" y="30472"/>
                  </a:cubicBezTo>
                  <a:close/>
                  <a:moveTo>
                    <a:pt x="3365" y="30134"/>
                  </a:moveTo>
                  <a:cubicBezTo>
                    <a:pt x="3857" y="30134"/>
                    <a:pt x="4353" y="30145"/>
                    <a:pt x="4837" y="30145"/>
                  </a:cubicBezTo>
                  <a:cubicBezTo>
                    <a:pt x="4862" y="30170"/>
                    <a:pt x="4862" y="30221"/>
                    <a:pt x="4862" y="30246"/>
                  </a:cubicBezTo>
                  <a:cubicBezTo>
                    <a:pt x="4160" y="30972"/>
                    <a:pt x="3384" y="31599"/>
                    <a:pt x="2356" y="31825"/>
                  </a:cubicBezTo>
                  <a:cubicBezTo>
                    <a:pt x="2141" y="31865"/>
                    <a:pt x="1920" y="31891"/>
                    <a:pt x="1698" y="31891"/>
                  </a:cubicBezTo>
                  <a:cubicBezTo>
                    <a:pt x="1506" y="31891"/>
                    <a:pt x="1314" y="31871"/>
                    <a:pt x="1128" y="31825"/>
                  </a:cubicBezTo>
                  <a:cubicBezTo>
                    <a:pt x="952" y="31775"/>
                    <a:pt x="802" y="31699"/>
                    <a:pt x="677" y="31574"/>
                  </a:cubicBezTo>
                  <a:cubicBezTo>
                    <a:pt x="451" y="31399"/>
                    <a:pt x="426" y="31173"/>
                    <a:pt x="576" y="30922"/>
                  </a:cubicBezTo>
                  <a:cubicBezTo>
                    <a:pt x="702" y="30697"/>
                    <a:pt x="927" y="30571"/>
                    <a:pt x="1153" y="30446"/>
                  </a:cubicBezTo>
                  <a:cubicBezTo>
                    <a:pt x="1629" y="30221"/>
                    <a:pt x="2130" y="30170"/>
                    <a:pt x="2632" y="30145"/>
                  </a:cubicBezTo>
                  <a:cubicBezTo>
                    <a:pt x="2874" y="30137"/>
                    <a:pt x="3119" y="30134"/>
                    <a:pt x="3365" y="30134"/>
                  </a:cubicBezTo>
                  <a:close/>
                  <a:moveTo>
                    <a:pt x="13198" y="1"/>
                  </a:moveTo>
                  <a:cubicBezTo>
                    <a:pt x="13094" y="1"/>
                    <a:pt x="13001" y="108"/>
                    <a:pt x="12907" y="145"/>
                  </a:cubicBezTo>
                  <a:cubicBezTo>
                    <a:pt x="12857" y="170"/>
                    <a:pt x="12832" y="220"/>
                    <a:pt x="12782" y="246"/>
                  </a:cubicBezTo>
                  <a:cubicBezTo>
                    <a:pt x="12431" y="496"/>
                    <a:pt x="12155" y="822"/>
                    <a:pt x="11905" y="1148"/>
                  </a:cubicBezTo>
                  <a:cubicBezTo>
                    <a:pt x="10978" y="2225"/>
                    <a:pt x="10251" y="3428"/>
                    <a:pt x="9925" y="4832"/>
                  </a:cubicBezTo>
                  <a:cubicBezTo>
                    <a:pt x="9825" y="5208"/>
                    <a:pt x="9800" y="5584"/>
                    <a:pt x="9724" y="5985"/>
                  </a:cubicBezTo>
                  <a:cubicBezTo>
                    <a:pt x="9374" y="5333"/>
                    <a:pt x="9048" y="4732"/>
                    <a:pt x="8722" y="4130"/>
                  </a:cubicBezTo>
                  <a:cubicBezTo>
                    <a:pt x="8672" y="4030"/>
                    <a:pt x="8672" y="3905"/>
                    <a:pt x="8521" y="3905"/>
                  </a:cubicBezTo>
                  <a:cubicBezTo>
                    <a:pt x="8396" y="3905"/>
                    <a:pt x="8346" y="4005"/>
                    <a:pt x="8296" y="4105"/>
                  </a:cubicBezTo>
                  <a:cubicBezTo>
                    <a:pt x="7970" y="4957"/>
                    <a:pt x="7594" y="5784"/>
                    <a:pt x="7318" y="6662"/>
                  </a:cubicBezTo>
                  <a:cubicBezTo>
                    <a:pt x="6993" y="7739"/>
                    <a:pt x="6767" y="8867"/>
                    <a:pt x="6993" y="10070"/>
                  </a:cubicBezTo>
                  <a:cubicBezTo>
                    <a:pt x="6917" y="9970"/>
                    <a:pt x="6892" y="9945"/>
                    <a:pt x="6867" y="9895"/>
                  </a:cubicBezTo>
                  <a:cubicBezTo>
                    <a:pt x="6491" y="9017"/>
                    <a:pt x="5915" y="8241"/>
                    <a:pt x="5489" y="7363"/>
                  </a:cubicBezTo>
                  <a:cubicBezTo>
                    <a:pt x="5464" y="7288"/>
                    <a:pt x="5439" y="7188"/>
                    <a:pt x="5313" y="7188"/>
                  </a:cubicBezTo>
                  <a:cubicBezTo>
                    <a:pt x="5213" y="7188"/>
                    <a:pt x="5163" y="7263"/>
                    <a:pt x="5138" y="7363"/>
                  </a:cubicBezTo>
                  <a:cubicBezTo>
                    <a:pt x="4787" y="8266"/>
                    <a:pt x="4361" y="9168"/>
                    <a:pt x="4060" y="10095"/>
                  </a:cubicBezTo>
                  <a:cubicBezTo>
                    <a:pt x="3609" y="11424"/>
                    <a:pt x="3459" y="12777"/>
                    <a:pt x="3935" y="14130"/>
                  </a:cubicBezTo>
                  <a:cubicBezTo>
                    <a:pt x="4311" y="15183"/>
                    <a:pt x="4912" y="16035"/>
                    <a:pt x="6165" y="16211"/>
                  </a:cubicBezTo>
                  <a:cubicBezTo>
                    <a:pt x="6416" y="17313"/>
                    <a:pt x="6867" y="18391"/>
                    <a:pt x="7318" y="19419"/>
                  </a:cubicBezTo>
                  <a:cubicBezTo>
                    <a:pt x="7469" y="19744"/>
                    <a:pt x="7444" y="19970"/>
                    <a:pt x="7343" y="20271"/>
                  </a:cubicBezTo>
                  <a:cubicBezTo>
                    <a:pt x="6391" y="22777"/>
                    <a:pt x="5840" y="25358"/>
                    <a:pt x="5564" y="27990"/>
                  </a:cubicBezTo>
                  <a:cubicBezTo>
                    <a:pt x="5514" y="28316"/>
                    <a:pt x="5539" y="28667"/>
                    <a:pt x="5439" y="29043"/>
                  </a:cubicBezTo>
                  <a:cubicBezTo>
                    <a:pt x="5138" y="26536"/>
                    <a:pt x="3358" y="18065"/>
                    <a:pt x="2983" y="17514"/>
                  </a:cubicBezTo>
                  <a:cubicBezTo>
                    <a:pt x="2757" y="18792"/>
                    <a:pt x="2582" y="20095"/>
                    <a:pt x="2707" y="21399"/>
                  </a:cubicBezTo>
                  <a:cubicBezTo>
                    <a:pt x="2782" y="22276"/>
                    <a:pt x="2907" y="23128"/>
                    <a:pt x="3108" y="23980"/>
                  </a:cubicBezTo>
                  <a:cubicBezTo>
                    <a:pt x="3409" y="25133"/>
                    <a:pt x="3935" y="26211"/>
                    <a:pt x="4361" y="27313"/>
                  </a:cubicBezTo>
                  <a:cubicBezTo>
                    <a:pt x="4411" y="27389"/>
                    <a:pt x="4486" y="27464"/>
                    <a:pt x="4436" y="27614"/>
                  </a:cubicBezTo>
                  <a:cubicBezTo>
                    <a:pt x="4135" y="27138"/>
                    <a:pt x="3835" y="26712"/>
                    <a:pt x="3559" y="26286"/>
                  </a:cubicBezTo>
                  <a:cubicBezTo>
                    <a:pt x="2832" y="25233"/>
                    <a:pt x="2105" y="24206"/>
                    <a:pt x="1203" y="23278"/>
                  </a:cubicBezTo>
                  <a:cubicBezTo>
                    <a:pt x="1103" y="23178"/>
                    <a:pt x="1003" y="23078"/>
                    <a:pt x="827" y="23003"/>
                  </a:cubicBezTo>
                  <a:lnTo>
                    <a:pt x="827" y="23003"/>
                  </a:lnTo>
                  <a:cubicBezTo>
                    <a:pt x="1153" y="25283"/>
                    <a:pt x="2105" y="27238"/>
                    <a:pt x="3734" y="28867"/>
                  </a:cubicBezTo>
                  <a:cubicBezTo>
                    <a:pt x="2807" y="28541"/>
                    <a:pt x="1880" y="28191"/>
                    <a:pt x="827" y="28191"/>
                  </a:cubicBezTo>
                  <a:cubicBezTo>
                    <a:pt x="1830" y="29093"/>
                    <a:pt x="2932" y="29619"/>
                    <a:pt x="4236" y="29795"/>
                  </a:cubicBezTo>
                  <a:cubicBezTo>
                    <a:pt x="4135" y="29820"/>
                    <a:pt x="4035" y="29820"/>
                    <a:pt x="3935" y="29820"/>
                  </a:cubicBezTo>
                  <a:cubicBezTo>
                    <a:pt x="3676" y="29781"/>
                    <a:pt x="3414" y="29765"/>
                    <a:pt x="3151" y="29765"/>
                  </a:cubicBezTo>
                  <a:cubicBezTo>
                    <a:pt x="2726" y="29765"/>
                    <a:pt x="2298" y="29808"/>
                    <a:pt x="1880" y="29870"/>
                  </a:cubicBezTo>
                  <a:cubicBezTo>
                    <a:pt x="1303" y="29970"/>
                    <a:pt x="752" y="30120"/>
                    <a:pt x="351" y="30622"/>
                  </a:cubicBezTo>
                  <a:cubicBezTo>
                    <a:pt x="50" y="30998"/>
                    <a:pt x="75" y="31499"/>
                    <a:pt x="426" y="31825"/>
                  </a:cubicBezTo>
                  <a:cubicBezTo>
                    <a:pt x="652" y="32025"/>
                    <a:pt x="952" y="32150"/>
                    <a:pt x="1278" y="32201"/>
                  </a:cubicBezTo>
                  <a:cubicBezTo>
                    <a:pt x="1391" y="32209"/>
                    <a:pt x="1503" y="32214"/>
                    <a:pt x="1614" y="32214"/>
                  </a:cubicBezTo>
                  <a:cubicBezTo>
                    <a:pt x="2463" y="32214"/>
                    <a:pt x="3250" y="31959"/>
                    <a:pt x="3960" y="31449"/>
                  </a:cubicBezTo>
                  <a:cubicBezTo>
                    <a:pt x="4311" y="31198"/>
                    <a:pt x="4687" y="30897"/>
                    <a:pt x="5013" y="30571"/>
                  </a:cubicBezTo>
                  <a:lnTo>
                    <a:pt x="5013" y="30571"/>
                  </a:lnTo>
                  <a:cubicBezTo>
                    <a:pt x="4988" y="30722"/>
                    <a:pt x="4937" y="30872"/>
                    <a:pt x="4862" y="30998"/>
                  </a:cubicBezTo>
                  <a:cubicBezTo>
                    <a:pt x="4156" y="32703"/>
                    <a:pt x="2975" y="33556"/>
                    <a:pt x="1298" y="33556"/>
                  </a:cubicBezTo>
                  <a:cubicBezTo>
                    <a:pt x="1250" y="33556"/>
                    <a:pt x="1202" y="33555"/>
                    <a:pt x="1153" y="33554"/>
                  </a:cubicBezTo>
                  <a:cubicBezTo>
                    <a:pt x="852" y="33554"/>
                    <a:pt x="576" y="33479"/>
                    <a:pt x="301" y="33454"/>
                  </a:cubicBezTo>
                  <a:cubicBezTo>
                    <a:pt x="267" y="33454"/>
                    <a:pt x="226" y="33448"/>
                    <a:pt x="185" y="33448"/>
                  </a:cubicBezTo>
                  <a:cubicBezTo>
                    <a:pt x="103" y="33448"/>
                    <a:pt x="25" y="33470"/>
                    <a:pt x="25" y="33604"/>
                  </a:cubicBezTo>
                  <a:cubicBezTo>
                    <a:pt x="0" y="33780"/>
                    <a:pt x="150" y="33805"/>
                    <a:pt x="276" y="33830"/>
                  </a:cubicBezTo>
                  <a:cubicBezTo>
                    <a:pt x="570" y="33916"/>
                    <a:pt x="877" y="33943"/>
                    <a:pt x="1178" y="33943"/>
                  </a:cubicBezTo>
                  <a:cubicBezTo>
                    <a:pt x="1313" y="33943"/>
                    <a:pt x="1447" y="33938"/>
                    <a:pt x="1579" y="33930"/>
                  </a:cubicBezTo>
                  <a:cubicBezTo>
                    <a:pt x="2331" y="33905"/>
                    <a:pt x="3008" y="33704"/>
                    <a:pt x="3609" y="33253"/>
                  </a:cubicBezTo>
                  <a:cubicBezTo>
                    <a:pt x="4436" y="32652"/>
                    <a:pt x="4937" y="31825"/>
                    <a:pt x="5288" y="30872"/>
                  </a:cubicBezTo>
                  <a:cubicBezTo>
                    <a:pt x="5338" y="30797"/>
                    <a:pt x="5338" y="30672"/>
                    <a:pt x="5439" y="30622"/>
                  </a:cubicBezTo>
                  <a:cubicBezTo>
                    <a:pt x="5464" y="31048"/>
                    <a:pt x="5464" y="31449"/>
                    <a:pt x="5514" y="31850"/>
                  </a:cubicBezTo>
                  <a:cubicBezTo>
                    <a:pt x="5589" y="32727"/>
                    <a:pt x="5739" y="33554"/>
                    <a:pt x="6015" y="34381"/>
                  </a:cubicBezTo>
                  <a:cubicBezTo>
                    <a:pt x="6065" y="34506"/>
                    <a:pt x="6115" y="34657"/>
                    <a:pt x="6216" y="34757"/>
                  </a:cubicBezTo>
                  <a:cubicBezTo>
                    <a:pt x="6280" y="34806"/>
                    <a:pt x="6345" y="34833"/>
                    <a:pt x="6410" y="34833"/>
                  </a:cubicBezTo>
                  <a:cubicBezTo>
                    <a:pt x="6445" y="34833"/>
                    <a:pt x="6481" y="34825"/>
                    <a:pt x="6516" y="34807"/>
                  </a:cubicBezTo>
                  <a:cubicBezTo>
                    <a:pt x="6642" y="34732"/>
                    <a:pt x="6642" y="34607"/>
                    <a:pt x="6617" y="34506"/>
                  </a:cubicBezTo>
                  <a:cubicBezTo>
                    <a:pt x="6366" y="33880"/>
                    <a:pt x="6241" y="33228"/>
                    <a:pt x="6115" y="32577"/>
                  </a:cubicBezTo>
                  <a:cubicBezTo>
                    <a:pt x="6015" y="32075"/>
                    <a:pt x="5965" y="31574"/>
                    <a:pt x="5965" y="31073"/>
                  </a:cubicBezTo>
                  <a:lnTo>
                    <a:pt x="5965" y="31073"/>
                  </a:lnTo>
                  <a:cubicBezTo>
                    <a:pt x="6416" y="31724"/>
                    <a:pt x="7093" y="32075"/>
                    <a:pt x="7795" y="32376"/>
                  </a:cubicBezTo>
                  <a:cubicBezTo>
                    <a:pt x="8415" y="32637"/>
                    <a:pt x="9046" y="32792"/>
                    <a:pt x="9688" y="32792"/>
                  </a:cubicBezTo>
                  <a:cubicBezTo>
                    <a:pt x="10031" y="32792"/>
                    <a:pt x="10378" y="32748"/>
                    <a:pt x="10727" y="32652"/>
                  </a:cubicBezTo>
                  <a:cubicBezTo>
                    <a:pt x="11654" y="32426"/>
                    <a:pt x="12356" y="31825"/>
                    <a:pt x="13008" y="31148"/>
                  </a:cubicBezTo>
                  <a:cubicBezTo>
                    <a:pt x="13509" y="30597"/>
                    <a:pt x="14010" y="30045"/>
                    <a:pt x="14511" y="29494"/>
                  </a:cubicBezTo>
                  <a:cubicBezTo>
                    <a:pt x="14837" y="29093"/>
                    <a:pt x="15238" y="28817"/>
                    <a:pt x="15765" y="28717"/>
                  </a:cubicBezTo>
                  <a:cubicBezTo>
                    <a:pt x="15830" y="28704"/>
                    <a:pt x="15897" y="28698"/>
                    <a:pt x="15964" y="28698"/>
                  </a:cubicBezTo>
                  <a:cubicBezTo>
                    <a:pt x="16415" y="28698"/>
                    <a:pt x="16887" y="28976"/>
                    <a:pt x="17018" y="29368"/>
                  </a:cubicBezTo>
                  <a:cubicBezTo>
                    <a:pt x="17168" y="29769"/>
                    <a:pt x="16942" y="30246"/>
                    <a:pt x="16441" y="30521"/>
                  </a:cubicBezTo>
                  <a:cubicBezTo>
                    <a:pt x="16366" y="30446"/>
                    <a:pt x="16291" y="30371"/>
                    <a:pt x="16216" y="30321"/>
                  </a:cubicBezTo>
                  <a:cubicBezTo>
                    <a:pt x="16067" y="30205"/>
                    <a:pt x="15908" y="30133"/>
                    <a:pt x="15738" y="30133"/>
                  </a:cubicBezTo>
                  <a:cubicBezTo>
                    <a:pt x="15649" y="30133"/>
                    <a:pt x="15558" y="30153"/>
                    <a:pt x="15464" y="30196"/>
                  </a:cubicBezTo>
                  <a:cubicBezTo>
                    <a:pt x="15288" y="30296"/>
                    <a:pt x="15138" y="30421"/>
                    <a:pt x="15188" y="30647"/>
                  </a:cubicBezTo>
                  <a:cubicBezTo>
                    <a:pt x="15213" y="30847"/>
                    <a:pt x="15389" y="30922"/>
                    <a:pt x="15564" y="30972"/>
                  </a:cubicBezTo>
                  <a:cubicBezTo>
                    <a:pt x="15648" y="30989"/>
                    <a:pt x="15731" y="30995"/>
                    <a:pt x="15815" y="30995"/>
                  </a:cubicBezTo>
                  <a:cubicBezTo>
                    <a:pt x="15982" y="30995"/>
                    <a:pt x="16149" y="30972"/>
                    <a:pt x="16316" y="30972"/>
                  </a:cubicBezTo>
                  <a:cubicBezTo>
                    <a:pt x="16341" y="31023"/>
                    <a:pt x="16366" y="31073"/>
                    <a:pt x="16391" y="31123"/>
                  </a:cubicBezTo>
                  <a:cubicBezTo>
                    <a:pt x="16427" y="31177"/>
                    <a:pt x="16476" y="31218"/>
                    <a:pt x="16529" y="31218"/>
                  </a:cubicBezTo>
                  <a:cubicBezTo>
                    <a:pt x="16550" y="31218"/>
                    <a:pt x="16571" y="31212"/>
                    <a:pt x="16592" y="31198"/>
                  </a:cubicBezTo>
                  <a:cubicBezTo>
                    <a:pt x="16692" y="31173"/>
                    <a:pt x="16717" y="31098"/>
                    <a:pt x="16692" y="31023"/>
                  </a:cubicBezTo>
                  <a:cubicBezTo>
                    <a:pt x="16592" y="30822"/>
                    <a:pt x="16717" y="30772"/>
                    <a:pt x="16817" y="30672"/>
                  </a:cubicBezTo>
                  <a:cubicBezTo>
                    <a:pt x="17569" y="30145"/>
                    <a:pt x="17594" y="29143"/>
                    <a:pt x="16867" y="28642"/>
                  </a:cubicBezTo>
                  <a:cubicBezTo>
                    <a:pt x="16595" y="28460"/>
                    <a:pt x="16297" y="28384"/>
                    <a:pt x="15983" y="28384"/>
                  </a:cubicBezTo>
                  <a:cubicBezTo>
                    <a:pt x="15862" y="28384"/>
                    <a:pt x="15739" y="28395"/>
                    <a:pt x="15614" y="28416"/>
                  </a:cubicBezTo>
                  <a:cubicBezTo>
                    <a:pt x="15038" y="28516"/>
                    <a:pt x="14587" y="28867"/>
                    <a:pt x="14211" y="29318"/>
                  </a:cubicBezTo>
                  <a:cubicBezTo>
                    <a:pt x="13609" y="29970"/>
                    <a:pt x="13008" y="30647"/>
                    <a:pt x="12356" y="31273"/>
                  </a:cubicBezTo>
                  <a:cubicBezTo>
                    <a:pt x="11628" y="31978"/>
                    <a:pt x="10797" y="32415"/>
                    <a:pt x="9807" y="32415"/>
                  </a:cubicBezTo>
                  <a:cubicBezTo>
                    <a:pt x="9706" y="32415"/>
                    <a:pt x="9603" y="32410"/>
                    <a:pt x="9499" y="32401"/>
                  </a:cubicBezTo>
                  <a:cubicBezTo>
                    <a:pt x="8521" y="32301"/>
                    <a:pt x="7619" y="31950"/>
                    <a:pt x="6817" y="31373"/>
                  </a:cubicBezTo>
                  <a:cubicBezTo>
                    <a:pt x="6592" y="31223"/>
                    <a:pt x="6416" y="31023"/>
                    <a:pt x="6266" y="30797"/>
                  </a:cubicBezTo>
                  <a:cubicBezTo>
                    <a:pt x="6291" y="30772"/>
                    <a:pt x="6316" y="30772"/>
                    <a:pt x="6316" y="30772"/>
                  </a:cubicBezTo>
                  <a:cubicBezTo>
                    <a:pt x="6911" y="30950"/>
                    <a:pt x="7515" y="31032"/>
                    <a:pt x="8122" y="31032"/>
                  </a:cubicBezTo>
                  <a:cubicBezTo>
                    <a:pt x="8538" y="31032"/>
                    <a:pt x="8956" y="30994"/>
                    <a:pt x="9374" y="30922"/>
                  </a:cubicBezTo>
                  <a:cubicBezTo>
                    <a:pt x="10125" y="30797"/>
                    <a:pt x="10827" y="30546"/>
                    <a:pt x="11353" y="29970"/>
                  </a:cubicBezTo>
                  <a:cubicBezTo>
                    <a:pt x="11830" y="29444"/>
                    <a:pt x="11679" y="28942"/>
                    <a:pt x="10978" y="28767"/>
                  </a:cubicBezTo>
                  <a:lnTo>
                    <a:pt x="10752" y="28767"/>
                  </a:lnTo>
                  <a:cubicBezTo>
                    <a:pt x="10681" y="28761"/>
                    <a:pt x="10610" y="28758"/>
                    <a:pt x="10540" y="28758"/>
                  </a:cubicBezTo>
                  <a:cubicBezTo>
                    <a:pt x="10014" y="28758"/>
                    <a:pt x="9506" y="28913"/>
                    <a:pt x="8998" y="29068"/>
                  </a:cubicBezTo>
                  <a:cubicBezTo>
                    <a:pt x="8622" y="29143"/>
                    <a:pt x="8271" y="29243"/>
                    <a:pt x="7920" y="29343"/>
                  </a:cubicBezTo>
                  <a:cubicBezTo>
                    <a:pt x="9374" y="28491"/>
                    <a:pt x="10677" y="27414"/>
                    <a:pt x="11780" y="26135"/>
                  </a:cubicBezTo>
                  <a:lnTo>
                    <a:pt x="11780" y="26135"/>
                  </a:lnTo>
                  <a:cubicBezTo>
                    <a:pt x="10075" y="26261"/>
                    <a:pt x="8697" y="27138"/>
                    <a:pt x="7394" y="28115"/>
                  </a:cubicBezTo>
                  <a:cubicBezTo>
                    <a:pt x="8296" y="27063"/>
                    <a:pt x="9248" y="26060"/>
                    <a:pt x="10100" y="24982"/>
                  </a:cubicBezTo>
                  <a:cubicBezTo>
                    <a:pt x="10952" y="23930"/>
                    <a:pt x="11780" y="22877"/>
                    <a:pt x="12431" y="21699"/>
                  </a:cubicBezTo>
                  <a:cubicBezTo>
                    <a:pt x="12506" y="21549"/>
                    <a:pt x="12607" y="21399"/>
                    <a:pt x="12632" y="21173"/>
                  </a:cubicBezTo>
                  <a:lnTo>
                    <a:pt x="12632" y="21173"/>
                  </a:lnTo>
                  <a:cubicBezTo>
                    <a:pt x="9474" y="22451"/>
                    <a:pt x="7419" y="24757"/>
                    <a:pt x="5990" y="27790"/>
                  </a:cubicBezTo>
                  <a:cubicBezTo>
                    <a:pt x="5990" y="27664"/>
                    <a:pt x="5990" y="27614"/>
                    <a:pt x="5990" y="27564"/>
                  </a:cubicBezTo>
                  <a:cubicBezTo>
                    <a:pt x="6115" y="26461"/>
                    <a:pt x="6291" y="25358"/>
                    <a:pt x="6516" y="24281"/>
                  </a:cubicBezTo>
                  <a:cubicBezTo>
                    <a:pt x="6642" y="23805"/>
                    <a:pt x="6692" y="23303"/>
                    <a:pt x="7018" y="22902"/>
                  </a:cubicBezTo>
                  <a:cubicBezTo>
                    <a:pt x="7594" y="22150"/>
                    <a:pt x="8246" y="21449"/>
                    <a:pt x="8973" y="20797"/>
                  </a:cubicBezTo>
                  <a:cubicBezTo>
                    <a:pt x="9223" y="20571"/>
                    <a:pt x="9499" y="20321"/>
                    <a:pt x="9800" y="20145"/>
                  </a:cubicBezTo>
                  <a:cubicBezTo>
                    <a:pt x="9975" y="20371"/>
                    <a:pt x="10201" y="20546"/>
                    <a:pt x="10476" y="20571"/>
                  </a:cubicBezTo>
                  <a:cubicBezTo>
                    <a:pt x="10593" y="20580"/>
                    <a:pt x="10710" y="20585"/>
                    <a:pt x="10827" y="20585"/>
                  </a:cubicBezTo>
                  <a:cubicBezTo>
                    <a:pt x="11061" y="20585"/>
                    <a:pt x="11295" y="20563"/>
                    <a:pt x="11529" y="20496"/>
                  </a:cubicBezTo>
                  <a:cubicBezTo>
                    <a:pt x="12456" y="20195"/>
                    <a:pt x="13208" y="19619"/>
                    <a:pt x="13960" y="19018"/>
                  </a:cubicBezTo>
                  <a:cubicBezTo>
                    <a:pt x="15063" y="18090"/>
                    <a:pt x="16090" y="17063"/>
                    <a:pt x="17068" y="16035"/>
                  </a:cubicBezTo>
                  <a:cubicBezTo>
                    <a:pt x="17143" y="15935"/>
                    <a:pt x="17268" y="15885"/>
                    <a:pt x="17218" y="15734"/>
                  </a:cubicBezTo>
                  <a:cubicBezTo>
                    <a:pt x="17168" y="15609"/>
                    <a:pt x="17018" y="15609"/>
                    <a:pt x="16892" y="15609"/>
                  </a:cubicBezTo>
                  <a:cubicBezTo>
                    <a:pt x="15714" y="15609"/>
                    <a:pt x="14587" y="15835"/>
                    <a:pt x="13509" y="16211"/>
                  </a:cubicBezTo>
                  <a:cubicBezTo>
                    <a:pt x="12381" y="16586"/>
                    <a:pt x="11303" y="17063"/>
                    <a:pt x="10476" y="17965"/>
                  </a:cubicBezTo>
                  <a:cubicBezTo>
                    <a:pt x="10075" y="18391"/>
                    <a:pt x="9749" y="18867"/>
                    <a:pt x="9699" y="19469"/>
                  </a:cubicBezTo>
                  <a:cubicBezTo>
                    <a:pt x="9674" y="19644"/>
                    <a:pt x="9624" y="19744"/>
                    <a:pt x="9474" y="19845"/>
                  </a:cubicBezTo>
                  <a:cubicBezTo>
                    <a:pt x="8772" y="20396"/>
                    <a:pt x="8145" y="20998"/>
                    <a:pt x="7544" y="21649"/>
                  </a:cubicBezTo>
                  <a:cubicBezTo>
                    <a:pt x="7394" y="21800"/>
                    <a:pt x="7268" y="21950"/>
                    <a:pt x="7068" y="22175"/>
                  </a:cubicBezTo>
                  <a:cubicBezTo>
                    <a:pt x="7093" y="22075"/>
                    <a:pt x="7118" y="22025"/>
                    <a:pt x="7118" y="22000"/>
                  </a:cubicBezTo>
                  <a:cubicBezTo>
                    <a:pt x="7669" y="20221"/>
                    <a:pt x="8396" y="18491"/>
                    <a:pt x="9198" y="16812"/>
                  </a:cubicBezTo>
                  <a:cubicBezTo>
                    <a:pt x="9248" y="16737"/>
                    <a:pt x="9298" y="16662"/>
                    <a:pt x="9374" y="16586"/>
                  </a:cubicBezTo>
                  <a:cubicBezTo>
                    <a:pt x="10351" y="15584"/>
                    <a:pt x="11529" y="14832"/>
                    <a:pt x="12707" y="14130"/>
                  </a:cubicBezTo>
                  <a:cubicBezTo>
                    <a:pt x="12768" y="14110"/>
                    <a:pt x="12796" y="14073"/>
                    <a:pt x="12844" y="14073"/>
                  </a:cubicBezTo>
                  <a:cubicBezTo>
                    <a:pt x="12855" y="14073"/>
                    <a:pt x="12868" y="14075"/>
                    <a:pt x="12882" y="14080"/>
                  </a:cubicBezTo>
                  <a:cubicBezTo>
                    <a:pt x="13058" y="14707"/>
                    <a:pt x="13434" y="14982"/>
                    <a:pt x="14085" y="14982"/>
                  </a:cubicBezTo>
                  <a:cubicBezTo>
                    <a:pt x="14336" y="14982"/>
                    <a:pt x="14587" y="14932"/>
                    <a:pt x="14837" y="14832"/>
                  </a:cubicBezTo>
                  <a:cubicBezTo>
                    <a:pt x="15965" y="14456"/>
                    <a:pt x="16917" y="13779"/>
                    <a:pt x="17870" y="13103"/>
                  </a:cubicBezTo>
                  <a:cubicBezTo>
                    <a:pt x="18747" y="12451"/>
                    <a:pt x="19574" y="11749"/>
                    <a:pt x="20501" y="11173"/>
                  </a:cubicBezTo>
                  <a:cubicBezTo>
                    <a:pt x="20602" y="11098"/>
                    <a:pt x="20727" y="11073"/>
                    <a:pt x="20702" y="10922"/>
                  </a:cubicBezTo>
                  <a:cubicBezTo>
                    <a:pt x="20702" y="10772"/>
                    <a:pt x="20552" y="10747"/>
                    <a:pt x="20451" y="10722"/>
                  </a:cubicBezTo>
                  <a:cubicBezTo>
                    <a:pt x="19900" y="10571"/>
                    <a:pt x="19349" y="10446"/>
                    <a:pt x="18797" y="10446"/>
                  </a:cubicBezTo>
                  <a:cubicBezTo>
                    <a:pt x="18496" y="10446"/>
                    <a:pt x="18196" y="10421"/>
                    <a:pt x="17920" y="10396"/>
                  </a:cubicBezTo>
                  <a:cubicBezTo>
                    <a:pt x="18597" y="10020"/>
                    <a:pt x="19173" y="9544"/>
                    <a:pt x="19699" y="8967"/>
                  </a:cubicBezTo>
                  <a:cubicBezTo>
                    <a:pt x="20276" y="8366"/>
                    <a:pt x="20827" y="7714"/>
                    <a:pt x="21454" y="7138"/>
                  </a:cubicBezTo>
                  <a:cubicBezTo>
                    <a:pt x="21529" y="7088"/>
                    <a:pt x="21579" y="7012"/>
                    <a:pt x="21554" y="6912"/>
                  </a:cubicBezTo>
                  <a:cubicBezTo>
                    <a:pt x="21504" y="6812"/>
                    <a:pt x="21404" y="6812"/>
                    <a:pt x="21328" y="6812"/>
                  </a:cubicBezTo>
                  <a:cubicBezTo>
                    <a:pt x="20710" y="6745"/>
                    <a:pt x="20092" y="6689"/>
                    <a:pt x="19474" y="6689"/>
                  </a:cubicBezTo>
                  <a:cubicBezTo>
                    <a:pt x="19165" y="6689"/>
                    <a:pt x="18856" y="6703"/>
                    <a:pt x="18547" y="6737"/>
                  </a:cubicBezTo>
                  <a:cubicBezTo>
                    <a:pt x="18572" y="6712"/>
                    <a:pt x="18547" y="6712"/>
                    <a:pt x="18572" y="6687"/>
                  </a:cubicBezTo>
                  <a:cubicBezTo>
                    <a:pt x="20251" y="5058"/>
                    <a:pt x="21303" y="3027"/>
                    <a:pt x="22156" y="872"/>
                  </a:cubicBezTo>
                  <a:cubicBezTo>
                    <a:pt x="22206" y="697"/>
                    <a:pt x="22181" y="621"/>
                    <a:pt x="22005" y="621"/>
                  </a:cubicBezTo>
                  <a:cubicBezTo>
                    <a:pt x="21954" y="614"/>
                    <a:pt x="21902" y="611"/>
                    <a:pt x="21851" y="611"/>
                  </a:cubicBezTo>
                  <a:cubicBezTo>
                    <a:pt x="21727" y="611"/>
                    <a:pt x="21603" y="629"/>
                    <a:pt x="21479" y="647"/>
                  </a:cubicBezTo>
                  <a:cubicBezTo>
                    <a:pt x="20426" y="897"/>
                    <a:pt x="19449" y="1298"/>
                    <a:pt x="18471" y="1724"/>
                  </a:cubicBezTo>
                  <a:cubicBezTo>
                    <a:pt x="17243" y="2251"/>
                    <a:pt x="16115" y="2952"/>
                    <a:pt x="15313" y="4055"/>
                  </a:cubicBezTo>
                  <a:cubicBezTo>
                    <a:pt x="14587" y="5058"/>
                    <a:pt x="14286" y="6160"/>
                    <a:pt x="14963" y="7388"/>
                  </a:cubicBezTo>
                  <a:cubicBezTo>
                    <a:pt x="14035" y="8441"/>
                    <a:pt x="13158" y="9594"/>
                    <a:pt x="12306" y="10822"/>
                  </a:cubicBezTo>
                  <a:cubicBezTo>
                    <a:pt x="12130" y="10120"/>
                    <a:pt x="12005" y="9494"/>
                    <a:pt x="11955" y="8842"/>
                  </a:cubicBezTo>
                  <a:cubicBezTo>
                    <a:pt x="12431" y="8692"/>
                    <a:pt x="12782" y="8391"/>
                    <a:pt x="13008" y="7965"/>
                  </a:cubicBezTo>
                  <a:cubicBezTo>
                    <a:pt x="13308" y="7413"/>
                    <a:pt x="13459" y="6812"/>
                    <a:pt x="13484" y="6210"/>
                  </a:cubicBezTo>
                  <a:cubicBezTo>
                    <a:pt x="13509" y="5609"/>
                    <a:pt x="13434" y="5007"/>
                    <a:pt x="13384" y="4406"/>
                  </a:cubicBezTo>
                  <a:cubicBezTo>
                    <a:pt x="13308" y="3804"/>
                    <a:pt x="13283" y="3178"/>
                    <a:pt x="13233" y="2551"/>
                  </a:cubicBezTo>
                  <a:cubicBezTo>
                    <a:pt x="13208" y="1850"/>
                    <a:pt x="13183" y="1123"/>
                    <a:pt x="13283" y="421"/>
                  </a:cubicBezTo>
                  <a:cubicBezTo>
                    <a:pt x="13308" y="296"/>
                    <a:pt x="13459" y="145"/>
                    <a:pt x="13308" y="45"/>
                  </a:cubicBezTo>
                  <a:cubicBezTo>
                    <a:pt x="13270" y="13"/>
                    <a:pt x="13234" y="1"/>
                    <a:pt x="131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5545275" y="1491250"/>
              <a:ext cx="11300" cy="14525"/>
            </a:xfrm>
            <a:custGeom>
              <a:rect b="b" l="l" r="r" t="t"/>
              <a:pathLst>
                <a:path extrusionOk="0" h="581" w="452">
                  <a:moveTo>
                    <a:pt x="226" y="1"/>
                  </a:moveTo>
                  <a:cubicBezTo>
                    <a:pt x="0" y="26"/>
                    <a:pt x="25" y="201"/>
                    <a:pt x="0" y="351"/>
                  </a:cubicBezTo>
                  <a:cubicBezTo>
                    <a:pt x="0" y="466"/>
                    <a:pt x="21" y="580"/>
                    <a:pt x="158" y="580"/>
                  </a:cubicBezTo>
                  <a:cubicBezTo>
                    <a:pt x="171" y="580"/>
                    <a:pt x="186" y="579"/>
                    <a:pt x="201" y="577"/>
                  </a:cubicBezTo>
                  <a:cubicBezTo>
                    <a:pt x="426" y="552"/>
                    <a:pt x="401" y="377"/>
                    <a:pt x="426" y="226"/>
                  </a:cubicBezTo>
                  <a:cubicBezTo>
                    <a:pt x="452" y="101"/>
                    <a:pt x="376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5218825" y="1802650"/>
              <a:ext cx="11300" cy="13825"/>
            </a:xfrm>
            <a:custGeom>
              <a:rect b="b" l="l" r="r" t="t"/>
              <a:pathLst>
                <a:path extrusionOk="0" h="553" w="452">
                  <a:moveTo>
                    <a:pt x="201" y="1"/>
                  </a:moveTo>
                  <a:cubicBezTo>
                    <a:pt x="76" y="1"/>
                    <a:pt x="1" y="76"/>
                    <a:pt x="1" y="201"/>
                  </a:cubicBezTo>
                  <a:cubicBezTo>
                    <a:pt x="26" y="352"/>
                    <a:pt x="76" y="527"/>
                    <a:pt x="276" y="552"/>
                  </a:cubicBezTo>
                  <a:cubicBezTo>
                    <a:pt x="402" y="552"/>
                    <a:pt x="452" y="477"/>
                    <a:pt x="452" y="327"/>
                  </a:cubicBezTo>
                  <a:cubicBezTo>
                    <a:pt x="427" y="201"/>
                    <a:pt x="402" y="26"/>
                    <a:pt x="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5716950" y="1544500"/>
              <a:ext cx="10050" cy="13200"/>
            </a:xfrm>
            <a:custGeom>
              <a:rect b="b" l="l" r="r" t="t"/>
              <a:pathLst>
                <a:path extrusionOk="0" h="528" w="402">
                  <a:moveTo>
                    <a:pt x="251" y="1"/>
                  </a:moveTo>
                  <a:cubicBezTo>
                    <a:pt x="51" y="26"/>
                    <a:pt x="51" y="201"/>
                    <a:pt x="26" y="327"/>
                  </a:cubicBezTo>
                  <a:cubicBezTo>
                    <a:pt x="1" y="427"/>
                    <a:pt x="76" y="527"/>
                    <a:pt x="201" y="527"/>
                  </a:cubicBezTo>
                  <a:cubicBezTo>
                    <a:pt x="377" y="502"/>
                    <a:pt x="351" y="327"/>
                    <a:pt x="402" y="226"/>
                  </a:cubicBezTo>
                  <a:cubicBezTo>
                    <a:pt x="402" y="101"/>
                    <a:pt x="377" y="1"/>
                    <a:pt x="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5227600" y="1777600"/>
              <a:ext cx="8800" cy="10675"/>
            </a:xfrm>
            <a:custGeom>
              <a:rect b="b" l="l" r="r" t="t"/>
              <a:pathLst>
                <a:path extrusionOk="0" h="427" w="352">
                  <a:moveTo>
                    <a:pt x="126" y="0"/>
                  </a:moveTo>
                  <a:cubicBezTo>
                    <a:pt x="26" y="0"/>
                    <a:pt x="1" y="101"/>
                    <a:pt x="1" y="201"/>
                  </a:cubicBezTo>
                  <a:cubicBezTo>
                    <a:pt x="26" y="326"/>
                    <a:pt x="76" y="401"/>
                    <a:pt x="201" y="426"/>
                  </a:cubicBezTo>
                  <a:cubicBezTo>
                    <a:pt x="326" y="426"/>
                    <a:pt x="351" y="351"/>
                    <a:pt x="351" y="251"/>
                  </a:cubicBezTo>
                  <a:cubicBezTo>
                    <a:pt x="326" y="151"/>
                    <a:pt x="301" y="0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5736375" y="1542375"/>
              <a:ext cx="10675" cy="11550"/>
            </a:xfrm>
            <a:custGeom>
              <a:rect b="b" l="l" r="r" t="t"/>
              <a:pathLst>
                <a:path extrusionOk="0" h="462" w="427">
                  <a:moveTo>
                    <a:pt x="240" y="1"/>
                  </a:moveTo>
                  <a:cubicBezTo>
                    <a:pt x="206" y="1"/>
                    <a:pt x="173" y="13"/>
                    <a:pt x="151" y="36"/>
                  </a:cubicBezTo>
                  <a:cubicBezTo>
                    <a:pt x="1" y="161"/>
                    <a:pt x="1" y="311"/>
                    <a:pt x="151" y="462"/>
                  </a:cubicBezTo>
                  <a:cubicBezTo>
                    <a:pt x="326" y="387"/>
                    <a:pt x="427" y="261"/>
                    <a:pt x="351" y="61"/>
                  </a:cubicBezTo>
                  <a:cubicBezTo>
                    <a:pt x="324" y="19"/>
                    <a:pt x="281" y="1"/>
                    <a:pt x="2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8"/>
          <p:cNvGrpSpPr/>
          <p:nvPr/>
        </p:nvGrpSpPr>
        <p:grpSpPr>
          <a:xfrm flipH="1" rot="-9177237">
            <a:off x="476881" y="346841"/>
            <a:ext cx="359066" cy="660495"/>
            <a:chOff x="3355935" y="1976820"/>
            <a:chExt cx="246892" cy="454223"/>
          </a:xfrm>
        </p:grpSpPr>
        <p:sp>
          <p:nvSpPr>
            <p:cNvPr id="363" name="Google Shape;363;p8"/>
            <p:cNvSpPr/>
            <p:nvPr/>
          </p:nvSpPr>
          <p:spPr>
            <a:xfrm>
              <a:off x="3355935" y="1976820"/>
              <a:ext cx="246892" cy="454223"/>
            </a:xfrm>
            <a:custGeom>
              <a:rect b="b" l="l" r="r" t="t"/>
              <a:pathLst>
                <a:path extrusionOk="0" h="8347" w="4537">
                  <a:moveTo>
                    <a:pt x="1604" y="151"/>
                  </a:moveTo>
                  <a:lnTo>
                    <a:pt x="4411" y="2882"/>
                  </a:lnTo>
                  <a:lnTo>
                    <a:pt x="3309" y="8171"/>
                  </a:lnTo>
                  <a:lnTo>
                    <a:pt x="126" y="3785"/>
                  </a:lnTo>
                  <a:lnTo>
                    <a:pt x="1604" y="151"/>
                  </a:lnTo>
                  <a:close/>
                  <a:moveTo>
                    <a:pt x="1554" y="0"/>
                  </a:moveTo>
                  <a:cubicBezTo>
                    <a:pt x="1554" y="25"/>
                    <a:pt x="1529" y="25"/>
                    <a:pt x="1529" y="50"/>
                  </a:cubicBezTo>
                  <a:lnTo>
                    <a:pt x="25" y="3785"/>
                  </a:lnTo>
                  <a:cubicBezTo>
                    <a:pt x="0" y="3785"/>
                    <a:pt x="0" y="3810"/>
                    <a:pt x="25" y="3835"/>
                  </a:cubicBezTo>
                  <a:lnTo>
                    <a:pt x="3284" y="8321"/>
                  </a:lnTo>
                  <a:cubicBezTo>
                    <a:pt x="3284" y="8346"/>
                    <a:pt x="3309" y="8346"/>
                    <a:pt x="3334" y="8346"/>
                  </a:cubicBezTo>
                  <a:cubicBezTo>
                    <a:pt x="3359" y="8346"/>
                    <a:pt x="3384" y="8321"/>
                    <a:pt x="3384" y="8296"/>
                  </a:cubicBezTo>
                  <a:lnTo>
                    <a:pt x="4537" y="2857"/>
                  </a:lnTo>
                  <a:cubicBezTo>
                    <a:pt x="4537" y="2857"/>
                    <a:pt x="4537" y="2832"/>
                    <a:pt x="4512" y="2807"/>
                  </a:cubicBezTo>
                  <a:lnTo>
                    <a:pt x="1604" y="25"/>
                  </a:lnTo>
                  <a:cubicBezTo>
                    <a:pt x="1604" y="0"/>
                    <a:pt x="1579" y="0"/>
                    <a:pt x="15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3355935" y="2129569"/>
              <a:ext cx="246892" cy="87340"/>
            </a:xfrm>
            <a:custGeom>
              <a:rect b="b" l="l" r="r" t="t"/>
              <a:pathLst>
                <a:path extrusionOk="0" h="1605" w="4537">
                  <a:moveTo>
                    <a:pt x="4436" y="0"/>
                  </a:moveTo>
                  <a:lnTo>
                    <a:pt x="3409" y="1028"/>
                  </a:lnTo>
                  <a:lnTo>
                    <a:pt x="1579" y="1504"/>
                  </a:lnTo>
                  <a:lnTo>
                    <a:pt x="75" y="928"/>
                  </a:lnTo>
                  <a:cubicBezTo>
                    <a:pt x="50" y="928"/>
                    <a:pt x="25" y="928"/>
                    <a:pt x="25" y="978"/>
                  </a:cubicBezTo>
                  <a:cubicBezTo>
                    <a:pt x="0" y="1003"/>
                    <a:pt x="25" y="1028"/>
                    <a:pt x="50" y="1028"/>
                  </a:cubicBezTo>
                  <a:lnTo>
                    <a:pt x="1554" y="1604"/>
                  </a:lnTo>
                  <a:lnTo>
                    <a:pt x="1579" y="1604"/>
                  </a:lnTo>
                  <a:lnTo>
                    <a:pt x="3459" y="1128"/>
                  </a:lnTo>
                  <a:lnTo>
                    <a:pt x="3484" y="1128"/>
                  </a:lnTo>
                  <a:lnTo>
                    <a:pt x="4512" y="100"/>
                  </a:lnTo>
                  <a:cubicBezTo>
                    <a:pt x="4537" y="75"/>
                    <a:pt x="4537" y="25"/>
                    <a:pt x="4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3439138" y="1976820"/>
              <a:ext cx="107801" cy="454223"/>
            </a:xfrm>
            <a:custGeom>
              <a:rect b="b" l="l" r="r" t="t"/>
              <a:pathLst>
                <a:path extrusionOk="0" h="8347" w="1981">
                  <a:moveTo>
                    <a:pt x="100" y="301"/>
                  </a:moveTo>
                  <a:lnTo>
                    <a:pt x="1855" y="3910"/>
                  </a:lnTo>
                  <a:lnTo>
                    <a:pt x="1755" y="8045"/>
                  </a:lnTo>
                  <a:lnTo>
                    <a:pt x="100" y="4361"/>
                  </a:lnTo>
                  <a:lnTo>
                    <a:pt x="100" y="301"/>
                  </a:lnTo>
                  <a:close/>
                  <a:moveTo>
                    <a:pt x="25" y="0"/>
                  </a:moveTo>
                  <a:cubicBezTo>
                    <a:pt x="0" y="25"/>
                    <a:pt x="0" y="25"/>
                    <a:pt x="0" y="50"/>
                  </a:cubicBezTo>
                  <a:lnTo>
                    <a:pt x="0" y="4361"/>
                  </a:lnTo>
                  <a:cubicBezTo>
                    <a:pt x="0" y="4386"/>
                    <a:pt x="0" y="4386"/>
                    <a:pt x="0" y="4386"/>
                  </a:cubicBezTo>
                  <a:lnTo>
                    <a:pt x="1755" y="8321"/>
                  </a:lnTo>
                  <a:cubicBezTo>
                    <a:pt x="1755" y="8346"/>
                    <a:pt x="1780" y="8346"/>
                    <a:pt x="1805" y="8346"/>
                  </a:cubicBezTo>
                  <a:cubicBezTo>
                    <a:pt x="1830" y="8346"/>
                    <a:pt x="1855" y="8321"/>
                    <a:pt x="1855" y="8296"/>
                  </a:cubicBezTo>
                  <a:lnTo>
                    <a:pt x="1980" y="3885"/>
                  </a:lnTo>
                  <a:cubicBezTo>
                    <a:pt x="1980" y="3885"/>
                    <a:pt x="1980" y="3885"/>
                    <a:pt x="1955" y="3860"/>
                  </a:cubicBezTo>
                  <a:lnTo>
                    <a:pt x="100" y="50"/>
                  </a:lnTo>
                  <a:cubicBezTo>
                    <a:pt x="75" y="25"/>
                    <a:pt x="50" y="0"/>
                    <a:pt x="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3360016" y="1979541"/>
              <a:ext cx="81898" cy="234648"/>
            </a:xfrm>
            <a:custGeom>
              <a:rect b="b" l="l" r="r" t="t"/>
              <a:pathLst>
                <a:path extrusionOk="0" h="4312" w="1505">
                  <a:moveTo>
                    <a:pt x="1504" y="0"/>
                  </a:moveTo>
                  <a:lnTo>
                    <a:pt x="0" y="3735"/>
                  </a:lnTo>
                  <a:lnTo>
                    <a:pt x="1504" y="4311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3537307" y="2132290"/>
              <a:ext cx="62798" cy="295977"/>
            </a:xfrm>
            <a:custGeom>
              <a:rect b="b" l="l" r="r" t="t"/>
              <a:pathLst>
                <a:path extrusionOk="0" h="5439" w="1154">
                  <a:moveTo>
                    <a:pt x="1154" y="0"/>
                  </a:moveTo>
                  <a:lnTo>
                    <a:pt x="126" y="1028"/>
                  </a:lnTo>
                  <a:lnTo>
                    <a:pt x="1" y="5439"/>
                  </a:lnTo>
                  <a:lnTo>
                    <a:pt x="1154" y="0"/>
                  </a:lnTo>
                  <a:close/>
                  <a:moveTo>
                    <a:pt x="1" y="5439"/>
                  </a:moveTo>
                  <a:lnTo>
                    <a:pt x="1" y="5439"/>
                  </a:lnTo>
                  <a:lnTo>
                    <a:pt x="1" y="54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Google Shape;368;p8"/>
          <p:cNvGrpSpPr/>
          <p:nvPr/>
        </p:nvGrpSpPr>
        <p:grpSpPr>
          <a:xfrm>
            <a:off x="7985448" y="4220597"/>
            <a:ext cx="359036" cy="516944"/>
            <a:chOff x="5268040" y="2478709"/>
            <a:chExt cx="282372" cy="406498"/>
          </a:xfrm>
        </p:grpSpPr>
        <p:sp>
          <p:nvSpPr>
            <p:cNvPr id="369" name="Google Shape;369;p8"/>
            <p:cNvSpPr/>
            <p:nvPr/>
          </p:nvSpPr>
          <p:spPr>
            <a:xfrm>
              <a:off x="5268040" y="2479035"/>
              <a:ext cx="148723" cy="183822"/>
            </a:xfrm>
            <a:custGeom>
              <a:rect b="b" l="l" r="r" t="t"/>
              <a:pathLst>
                <a:path extrusionOk="0" h="3378" w="2733">
                  <a:moveTo>
                    <a:pt x="2482" y="145"/>
                  </a:moveTo>
                  <a:lnTo>
                    <a:pt x="2607" y="1072"/>
                  </a:lnTo>
                  <a:lnTo>
                    <a:pt x="1178" y="3227"/>
                  </a:lnTo>
                  <a:lnTo>
                    <a:pt x="126" y="1849"/>
                  </a:lnTo>
                  <a:lnTo>
                    <a:pt x="2482" y="145"/>
                  </a:lnTo>
                  <a:close/>
                  <a:moveTo>
                    <a:pt x="2522" y="1"/>
                  </a:moveTo>
                  <a:cubicBezTo>
                    <a:pt x="2513" y="1"/>
                    <a:pt x="2507" y="7"/>
                    <a:pt x="2507" y="19"/>
                  </a:cubicBezTo>
                  <a:lnTo>
                    <a:pt x="25" y="1799"/>
                  </a:lnTo>
                  <a:cubicBezTo>
                    <a:pt x="0" y="1799"/>
                    <a:pt x="0" y="1824"/>
                    <a:pt x="0" y="1849"/>
                  </a:cubicBezTo>
                  <a:cubicBezTo>
                    <a:pt x="0" y="1849"/>
                    <a:pt x="0" y="1874"/>
                    <a:pt x="0" y="1874"/>
                  </a:cubicBezTo>
                  <a:lnTo>
                    <a:pt x="1153" y="3353"/>
                  </a:lnTo>
                  <a:cubicBezTo>
                    <a:pt x="1153" y="3353"/>
                    <a:pt x="1178" y="3378"/>
                    <a:pt x="1203" y="3378"/>
                  </a:cubicBezTo>
                  <a:cubicBezTo>
                    <a:pt x="1203" y="3378"/>
                    <a:pt x="1228" y="3353"/>
                    <a:pt x="1228" y="3353"/>
                  </a:cubicBezTo>
                  <a:lnTo>
                    <a:pt x="2707" y="1122"/>
                  </a:lnTo>
                  <a:cubicBezTo>
                    <a:pt x="2732" y="1122"/>
                    <a:pt x="2732" y="1097"/>
                    <a:pt x="2732" y="1072"/>
                  </a:cubicBezTo>
                  <a:lnTo>
                    <a:pt x="2582" y="44"/>
                  </a:lnTo>
                  <a:cubicBezTo>
                    <a:pt x="2582" y="19"/>
                    <a:pt x="2557" y="19"/>
                    <a:pt x="2557" y="19"/>
                  </a:cubicBezTo>
                  <a:cubicBezTo>
                    <a:pt x="2544" y="7"/>
                    <a:pt x="2532" y="1"/>
                    <a:pt x="2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5329423" y="2478709"/>
              <a:ext cx="220989" cy="223710"/>
            </a:xfrm>
            <a:custGeom>
              <a:rect b="b" l="l" r="r" t="t"/>
              <a:pathLst>
                <a:path extrusionOk="0" h="4111" w="4061">
                  <a:moveTo>
                    <a:pt x="1454" y="151"/>
                  </a:moveTo>
                  <a:lnTo>
                    <a:pt x="3283" y="777"/>
                  </a:lnTo>
                  <a:lnTo>
                    <a:pt x="3935" y="3735"/>
                  </a:lnTo>
                  <a:lnTo>
                    <a:pt x="2206" y="4010"/>
                  </a:lnTo>
                  <a:lnTo>
                    <a:pt x="151" y="3284"/>
                  </a:lnTo>
                  <a:lnTo>
                    <a:pt x="1579" y="1128"/>
                  </a:lnTo>
                  <a:cubicBezTo>
                    <a:pt x="1604" y="1128"/>
                    <a:pt x="1604" y="1103"/>
                    <a:pt x="1604" y="1078"/>
                  </a:cubicBezTo>
                  <a:lnTo>
                    <a:pt x="1454" y="151"/>
                  </a:lnTo>
                  <a:close/>
                  <a:moveTo>
                    <a:pt x="1429" y="0"/>
                  </a:moveTo>
                  <a:cubicBezTo>
                    <a:pt x="1404" y="0"/>
                    <a:pt x="1379" y="0"/>
                    <a:pt x="1354" y="25"/>
                  </a:cubicBezTo>
                  <a:cubicBezTo>
                    <a:pt x="1354" y="25"/>
                    <a:pt x="1354" y="50"/>
                    <a:pt x="1354" y="75"/>
                  </a:cubicBezTo>
                  <a:lnTo>
                    <a:pt x="1479" y="1078"/>
                  </a:lnTo>
                  <a:lnTo>
                    <a:pt x="25" y="3284"/>
                  </a:lnTo>
                  <a:cubicBezTo>
                    <a:pt x="0" y="3309"/>
                    <a:pt x="0" y="3309"/>
                    <a:pt x="0" y="3334"/>
                  </a:cubicBezTo>
                  <a:cubicBezTo>
                    <a:pt x="25" y="3359"/>
                    <a:pt x="25" y="3359"/>
                    <a:pt x="50" y="3359"/>
                  </a:cubicBezTo>
                  <a:lnTo>
                    <a:pt x="2181" y="4111"/>
                  </a:lnTo>
                  <a:lnTo>
                    <a:pt x="2206" y="4111"/>
                  </a:lnTo>
                  <a:lnTo>
                    <a:pt x="4010" y="3835"/>
                  </a:lnTo>
                  <a:cubicBezTo>
                    <a:pt x="4035" y="3835"/>
                    <a:pt x="4035" y="3835"/>
                    <a:pt x="4035" y="3810"/>
                  </a:cubicBezTo>
                  <a:cubicBezTo>
                    <a:pt x="4060" y="3810"/>
                    <a:pt x="4060" y="3785"/>
                    <a:pt x="4060" y="3785"/>
                  </a:cubicBezTo>
                  <a:lnTo>
                    <a:pt x="3384" y="727"/>
                  </a:lnTo>
                  <a:cubicBezTo>
                    <a:pt x="3384" y="702"/>
                    <a:pt x="3359" y="702"/>
                    <a:pt x="3359" y="677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5409851" y="2515876"/>
              <a:ext cx="103720" cy="43316"/>
            </a:xfrm>
            <a:custGeom>
              <a:rect b="b" l="l" r="r" t="t"/>
              <a:pathLst>
                <a:path extrusionOk="0" h="796" w="1906">
                  <a:moveTo>
                    <a:pt x="1859" y="0"/>
                  </a:moveTo>
                  <a:cubicBezTo>
                    <a:pt x="1843" y="0"/>
                    <a:pt x="1830" y="7"/>
                    <a:pt x="1830" y="19"/>
                  </a:cubicBezTo>
                  <a:lnTo>
                    <a:pt x="1003" y="696"/>
                  </a:lnTo>
                  <a:lnTo>
                    <a:pt x="76" y="370"/>
                  </a:lnTo>
                  <a:cubicBezTo>
                    <a:pt x="69" y="363"/>
                    <a:pt x="61" y="360"/>
                    <a:pt x="54" y="360"/>
                  </a:cubicBezTo>
                  <a:cubicBezTo>
                    <a:pt x="36" y="360"/>
                    <a:pt x="19" y="377"/>
                    <a:pt x="1" y="395"/>
                  </a:cubicBezTo>
                  <a:cubicBezTo>
                    <a:pt x="1" y="420"/>
                    <a:pt x="26" y="445"/>
                    <a:pt x="51" y="470"/>
                  </a:cubicBezTo>
                  <a:lnTo>
                    <a:pt x="1003" y="796"/>
                  </a:lnTo>
                  <a:lnTo>
                    <a:pt x="1054" y="796"/>
                  </a:lnTo>
                  <a:lnTo>
                    <a:pt x="1881" y="94"/>
                  </a:lnTo>
                  <a:cubicBezTo>
                    <a:pt x="1906" y="69"/>
                    <a:pt x="1906" y="44"/>
                    <a:pt x="1906" y="19"/>
                  </a:cubicBezTo>
                  <a:cubicBezTo>
                    <a:pt x="1893" y="7"/>
                    <a:pt x="1874" y="0"/>
                    <a:pt x="1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5314404" y="2681902"/>
              <a:ext cx="236009" cy="203304"/>
            </a:xfrm>
            <a:custGeom>
              <a:rect b="b" l="l" r="r" t="t"/>
              <a:pathLst>
                <a:path extrusionOk="0" h="3736" w="4337">
                  <a:moveTo>
                    <a:pt x="4086" y="126"/>
                  </a:moveTo>
                  <a:lnTo>
                    <a:pt x="376" y="3359"/>
                  </a:lnTo>
                  <a:lnTo>
                    <a:pt x="2507" y="377"/>
                  </a:lnTo>
                  <a:lnTo>
                    <a:pt x="4086" y="126"/>
                  </a:lnTo>
                  <a:close/>
                  <a:moveTo>
                    <a:pt x="4261" y="1"/>
                  </a:moveTo>
                  <a:lnTo>
                    <a:pt x="2457" y="276"/>
                  </a:lnTo>
                  <a:cubicBezTo>
                    <a:pt x="2432" y="276"/>
                    <a:pt x="2432" y="276"/>
                    <a:pt x="2432" y="301"/>
                  </a:cubicBezTo>
                  <a:lnTo>
                    <a:pt x="26" y="3660"/>
                  </a:lnTo>
                  <a:cubicBezTo>
                    <a:pt x="0" y="3685"/>
                    <a:pt x="0" y="3710"/>
                    <a:pt x="26" y="3735"/>
                  </a:cubicBezTo>
                  <a:lnTo>
                    <a:pt x="101" y="3735"/>
                  </a:lnTo>
                  <a:lnTo>
                    <a:pt x="4311" y="101"/>
                  </a:lnTo>
                  <a:cubicBezTo>
                    <a:pt x="4336" y="76"/>
                    <a:pt x="4336" y="51"/>
                    <a:pt x="4336" y="26"/>
                  </a:cubicBezTo>
                  <a:cubicBezTo>
                    <a:pt x="4311" y="1"/>
                    <a:pt x="4286" y="1"/>
                    <a:pt x="42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5268040" y="2576877"/>
              <a:ext cx="53220" cy="308330"/>
            </a:xfrm>
            <a:custGeom>
              <a:rect b="b" l="l" r="r" t="t"/>
              <a:pathLst>
                <a:path extrusionOk="0" h="5666" w="978">
                  <a:moveTo>
                    <a:pt x="50" y="1"/>
                  </a:moveTo>
                  <a:cubicBezTo>
                    <a:pt x="25" y="1"/>
                    <a:pt x="0" y="26"/>
                    <a:pt x="0" y="51"/>
                  </a:cubicBezTo>
                  <a:lnTo>
                    <a:pt x="852" y="5615"/>
                  </a:lnTo>
                  <a:cubicBezTo>
                    <a:pt x="852" y="5640"/>
                    <a:pt x="878" y="5665"/>
                    <a:pt x="903" y="5665"/>
                  </a:cubicBezTo>
                  <a:lnTo>
                    <a:pt x="928" y="5665"/>
                  </a:lnTo>
                  <a:cubicBezTo>
                    <a:pt x="953" y="5665"/>
                    <a:pt x="978" y="5640"/>
                    <a:pt x="978" y="5615"/>
                  </a:cubicBezTo>
                  <a:lnTo>
                    <a:pt x="101" y="51"/>
                  </a:lnTo>
                  <a:cubicBezTo>
                    <a:pt x="101" y="1"/>
                    <a:pt x="76" y="1"/>
                    <a:pt x="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5445331" y="2553696"/>
              <a:ext cx="23236" cy="148723"/>
            </a:xfrm>
            <a:custGeom>
              <a:rect b="b" l="l" r="r" t="t"/>
              <a:pathLst>
                <a:path extrusionOk="0" h="2733" w="427">
                  <a:moveTo>
                    <a:pt x="376" y="1"/>
                  </a:moveTo>
                  <a:cubicBezTo>
                    <a:pt x="326" y="1"/>
                    <a:pt x="301" y="26"/>
                    <a:pt x="301" y="51"/>
                  </a:cubicBezTo>
                  <a:lnTo>
                    <a:pt x="1" y="2682"/>
                  </a:lnTo>
                  <a:cubicBezTo>
                    <a:pt x="1" y="2708"/>
                    <a:pt x="26" y="2733"/>
                    <a:pt x="51" y="2733"/>
                  </a:cubicBezTo>
                  <a:cubicBezTo>
                    <a:pt x="76" y="2733"/>
                    <a:pt x="101" y="2708"/>
                    <a:pt x="126" y="2682"/>
                  </a:cubicBezTo>
                  <a:lnTo>
                    <a:pt x="427" y="51"/>
                  </a:lnTo>
                  <a:cubicBezTo>
                    <a:pt x="427" y="26"/>
                    <a:pt x="402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5314404" y="2656000"/>
              <a:ext cx="21876" cy="229207"/>
            </a:xfrm>
            <a:custGeom>
              <a:rect b="b" l="l" r="r" t="t"/>
              <a:pathLst>
                <a:path extrusionOk="0" h="4212" w="402">
                  <a:moveTo>
                    <a:pt x="351" y="0"/>
                  </a:moveTo>
                  <a:cubicBezTo>
                    <a:pt x="301" y="0"/>
                    <a:pt x="276" y="26"/>
                    <a:pt x="276" y="51"/>
                  </a:cubicBezTo>
                  <a:lnTo>
                    <a:pt x="0" y="4161"/>
                  </a:lnTo>
                  <a:cubicBezTo>
                    <a:pt x="0" y="4186"/>
                    <a:pt x="26" y="4211"/>
                    <a:pt x="51" y="4211"/>
                  </a:cubicBezTo>
                  <a:cubicBezTo>
                    <a:pt x="101" y="4211"/>
                    <a:pt x="101" y="4186"/>
                    <a:pt x="126" y="4161"/>
                  </a:cubicBezTo>
                  <a:lnTo>
                    <a:pt x="401" y="51"/>
                  </a:lnTo>
                  <a:cubicBezTo>
                    <a:pt x="401" y="26"/>
                    <a:pt x="376" y="0"/>
                    <a:pt x="3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5270761" y="2482790"/>
              <a:ext cx="141866" cy="175986"/>
            </a:xfrm>
            <a:custGeom>
              <a:rect b="b" l="l" r="r" t="t"/>
              <a:pathLst>
                <a:path extrusionOk="0" h="3234" w="2607">
                  <a:moveTo>
                    <a:pt x="2482" y="0"/>
                  </a:moveTo>
                  <a:lnTo>
                    <a:pt x="0" y="1780"/>
                  </a:lnTo>
                  <a:lnTo>
                    <a:pt x="1153" y="3234"/>
                  </a:lnTo>
                  <a:lnTo>
                    <a:pt x="2607" y="1028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5317125" y="2684623"/>
              <a:ext cx="230567" cy="197808"/>
            </a:xfrm>
            <a:custGeom>
              <a:rect b="b" l="l" r="r" t="t"/>
              <a:pathLst>
                <a:path extrusionOk="0" h="3635" w="4237">
                  <a:moveTo>
                    <a:pt x="4236" y="1"/>
                  </a:moveTo>
                  <a:lnTo>
                    <a:pt x="2407" y="276"/>
                  </a:lnTo>
                  <a:lnTo>
                    <a:pt x="1" y="3635"/>
                  </a:lnTo>
                  <a:lnTo>
                    <a:pt x="42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Google Shape;378;p8"/>
          <p:cNvGrpSpPr/>
          <p:nvPr/>
        </p:nvGrpSpPr>
        <p:grpSpPr>
          <a:xfrm>
            <a:off x="192967" y="1772033"/>
            <a:ext cx="393251" cy="479007"/>
            <a:chOff x="192967" y="1772033"/>
            <a:chExt cx="393251" cy="479007"/>
          </a:xfrm>
        </p:grpSpPr>
        <p:sp>
          <p:nvSpPr>
            <p:cNvPr id="379" name="Google Shape;379;p8"/>
            <p:cNvSpPr/>
            <p:nvPr/>
          </p:nvSpPr>
          <p:spPr>
            <a:xfrm flipH="1">
              <a:off x="435081" y="1772033"/>
              <a:ext cx="151138" cy="19466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0" name="Google Shape;380;p8"/>
            <p:cNvGrpSpPr/>
            <p:nvPr/>
          </p:nvGrpSpPr>
          <p:grpSpPr>
            <a:xfrm flipH="1">
              <a:off x="237176" y="2109019"/>
              <a:ext cx="110475" cy="142021"/>
              <a:chOff x="3340915" y="2702363"/>
              <a:chExt cx="85980" cy="110522"/>
            </a:xfrm>
          </p:grpSpPr>
          <p:sp>
            <p:nvSpPr>
              <p:cNvPr id="381" name="Google Shape;381;p8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192967" y="1849863"/>
              <a:ext cx="69377" cy="89202"/>
              <a:chOff x="3340915" y="2702363"/>
              <a:chExt cx="85980" cy="110522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6" name="Google Shape;386;p8"/>
          <p:cNvGrpSpPr/>
          <p:nvPr/>
        </p:nvGrpSpPr>
        <p:grpSpPr>
          <a:xfrm>
            <a:off x="8219261" y="2834743"/>
            <a:ext cx="510147" cy="788996"/>
            <a:chOff x="8219261" y="2834743"/>
            <a:chExt cx="510147" cy="788996"/>
          </a:xfrm>
        </p:grpSpPr>
        <p:grpSp>
          <p:nvGrpSpPr>
            <p:cNvPr id="387" name="Google Shape;387;p8"/>
            <p:cNvGrpSpPr/>
            <p:nvPr/>
          </p:nvGrpSpPr>
          <p:grpSpPr>
            <a:xfrm>
              <a:off x="8367154" y="3481714"/>
              <a:ext cx="161348" cy="142025"/>
              <a:chOff x="4635225" y="2316383"/>
              <a:chExt cx="79123" cy="69654"/>
            </a:xfrm>
          </p:grpSpPr>
          <p:sp>
            <p:nvSpPr>
              <p:cNvPr id="388" name="Google Shape;388;p8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8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0" name="Google Shape;390;p8"/>
            <p:cNvGrpSpPr/>
            <p:nvPr/>
          </p:nvGrpSpPr>
          <p:grpSpPr>
            <a:xfrm rot="10800000">
              <a:off x="8618936" y="3130143"/>
              <a:ext cx="110472" cy="97245"/>
              <a:chOff x="4635225" y="2316383"/>
              <a:chExt cx="79123" cy="69654"/>
            </a:xfrm>
          </p:grpSpPr>
          <p:sp>
            <p:nvSpPr>
              <p:cNvPr id="391" name="Google Shape;391;p8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 rot="10800000">
              <a:off x="8219261" y="2834743"/>
              <a:ext cx="110472" cy="97245"/>
              <a:chOff x="4635225" y="2316383"/>
              <a:chExt cx="79123" cy="69654"/>
            </a:xfrm>
          </p:grpSpPr>
          <p:sp>
            <p:nvSpPr>
              <p:cNvPr id="394" name="Google Shape;394;p8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6" name="Google Shape;396;p8"/>
          <p:cNvGrpSpPr/>
          <p:nvPr/>
        </p:nvGrpSpPr>
        <p:grpSpPr>
          <a:xfrm flipH="1" rot="10800000">
            <a:off x="2713376" y="4364595"/>
            <a:ext cx="349043" cy="479007"/>
            <a:chOff x="2713376" y="4364595"/>
            <a:chExt cx="349043" cy="479007"/>
          </a:xfrm>
        </p:grpSpPr>
        <p:sp>
          <p:nvSpPr>
            <p:cNvPr id="397" name="Google Shape;397;p8"/>
            <p:cNvSpPr/>
            <p:nvPr/>
          </p:nvSpPr>
          <p:spPr>
            <a:xfrm flipH="1">
              <a:off x="2911281" y="4364595"/>
              <a:ext cx="151138" cy="194660"/>
            </a:xfrm>
            <a:custGeom>
              <a:rect b="b" l="l" r="r" t="t"/>
              <a:pathLst>
                <a:path extrusionOk="0" h="1906" w="148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8" name="Google Shape;398;p8"/>
            <p:cNvGrpSpPr/>
            <p:nvPr/>
          </p:nvGrpSpPr>
          <p:grpSpPr>
            <a:xfrm flipH="1">
              <a:off x="2713376" y="4701582"/>
              <a:ext cx="110475" cy="142021"/>
              <a:chOff x="3340915" y="2702363"/>
              <a:chExt cx="85980" cy="110522"/>
            </a:xfrm>
          </p:grpSpPr>
          <p:sp>
            <p:nvSpPr>
              <p:cNvPr id="399" name="Google Shape;399;p8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8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1" name="Google Shape;401;p8"/>
          <p:cNvGrpSpPr/>
          <p:nvPr/>
        </p:nvGrpSpPr>
        <p:grpSpPr>
          <a:xfrm>
            <a:off x="4744129" y="140193"/>
            <a:ext cx="362254" cy="493596"/>
            <a:chOff x="4744129" y="292593"/>
            <a:chExt cx="362254" cy="493596"/>
          </a:xfrm>
        </p:grpSpPr>
        <p:grpSp>
          <p:nvGrpSpPr>
            <p:cNvPr id="402" name="Google Shape;402;p8"/>
            <p:cNvGrpSpPr/>
            <p:nvPr/>
          </p:nvGrpSpPr>
          <p:grpSpPr>
            <a:xfrm>
              <a:off x="4744129" y="644164"/>
              <a:ext cx="161348" cy="142025"/>
              <a:chOff x="4635225" y="2316383"/>
              <a:chExt cx="79123" cy="69654"/>
            </a:xfrm>
          </p:grpSpPr>
          <p:sp>
            <p:nvSpPr>
              <p:cNvPr id="403" name="Google Shape;403;p8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5" name="Google Shape;405;p8"/>
            <p:cNvGrpSpPr/>
            <p:nvPr/>
          </p:nvGrpSpPr>
          <p:grpSpPr>
            <a:xfrm rot="10800000">
              <a:off x="4995911" y="292593"/>
              <a:ext cx="110472" cy="97245"/>
              <a:chOff x="4635225" y="2316383"/>
              <a:chExt cx="79123" cy="69654"/>
            </a:xfrm>
          </p:grpSpPr>
          <p:sp>
            <p:nvSpPr>
              <p:cNvPr id="406" name="Google Shape;406;p8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8" name="Google Shape;408;p8"/>
          <p:cNvSpPr txBox="1"/>
          <p:nvPr>
            <p:ph type="title"/>
          </p:nvPr>
        </p:nvSpPr>
        <p:spPr>
          <a:xfrm>
            <a:off x="1438350" y="1642100"/>
            <a:ext cx="6267300" cy="21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9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9"/>
          <p:cNvSpPr txBox="1"/>
          <p:nvPr>
            <p:ph type="title"/>
          </p:nvPr>
        </p:nvSpPr>
        <p:spPr>
          <a:xfrm>
            <a:off x="713025" y="1709192"/>
            <a:ext cx="4421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2" name="Google Shape;412;p9"/>
          <p:cNvSpPr txBox="1"/>
          <p:nvPr>
            <p:ph idx="1" type="subTitle"/>
          </p:nvPr>
        </p:nvSpPr>
        <p:spPr>
          <a:xfrm>
            <a:off x="713025" y="2550992"/>
            <a:ext cx="4421700" cy="13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13" name="Google Shape;413;p9"/>
          <p:cNvGrpSpPr/>
          <p:nvPr/>
        </p:nvGrpSpPr>
        <p:grpSpPr>
          <a:xfrm>
            <a:off x="359101" y="296060"/>
            <a:ext cx="354149" cy="486667"/>
            <a:chOff x="359101" y="296060"/>
            <a:chExt cx="354149" cy="486667"/>
          </a:xfrm>
        </p:grpSpPr>
        <p:grpSp>
          <p:nvGrpSpPr>
            <p:cNvPr id="414" name="Google Shape;414;p9"/>
            <p:cNvGrpSpPr/>
            <p:nvPr/>
          </p:nvGrpSpPr>
          <p:grpSpPr>
            <a:xfrm>
              <a:off x="359101" y="296060"/>
              <a:ext cx="161349" cy="207428"/>
              <a:chOff x="3340915" y="2702363"/>
              <a:chExt cx="85980" cy="110522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7" name="Google Shape;417;p9"/>
            <p:cNvGrpSpPr/>
            <p:nvPr/>
          </p:nvGrpSpPr>
          <p:grpSpPr>
            <a:xfrm>
              <a:off x="602774" y="640707"/>
              <a:ext cx="110475" cy="142021"/>
              <a:chOff x="3340915" y="2702363"/>
              <a:chExt cx="85980" cy="110522"/>
            </a:xfrm>
          </p:grpSpPr>
          <p:sp>
            <p:nvSpPr>
              <p:cNvPr id="418" name="Google Shape;418;p9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0" name="Google Shape;420;p9"/>
          <p:cNvGrpSpPr/>
          <p:nvPr/>
        </p:nvGrpSpPr>
        <p:grpSpPr>
          <a:xfrm>
            <a:off x="2363391" y="4433468"/>
            <a:ext cx="362254" cy="493596"/>
            <a:chOff x="2363391" y="4433468"/>
            <a:chExt cx="362254" cy="493596"/>
          </a:xfrm>
        </p:grpSpPr>
        <p:grpSp>
          <p:nvGrpSpPr>
            <p:cNvPr id="421" name="Google Shape;421;p9"/>
            <p:cNvGrpSpPr/>
            <p:nvPr/>
          </p:nvGrpSpPr>
          <p:grpSpPr>
            <a:xfrm>
              <a:off x="2363391" y="4785039"/>
              <a:ext cx="161348" cy="142025"/>
              <a:chOff x="4635225" y="2316383"/>
              <a:chExt cx="79123" cy="69654"/>
            </a:xfrm>
          </p:grpSpPr>
          <p:sp>
            <p:nvSpPr>
              <p:cNvPr id="422" name="Google Shape;422;p9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9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4" name="Google Shape;424;p9"/>
            <p:cNvGrpSpPr/>
            <p:nvPr/>
          </p:nvGrpSpPr>
          <p:grpSpPr>
            <a:xfrm rot="10800000">
              <a:off x="2615174" y="4433468"/>
              <a:ext cx="110472" cy="97245"/>
              <a:chOff x="4635225" y="2316383"/>
              <a:chExt cx="79123" cy="69654"/>
            </a:xfrm>
          </p:grpSpPr>
          <p:sp>
            <p:nvSpPr>
              <p:cNvPr id="425" name="Google Shape;425;p9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9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7" name="Google Shape;427;p9"/>
          <p:cNvGrpSpPr/>
          <p:nvPr/>
        </p:nvGrpSpPr>
        <p:grpSpPr>
          <a:xfrm>
            <a:off x="5814898" y="280934"/>
            <a:ext cx="359036" cy="516944"/>
            <a:chOff x="5268040" y="2478709"/>
            <a:chExt cx="282372" cy="406498"/>
          </a:xfrm>
        </p:grpSpPr>
        <p:sp>
          <p:nvSpPr>
            <p:cNvPr id="428" name="Google Shape;428;p9"/>
            <p:cNvSpPr/>
            <p:nvPr/>
          </p:nvSpPr>
          <p:spPr>
            <a:xfrm>
              <a:off x="5268040" y="2479035"/>
              <a:ext cx="148723" cy="183822"/>
            </a:xfrm>
            <a:custGeom>
              <a:rect b="b" l="l" r="r" t="t"/>
              <a:pathLst>
                <a:path extrusionOk="0" h="3378" w="2733">
                  <a:moveTo>
                    <a:pt x="2482" y="145"/>
                  </a:moveTo>
                  <a:lnTo>
                    <a:pt x="2607" y="1072"/>
                  </a:lnTo>
                  <a:lnTo>
                    <a:pt x="1178" y="3227"/>
                  </a:lnTo>
                  <a:lnTo>
                    <a:pt x="126" y="1849"/>
                  </a:lnTo>
                  <a:lnTo>
                    <a:pt x="2482" y="145"/>
                  </a:lnTo>
                  <a:close/>
                  <a:moveTo>
                    <a:pt x="2522" y="1"/>
                  </a:moveTo>
                  <a:cubicBezTo>
                    <a:pt x="2513" y="1"/>
                    <a:pt x="2507" y="7"/>
                    <a:pt x="2507" y="19"/>
                  </a:cubicBezTo>
                  <a:lnTo>
                    <a:pt x="25" y="1799"/>
                  </a:lnTo>
                  <a:cubicBezTo>
                    <a:pt x="0" y="1799"/>
                    <a:pt x="0" y="1824"/>
                    <a:pt x="0" y="1849"/>
                  </a:cubicBezTo>
                  <a:cubicBezTo>
                    <a:pt x="0" y="1849"/>
                    <a:pt x="0" y="1874"/>
                    <a:pt x="0" y="1874"/>
                  </a:cubicBezTo>
                  <a:lnTo>
                    <a:pt x="1153" y="3353"/>
                  </a:lnTo>
                  <a:cubicBezTo>
                    <a:pt x="1153" y="3353"/>
                    <a:pt x="1178" y="3378"/>
                    <a:pt x="1203" y="3378"/>
                  </a:cubicBezTo>
                  <a:cubicBezTo>
                    <a:pt x="1203" y="3378"/>
                    <a:pt x="1228" y="3353"/>
                    <a:pt x="1228" y="3353"/>
                  </a:cubicBezTo>
                  <a:lnTo>
                    <a:pt x="2707" y="1122"/>
                  </a:lnTo>
                  <a:cubicBezTo>
                    <a:pt x="2732" y="1122"/>
                    <a:pt x="2732" y="1097"/>
                    <a:pt x="2732" y="1072"/>
                  </a:cubicBezTo>
                  <a:lnTo>
                    <a:pt x="2582" y="44"/>
                  </a:lnTo>
                  <a:cubicBezTo>
                    <a:pt x="2582" y="19"/>
                    <a:pt x="2557" y="19"/>
                    <a:pt x="2557" y="19"/>
                  </a:cubicBezTo>
                  <a:cubicBezTo>
                    <a:pt x="2544" y="7"/>
                    <a:pt x="2532" y="1"/>
                    <a:pt x="2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5329423" y="2478709"/>
              <a:ext cx="220989" cy="223710"/>
            </a:xfrm>
            <a:custGeom>
              <a:rect b="b" l="l" r="r" t="t"/>
              <a:pathLst>
                <a:path extrusionOk="0" h="4111" w="4061">
                  <a:moveTo>
                    <a:pt x="1454" y="151"/>
                  </a:moveTo>
                  <a:lnTo>
                    <a:pt x="3283" y="777"/>
                  </a:lnTo>
                  <a:lnTo>
                    <a:pt x="3935" y="3735"/>
                  </a:lnTo>
                  <a:lnTo>
                    <a:pt x="2206" y="4010"/>
                  </a:lnTo>
                  <a:lnTo>
                    <a:pt x="151" y="3284"/>
                  </a:lnTo>
                  <a:lnTo>
                    <a:pt x="1579" y="1128"/>
                  </a:lnTo>
                  <a:cubicBezTo>
                    <a:pt x="1604" y="1128"/>
                    <a:pt x="1604" y="1103"/>
                    <a:pt x="1604" y="1078"/>
                  </a:cubicBezTo>
                  <a:lnTo>
                    <a:pt x="1454" y="151"/>
                  </a:lnTo>
                  <a:close/>
                  <a:moveTo>
                    <a:pt x="1429" y="0"/>
                  </a:moveTo>
                  <a:cubicBezTo>
                    <a:pt x="1404" y="0"/>
                    <a:pt x="1379" y="0"/>
                    <a:pt x="1354" y="25"/>
                  </a:cubicBezTo>
                  <a:cubicBezTo>
                    <a:pt x="1354" y="25"/>
                    <a:pt x="1354" y="50"/>
                    <a:pt x="1354" y="75"/>
                  </a:cubicBezTo>
                  <a:lnTo>
                    <a:pt x="1479" y="1078"/>
                  </a:lnTo>
                  <a:lnTo>
                    <a:pt x="25" y="3284"/>
                  </a:lnTo>
                  <a:cubicBezTo>
                    <a:pt x="0" y="3309"/>
                    <a:pt x="0" y="3309"/>
                    <a:pt x="0" y="3334"/>
                  </a:cubicBezTo>
                  <a:cubicBezTo>
                    <a:pt x="25" y="3359"/>
                    <a:pt x="25" y="3359"/>
                    <a:pt x="50" y="3359"/>
                  </a:cubicBezTo>
                  <a:lnTo>
                    <a:pt x="2181" y="4111"/>
                  </a:lnTo>
                  <a:lnTo>
                    <a:pt x="2206" y="4111"/>
                  </a:lnTo>
                  <a:lnTo>
                    <a:pt x="4010" y="3835"/>
                  </a:lnTo>
                  <a:cubicBezTo>
                    <a:pt x="4035" y="3835"/>
                    <a:pt x="4035" y="3835"/>
                    <a:pt x="4035" y="3810"/>
                  </a:cubicBezTo>
                  <a:cubicBezTo>
                    <a:pt x="4060" y="3810"/>
                    <a:pt x="4060" y="3785"/>
                    <a:pt x="4060" y="3785"/>
                  </a:cubicBezTo>
                  <a:lnTo>
                    <a:pt x="3384" y="727"/>
                  </a:lnTo>
                  <a:cubicBezTo>
                    <a:pt x="3384" y="702"/>
                    <a:pt x="3359" y="702"/>
                    <a:pt x="3359" y="677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5409851" y="2515876"/>
              <a:ext cx="103720" cy="43316"/>
            </a:xfrm>
            <a:custGeom>
              <a:rect b="b" l="l" r="r" t="t"/>
              <a:pathLst>
                <a:path extrusionOk="0" h="796" w="1906">
                  <a:moveTo>
                    <a:pt x="1859" y="0"/>
                  </a:moveTo>
                  <a:cubicBezTo>
                    <a:pt x="1843" y="0"/>
                    <a:pt x="1830" y="7"/>
                    <a:pt x="1830" y="19"/>
                  </a:cubicBezTo>
                  <a:lnTo>
                    <a:pt x="1003" y="696"/>
                  </a:lnTo>
                  <a:lnTo>
                    <a:pt x="76" y="370"/>
                  </a:lnTo>
                  <a:cubicBezTo>
                    <a:pt x="69" y="363"/>
                    <a:pt x="61" y="360"/>
                    <a:pt x="54" y="360"/>
                  </a:cubicBezTo>
                  <a:cubicBezTo>
                    <a:pt x="36" y="360"/>
                    <a:pt x="19" y="377"/>
                    <a:pt x="1" y="395"/>
                  </a:cubicBezTo>
                  <a:cubicBezTo>
                    <a:pt x="1" y="420"/>
                    <a:pt x="26" y="445"/>
                    <a:pt x="51" y="470"/>
                  </a:cubicBezTo>
                  <a:lnTo>
                    <a:pt x="1003" y="796"/>
                  </a:lnTo>
                  <a:lnTo>
                    <a:pt x="1054" y="796"/>
                  </a:lnTo>
                  <a:lnTo>
                    <a:pt x="1881" y="94"/>
                  </a:lnTo>
                  <a:cubicBezTo>
                    <a:pt x="1906" y="69"/>
                    <a:pt x="1906" y="44"/>
                    <a:pt x="1906" y="19"/>
                  </a:cubicBezTo>
                  <a:cubicBezTo>
                    <a:pt x="1893" y="7"/>
                    <a:pt x="1874" y="0"/>
                    <a:pt x="1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5314404" y="2681902"/>
              <a:ext cx="236009" cy="203304"/>
            </a:xfrm>
            <a:custGeom>
              <a:rect b="b" l="l" r="r" t="t"/>
              <a:pathLst>
                <a:path extrusionOk="0" h="3736" w="4337">
                  <a:moveTo>
                    <a:pt x="4086" y="126"/>
                  </a:moveTo>
                  <a:lnTo>
                    <a:pt x="376" y="3359"/>
                  </a:lnTo>
                  <a:lnTo>
                    <a:pt x="2507" y="377"/>
                  </a:lnTo>
                  <a:lnTo>
                    <a:pt x="4086" y="126"/>
                  </a:lnTo>
                  <a:close/>
                  <a:moveTo>
                    <a:pt x="4261" y="1"/>
                  </a:moveTo>
                  <a:lnTo>
                    <a:pt x="2457" y="276"/>
                  </a:lnTo>
                  <a:cubicBezTo>
                    <a:pt x="2432" y="276"/>
                    <a:pt x="2432" y="276"/>
                    <a:pt x="2432" y="301"/>
                  </a:cubicBezTo>
                  <a:lnTo>
                    <a:pt x="26" y="3660"/>
                  </a:lnTo>
                  <a:cubicBezTo>
                    <a:pt x="0" y="3685"/>
                    <a:pt x="0" y="3710"/>
                    <a:pt x="26" y="3735"/>
                  </a:cubicBezTo>
                  <a:lnTo>
                    <a:pt x="101" y="3735"/>
                  </a:lnTo>
                  <a:lnTo>
                    <a:pt x="4311" y="101"/>
                  </a:lnTo>
                  <a:cubicBezTo>
                    <a:pt x="4336" y="76"/>
                    <a:pt x="4336" y="51"/>
                    <a:pt x="4336" y="26"/>
                  </a:cubicBezTo>
                  <a:cubicBezTo>
                    <a:pt x="4311" y="1"/>
                    <a:pt x="4286" y="1"/>
                    <a:pt x="4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5268040" y="2576877"/>
              <a:ext cx="53220" cy="308330"/>
            </a:xfrm>
            <a:custGeom>
              <a:rect b="b" l="l" r="r" t="t"/>
              <a:pathLst>
                <a:path extrusionOk="0" h="5666" w="978">
                  <a:moveTo>
                    <a:pt x="50" y="1"/>
                  </a:moveTo>
                  <a:cubicBezTo>
                    <a:pt x="25" y="1"/>
                    <a:pt x="0" y="26"/>
                    <a:pt x="0" y="51"/>
                  </a:cubicBezTo>
                  <a:lnTo>
                    <a:pt x="852" y="5615"/>
                  </a:lnTo>
                  <a:cubicBezTo>
                    <a:pt x="852" y="5640"/>
                    <a:pt x="878" y="5665"/>
                    <a:pt x="903" y="5665"/>
                  </a:cubicBezTo>
                  <a:lnTo>
                    <a:pt x="928" y="5665"/>
                  </a:lnTo>
                  <a:cubicBezTo>
                    <a:pt x="953" y="5665"/>
                    <a:pt x="978" y="5640"/>
                    <a:pt x="978" y="5615"/>
                  </a:cubicBezTo>
                  <a:lnTo>
                    <a:pt x="101" y="51"/>
                  </a:lnTo>
                  <a:cubicBezTo>
                    <a:pt x="101" y="1"/>
                    <a:pt x="76" y="1"/>
                    <a:pt x="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5445331" y="2553696"/>
              <a:ext cx="23236" cy="148723"/>
            </a:xfrm>
            <a:custGeom>
              <a:rect b="b" l="l" r="r" t="t"/>
              <a:pathLst>
                <a:path extrusionOk="0" h="2733" w="427">
                  <a:moveTo>
                    <a:pt x="376" y="1"/>
                  </a:moveTo>
                  <a:cubicBezTo>
                    <a:pt x="326" y="1"/>
                    <a:pt x="301" y="26"/>
                    <a:pt x="301" y="51"/>
                  </a:cubicBezTo>
                  <a:lnTo>
                    <a:pt x="1" y="2682"/>
                  </a:lnTo>
                  <a:cubicBezTo>
                    <a:pt x="1" y="2708"/>
                    <a:pt x="26" y="2733"/>
                    <a:pt x="51" y="2733"/>
                  </a:cubicBezTo>
                  <a:cubicBezTo>
                    <a:pt x="76" y="2733"/>
                    <a:pt x="101" y="2708"/>
                    <a:pt x="126" y="2682"/>
                  </a:cubicBezTo>
                  <a:lnTo>
                    <a:pt x="427" y="51"/>
                  </a:lnTo>
                  <a:cubicBezTo>
                    <a:pt x="427" y="26"/>
                    <a:pt x="402" y="1"/>
                    <a:pt x="3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5314404" y="2656000"/>
              <a:ext cx="21876" cy="229207"/>
            </a:xfrm>
            <a:custGeom>
              <a:rect b="b" l="l" r="r" t="t"/>
              <a:pathLst>
                <a:path extrusionOk="0" h="4212" w="402">
                  <a:moveTo>
                    <a:pt x="351" y="0"/>
                  </a:moveTo>
                  <a:cubicBezTo>
                    <a:pt x="301" y="0"/>
                    <a:pt x="276" y="26"/>
                    <a:pt x="276" y="51"/>
                  </a:cubicBezTo>
                  <a:lnTo>
                    <a:pt x="0" y="4161"/>
                  </a:lnTo>
                  <a:cubicBezTo>
                    <a:pt x="0" y="4186"/>
                    <a:pt x="26" y="4211"/>
                    <a:pt x="51" y="4211"/>
                  </a:cubicBezTo>
                  <a:cubicBezTo>
                    <a:pt x="101" y="4211"/>
                    <a:pt x="101" y="4186"/>
                    <a:pt x="126" y="4161"/>
                  </a:cubicBezTo>
                  <a:lnTo>
                    <a:pt x="401" y="51"/>
                  </a:lnTo>
                  <a:cubicBezTo>
                    <a:pt x="401" y="26"/>
                    <a:pt x="376" y="0"/>
                    <a:pt x="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5270761" y="2482790"/>
              <a:ext cx="141866" cy="175986"/>
            </a:xfrm>
            <a:custGeom>
              <a:rect b="b" l="l" r="r" t="t"/>
              <a:pathLst>
                <a:path extrusionOk="0" h="3234" w="2607">
                  <a:moveTo>
                    <a:pt x="2482" y="0"/>
                  </a:moveTo>
                  <a:lnTo>
                    <a:pt x="0" y="1780"/>
                  </a:lnTo>
                  <a:lnTo>
                    <a:pt x="1153" y="3234"/>
                  </a:lnTo>
                  <a:lnTo>
                    <a:pt x="2607" y="1028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5317125" y="2684623"/>
              <a:ext cx="230567" cy="197808"/>
            </a:xfrm>
            <a:custGeom>
              <a:rect b="b" l="l" r="r" t="t"/>
              <a:pathLst>
                <a:path extrusionOk="0" h="3635" w="4237">
                  <a:moveTo>
                    <a:pt x="4236" y="1"/>
                  </a:moveTo>
                  <a:lnTo>
                    <a:pt x="2407" y="276"/>
                  </a:lnTo>
                  <a:lnTo>
                    <a:pt x="1" y="3635"/>
                  </a:lnTo>
                  <a:lnTo>
                    <a:pt x="42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0"/>
          <p:cNvSpPr txBox="1"/>
          <p:nvPr>
            <p:ph type="title"/>
          </p:nvPr>
        </p:nvSpPr>
        <p:spPr>
          <a:xfrm>
            <a:off x="2615700" y="1580400"/>
            <a:ext cx="3912600" cy="19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39" name="Google Shape;439;p10"/>
          <p:cNvGrpSpPr/>
          <p:nvPr/>
        </p:nvGrpSpPr>
        <p:grpSpPr>
          <a:xfrm flipH="1" rot="3479702">
            <a:off x="2976361" y="209133"/>
            <a:ext cx="359070" cy="660541"/>
            <a:chOff x="3355935" y="1976820"/>
            <a:chExt cx="246892" cy="454223"/>
          </a:xfrm>
        </p:grpSpPr>
        <p:sp>
          <p:nvSpPr>
            <p:cNvPr id="440" name="Google Shape;440;p10"/>
            <p:cNvSpPr/>
            <p:nvPr/>
          </p:nvSpPr>
          <p:spPr>
            <a:xfrm>
              <a:off x="3355935" y="1976820"/>
              <a:ext cx="246892" cy="454223"/>
            </a:xfrm>
            <a:custGeom>
              <a:rect b="b" l="l" r="r" t="t"/>
              <a:pathLst>
                <a:path extrusionOk="0" h="8347" w="4537">
                  <a:moveTo>
                    <a:pt x="1604" y="151"/>
                  </a:moveTo>
                  <a:lnTo>
                    <a:pt x="4411" y="2882"/>
                  </a:lnTo>
                  <a:lnTo>
                    <a:pt x="3309" y="8171"/>
                  </a:lnTo>
                  <a:lnTo>
                    <a:pt x="126" y="3785"/>
                  </a:lnTo>
                  <a:lnTo>
                    <a:pt x="1604" y="151"/>
                  </a:lnTo>
                  <a:close/>
                  <a:moveTo>
                    <a:pt x="1554" y="0"/>
                  </a:moveTo>
                  <a:cubicBezTo>
                    <a:pt x="1554" y="25"/>
                    <a:pt x="1529" y="25"/>
                    <a:pt x="1529" y="50"/>
                  </a:cubicBezTo>
                  <a:lnTo>
                    <a:pt x="25" y="3785"/>
                  </a:lnTo>
                  <a:cubicBezTo>
                    <a:pt x="0" y="3785"/>
                    <a:pt x="0" y="3810"/>
                    <a:pt x="25" y="3835"/>
                  </a:cubicBezTo>
                  <a:lnTo>
                    <a:pt x="3284" y="8321"/>
                  </a:lnTo>
                  <a:cubicBezTo>
                    <a:pt x="3284" y="8346"/>
                    <a:pt x="3309" y="8346"/>
                    <a:pt x="3334" y="8346"/>
                  </a:cubicBezTo>
                  <a:cubicBezTo>
                    <a:pt x="3359" y="8346"/>
                    <a:pt x="3384" y="8321"/>
                    <a:pt x="3384" y="8296"/>
                  </a:cubicBezTo>
                  <a:lnTo>
                    <a:pt x="4537" y="2857"/>
                  </a:lnTo>
                  <a:cubicBezTo>
                    <a:pt x="4537" y="2857"/>
                    <a:pt x="4537" y="2832"/>
                    <a:pt x="4512" y="2807"/>
                  </a:cubicBezTo>
                  <a:lnTo>
                    <a:pt x="1604" y="25"/>
                  </a:lnTo>
                  <a:cubicBezTo>
                    <a:pt x="1604" y="0"/>
                    <a:pt x="1579" y="0"/>
                    <a:pt x="1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3355935" y="2129569"/>
              <a:ext cx="246892" cy="87340"/>
            </a:xfrm>
            <a:custGeom>
              <a:rect b="b" l="l" r="r" t="t"/>
              <a:pathLst>
                <a:path extrusionOk="0" h="1605" w="4537">
                  <a:moveTo>
                    <a:pt x="4436" y="0"/>
                  </a:moveTo>
                  <a:lnTo>
                    <a:pt x="3409" y="1028"/>
                  </a:lnTo>
                  <a:lnTo>
                    <a:pt x="1579" y="1504"/>
                  </a:lnTo>
                  <a:lnTo>
                    <a:pt x="75" y="928"/>
                  </a:lnTo>
                  <a:cubicBezTo>
                    <a:pt x="50" y="928"/>
                    <a:pt x="25" y="928"/>
                    <a:pt x="25" y="978"/>
                  </a:cubicBezTo>
                  <a:cubicBezTo>
                    <a:pt x="0" y="1003"/>
                    <a:pt x="25" y="1028"/>
                    <a:pt x="50" y="1028"/>
                  </a:cubicBezTo>
                  <a:lnTo>
                    <a:pt x="1554" y="1604"/>
                  </a:lnTo>
                  <a:lnTo>
                    <a:pt x="1579" y="1604"/>
                  </a:lnTo>
                  <a:lnTo>
                    <a:pt x="3459" y="1128"/>
                  </a:lnTo>
                  <a:lnTo>
                    <a:pt x="3484" y="1128"/>
                  </a:lnTo>
                  <a:lnTo>
                    <a:pt x="4512" y="100"/>
                  </a:lnTo>
                  <a:cubicBezTo>
                    <a:pt x="4537" y="75"/>
                    <a:pt x="4537" y="25"/>
                    <a:pt x="4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3439138" y="1976820"/>
              <a:ext cx="107801" cy="454223"/>
            </a:xfrm>
            <a:custGeom>
              <a:rect b="b" l="l" r="r" t="t"/>
              <a:pathLst>
                <a:path extrusionOk="0" h="8347" w="1981">
                  <a:moveTo>
                    <a:pt x="100" y="301"/>
                  </a:moveTo>
                  <a:lnTo>
                    <a:pt x="1855" y="3910"/>
                  </a:lnTo>
                  <a:lnTo>
                    <a:pt x="1755" y="8045"/>
                  </a:lnTo>
                  <a:lnTo>
                    <a:pt x="100" y="4361"/>
                  </a:lnTo>
                  <a:lnTo>
                    <a:pt x="100" y="301"/>
                  </a:lnTo>
                  <a:close/>
                  <a:moveTo>
                    <a:pt x="25" y="0"/>
                  </a:moveTo>
                  <a:cubicBezTo>
                    <a:pt x="0" y="25"/>
                    <a:pt x="0" y="25"/>
                    <a:pt x="0" y="50"/>
                  </a:cubicBezTo>
                  <a:lnTo>
                    <a:pt x="0" y="4361"/>
                  </a:lnTo>
                  <a:cubicBezTo>
                    <a:pt x="0" y="4386"/>
                    <a:pt x="0" y="4386"/>
                    <a:pt x="0" y="4386"/>
                  </a:cubicBezTo>
                  <a:lnTo>
                    <a:pt x="1755" y="8321"/>
                  </a:lnTo>
                  <a:cubicBezTo>
                    <a:pt x="1755" y="8346"/>
                    <a:pt x="1780" y="8346"/>
                    <a:pt x="1805" y="8346"/>
                  </a:cubicBezTo>
                  <a:cubicBezTo>
                    <a:pt x="1830" y="8346"/>
                    <a:pt x="1855" y="8321"/>
                    <a:pt x="1855" y="8296"/>
                  </a:cubicBezTo>
                  <a:lnTo>
                    <a:pt x="1980" y="3885"/>
                  </a:lnTo>
                  <a:cubicBezTo>
                    <a:pt x="1980" y="3885"/>
                    <a:pt x="1980" y="3885"/>
                    <a:pt x="1955" y="3860"/>
                  </a:cubicBezTo>
                  <a:lnTo>
                    <a:pt x="100" y="50"/>
                  </a:lnTo>
                  <a:cubicBezTo>
                    <a:pt x="75" y="25"/>
                    <a:pt x="50" y="0"/>
                    <a:pt x="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3360016" y="1979541"/>
              <a:ext cx="81898" cy="234648"/>
            </a:xfrm>
            <a:custGeom>
              <a:rect b="b" l="l" r="r" t="t"/>
              <a:pathLst>
                <a:path extrusionOk="0" h="4312" w="1505">
                  <a:moveTo>
                    <a:pt x="1504" y="0"/>
                  </a:moveTo>
                  <a:lnTo>
                    <a:pt x="0" y="3735"/>
                  </a:lnTo>
                  <a:lnTo>
                    <a:pt x="1504" y="4311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3537307" y="2132290"/>
              <a:ext cx="62798" cy="295977"/>
            </a:xfrm>
            <a:custGeom>
              <a:rect b="b" l="l" r="r" t="t"/>
              <a:pathLst>
                <a:path extrusionOk="0" h="5439" w="1154">
                  <a:moveTo>
                    <a:pt x="1154" y="0"/>
                  </a:moveTo>
                  <a:lnTo>
                    <a:pt x="126" y="1028"/>
                  </a:lnTo>
                  <a:lnTo>
                    <a:pt x="1" y="5439"/>
                  </a:lnTo>
                  <a:lnTo>
                    <a:pt x="1154" y="0"/>
                  </a:lnTo>
                  <a:close/>
                  <a:moveTo>
                    <a:pt x="1" y="5439"/>
                  </a:moveTo>
                  <a:lnTo>
                    <a:pt x="1" y="5439"/>
                  </a:lnTo>
                  <a:lnTo>
                    <a:pt x="1" y="54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10"/>
          <p:cNvGrpSpPr/>
          <p:nvPr/>
        </p:nvGrpSpPr>
        <p:grpSpPr>
          <a:xfrm>
            <a:off x="8251385" y="4265234"/>
            <a:ext cx="359036" cy="516944"/>
            <a:chOff x="5268040" y="2478709"/>
            <a:chExt cx="282372" cy="406498"/>
          </a:xfrm>
        </p:grpSpPr>
        <p:sp>
          <p:nvSpPr>
            <p:cNvPr id="446" name="Google Shape;446;p10"/>
            <p:cNvSpPr/>
            <p:nvPr/>
          </p:nvSpPr>
          <p:spPr>
            <a:xfrm>
              <a:off x="5268040" y="2479035"/>
              <a:ext cx="148723" cy="183822"/>
            </a:xfrm>
            <a:custGeom>
              <a:rect b="b" l="l" r="r" t="t"/>
              <a:pathLst>
                <a:path extrusionOk="0" h="3378" w="2733">
                  <a:moveTo>
                    <a:pt x="2482" y="145"/>
                  </a:moveTo>
                  <a:lnTo>
                    <a:pt x="2607" y="1072"/>
                  </a:lnTo>
                  <a:lnTo>
                    <a:pt x="1178" y="3227"/>
                  </a:lnTo>
                  <a:lnTo>
                    <a:pt x="126" y="1849"/>
                  </a:lnTo>
                  <a:lnTo>
                    <a:pt x="2482" y="145"/>
                  </a:lnTo>
                  <a:close/>
                  <a:moveTo>
                    <a:pt x="2522" y="1"/>
                  </a:moveTo>
                  <a:cubicBezTo>
                    <a:pt x="2513" y="1"/>
                    <a:pt x="2507" y="7"/>
                    <a:pt x="2507" y="19"/>
                  </a:cubicBezTo>
                  <a:lnTo>
                    <a:pt x="25" y="1799"/>
                  </a:lnTo>
                  <a:cubicBezTo>
                    <a:pt x="0" y="1799"/>
                    <a:pt x="0" y="1824"/>
                    <a:pt x="0" y="1849"/>
                  </a:cubicBezTo>
                  <a:cubicBezTo>
                    <a:pt x="0" y="1849"/>
                    <a:pt x="0" y="1874"/>
                    <a:pt x="0" y="1874"/>
                  </a:cubicBezTo>
                  <a:lnTo>
                    <a:pt x="1153" y="3353"/>
                  </a:lnTo>
                  <a:cubicBezTo>
                    <a:pt x="1153" y="3353"/>
                    <a:pt x="1178" y="3378"/>
                    <a:pt x="1203" y="3378"/>
                  </a:cubicBezTo>
                  <a:cubicBezTo>
                    <a:pt x="1203" y="3378"/>
                    <a:pt x="1228" y="3353"/>
                    <a:pt x="1228" y="3353"/>
                  </a:cubicBezTo>
                  <a:lnTo>
                    <a:pt x="2707" y="1122"/>
                  </a:lnTo>
                  <a:cubicBezTo>
                    <a:pt x="2732" y="1122"/>
                    <a:pt x="2732" y="1097"/>
                    <a:pt x="2732" y="1072"/>
                  </a:cubicBezTo>
                  <a:lnTo>
                    <a:pt x="2582" y="44"/>
                  </a:lnTo>
                  <a:cubicBezTo>
                    <a:pt x="2582" y="19"/>
                    <a:pt x="2557" y="19"/>
                    <a:pt x="2557" y="19"/>
                  </a:cubicBezTo>
                  <a:cubicBezTo>
                    <a:pt x="2544" y="7"/>
                    <a:pt x="2532" y="1"/>
                    <a:pt x="2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5329423" y="2478709"/>
              <a:ext cx="220989" cy="223710"/>
            </a:xfrm>
            <a:custGeom>
              <a:rect b="b" l="l" r="r" t="t"/>
              <a:pathLst>
                <a:path extrusionOk="0" h="4111" w="4061">
                  <a:moveTo>
                    <a:pt x="1454" y="151"/>
                  </a:moveTo>
                  <a:lnTo>
                    <a:pt x="3283" y="777"/>
                  </a:lnTo>
                  <a:lnTo>
                    <a:pt x="3935" y="3735"/>
                  </a:lnTo>
                  <a:lnTo>
                    <a:pt x="2206" y="4010"/>
                  </a:lnTo>
                  <a:lnTo>
                    <a:pt x="151" y="3284"/>
                  </a:lnTo>
                  <a:lnTo>
                    <a:pt x="1579" y="1128"/>
                  </a:lnTo>
                  <a:cubicBezTo>
                    <a:pt x="1604" y="1128"/>
                    <a:pt x="1604" y="1103"/>
                    <a:pt x="1604" y="1078"/>
                  </a:cubicBezTo>
                  <a:lnTo>
                    <a:pt x="1454" y="151"/>
                  </a:lnTo>
                  <a:close/>
                  <a:moveTo>
                    <a:pt x="1429" y="0"/>
                  </a:moveTo>
                  <a:cubicBezTo>
                    <a:pt x="1404" y="0"/>
                    <a:pt x="1379" y="0"/>
                    <a:pt x="1354" y="25"/>
                  </a:cubicBezTo>
                  <a:cubicBezTo>
                    <a:pt x="1354" y="25"/>
                    <a:pt x="1354" y="50"/>
                    <a:pt x="1354" y="75"/>
                  </a:cubicBezTo>
                  <a:lnTo>
                    <a:pt x="1479" y="1078"/>
                  </a:lnTo>
                  <a:lnTo>
                    <a:pt x="25" y="3284"/>
                  </a:lnTo>
                  <a:cubicBezTo>
                    <a:pt x="0" y="3309"/>
                    <a:pt x="0" y="3309"/>
                    <a:pt x="0" y="3334"/>
                  </a:cubicBezTo>
                  <a:cubicBezTo>
                    <a:pt x="25" y="3359"/>
                    <a:pt x="25" y="3359"/>
                    <a:pt x="50" y="3359"/>
                  </a:cubicBezTo>
                  <a:lnTo>
                    <a:pt x="2181" y="4111"/>
                  </a:lnTo>
                  <a:lnTo>
                    <a:pt x="2206" y="4111"/>
                  </a:lnTo>
                  <a:lnTo>
                    <a:pt x="4010" y="3835"/>
                  </a:lnTo>
                  <a:cubicBezTo>
                    <a:pt x="4035" y="3835"/>
                    <a:pt x="4035" y="3835"/>
                    <a:pt x="4035" y="3810"/>
                  </a:cubicBezTo>
                  <a:cubicBezTo>
                    <a:pt x="4060" y="3810"/>
                    <a:pt x="4060" y="3785"/>
                    <a:pt x="4060" y="3785"/>
                  </a:cubicBezTo>
                  <a:lnTo>
                    <a:pt x="3384" y="727"/>
                  </a:lnTo>
                  <a:cubicBezTo>
                    <a:pt x="3384" y="702"/>
                    <a:pt x="3359" y="702"/>
                    <a:pt x="3359" y="677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5409851" y="2515876"/>
              <a:ext cx="103720" cy="43316"/>
            </a:xfrm>
            <a:custGeom>
              <a:rect b="b" l="l" r="r" t="t"/>
              <a:pathLst>
                <a:path extrusionOk="0" h="796" w="1906">
                  <a:moveTo>
                    <a:pt x="1859" y="0"/>
                  </a:moveTo>
                  <a:cubicBezTo>
                    <a:pt x="1843" y="0"/>
                    <a:pt x="1830" y="7"/>
                    <a:pt x="1830" y="19"/>
                  </a:cubicBezTo>
                  <a:lnTo>
                    <a:pt x="1003" y="696"/>
                  </a:lnTo>
                  <a:lnTo>
                    <a:pt x="76" y="370"/>
                  </a:lnTo>
                  <a:cubicBezTo>
                    <a:pt x="69" y="363"/>
                    <a:pt x="61" y="360"/>
                    <a:pt x="54" y="360"/>
                  </a:cubicBezTo>
                  <a:cubicBezTo>
                    <a:pt x="36" y="360"/>
                    <a:pt x="19" y="377"/>
                    <a:pt x="1" y="395"/>
                  </a:cubicBezTo>
                  <a:cubicBezTo>
                    <a:pt x="1" y="420"/>
                    <a:pt x="26" y="445"/>
                    <a:pt x="51" y="470"/>
                  </a:cubicBezTo>
                  <a:lnTo>
                    <a:pt x="1003" y="796"/>
                  </a:lnTo>
                  <a:lnTo>
                    <a:pt x="1054" y="796"/>
                  </a:lnTo>
                  <a:lnTo>
                    <a:pt x="1881" y="94"/>
                  </a:lnTo>
                  <a:cubicBezTo>
                    <a:pt x="1906" y="69"/>
                    <a:pt x="1906" y="44"/>
                    <a:pt x="1906" y="19"/>
                  </a:cubicBezTo>
                  <a:cubicBezTo>
                    <a:pt x="1893" y="7"/>
                    <a:pt x="1874" y="0"/>
                    <a:pt x="1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5314404" y="2681902"/>
              <a:ext cx="236009" cy="203304"/>
            </a:xfrm>
            <a:custGeom>
              <a:rect b="b" l="l" r="r" t="t"/>
              <a:pathLst>
                <a:path extrusionOk="0" h="3736" w="4337">
                  <a:moveTo>
                    <a:pt x="4086" y="126"/>
                  </a:moveTo>
                  <a:lnTo>
                    <a:pt x="376" y="3359"/>
                  </a:lnTo>
                  <a:lnTo>
                    <a:pt x="2507" y="377"/>
                  </a:lnTo>
                  <a:lnTo>
                    <a:pt x="4086" y="126"/>
                  </a:lnTo>
                  <a:close/>
                  <a:moveTo>
                    <a:pt x="4261" y="1"/>
                  </a:moveTo>
                  <a:lnTo>
                    <a:pt x="2457" y="276"/>
                  </a:lnTo>
                  <a:cubicBezTo>
                    <a:pt x="2432" y="276"/>
                    <a:pt x="2432" y="276"/>
                    <a:pt x="2432" y="301"/>
                  </a:cubicBezTo>
                  <a:lnTo>
                    <a:pt x="26" y="3660"/>
                  </a:lnTo>
                  <a:cubicBezTo>
                    <a:pt x="0" y="3685"/>
                    <a:pt x="0" y="3710"/>
                    <a:pt x="26" y="3735"/>
                  </a:cubicBezTo>
                  <a:lnTo>
                    <a:pt x="101" y="3735"/>
                  </a:lnTo>
                  <a:lnTo>
                    <a:pt x="4311" y="101"/>
                  </a:lnTo>
                  <a:cubicBezTo>
                    <a:pt x="4336" y="76"/>
                    <a:pt x="4336" y="51"/>
                    <a:pt x="4336" y="26"/>
                  </a:cubicBezTo>
                  <a:cubicBezTo>
                    <a:pt x="4311" y="1"/>
                    <a:pt x="4286" y="1"/>
                    <a:pt x="4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5268040" y="2576877"/>
              <a:ext cx="53220" cy="308330"/>
            </a:xfrm>
            <a:custGeom>
              <a:rect b="b" l="l" r="r" t="t"/>
              <a:pathLst>
                <a:path extrusionOk="0" h="5666" w="978">
                  <a:moveTo>
                    <a:pt x="50" y="1"/>
                  </a:moveTo>
                  <a:cubicBezTo>
                    <a:pt x="25" y="1"/>
                    <a:pt x="0" y="26"/>
                    <a:pt x="0" y="51"/>
                  </a:cubicBezTo>
                  <a:lnTo>
                    <a:pt x="852" y="5615"/>
                  </a:lnTo>
                  <a:cubicBezTo>
                    <a:pt x="852" y="5640"/>
                    <a:pt x="878" y="5665"/>
                    <a:pt x="903" y="5665"/>
                  </a:cubicBezTo>
                  <a:lnTo>
                    <a:pt x="928" y="5665"/>
                  </a:lnTo>
                  <a:cubicBezTo>
                    <a:pt x="953" y="5665"/>
                    <a:pt x="978" y="5640"/>
                    <a:pt x="978" y="5615"/>
                  </a:cubicBezTo>
                  <a:lnTo>
                    <a:pt x="101" y="51"/>
                  </a:lnTo>
                  <a:cubicBezTo>
                    <a:pt x="101" y="1"/>
                    <a:pt x="76" y="1"/>
                    <a:pt x="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5445331" y="2553696"/>
              <a:ext cx="23236" cy="148723"/>
            </a:xfrm>
            <a:custGeom>
              <a:rect b="b" l="l" r="r" t="t"/>
              <a:pathLst>
                <a:path extrusionOk="0" h="2733" w="427">
                  <a:moveTo>
                    <a:pt x="376" y="1"/>
                  </a:moveTo>
                  <a:cubicBezTo>
                    <a:pt x="326" y="1"/>
                    <a:pt x="301" y="26"/>
                    <a:pt x="301" y="51"/>
                  </a:cubicBezTo>
                  <a:lnTo>
                    <a:pt x="1" y="2682"/>
                  </a:lnTo>
                  <a:cubicBezTo>
                    <a:pt x="1" y="2708"/>
                    <a:pt x="26" y="2733"/>
                    <a:pt x="51" y="2733"/>
                  </a:cubicBezTo>
                  <a:cubicBezTo>
                    <a:pt x="76" y="2733"/>
                    <a:pt x="101" y="2708"/>
                    <a:pt x="126" y="2682"/>
                  </a:cubicBezTo>
                  <a:lnTo>
                    <a:pt x="427" y="51"/>
                  </a:lnTo>
                  <a:cubicBezTo>
                    <a:pt x="427" y="26"/>
                    <a:pt x="402" y="1"/>
                    <a:pt x="3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5314404" y="2656000"/>
              <a:ext cx="21876" cy="229207"/>
            </a:xfrm>
            <a:custGeom>
              <a:rect b="b" l="l" r="r" t="t"/>
              <a:pathLst>
                <a:path extrusionOk="0" h="4212" w="402">
                  <a:moveTo>
                    <a:pt x="351" y="0"/>
                  </a:moveTo>
                  <a:cubicBezTo>
                    <a:pt x="301" y="0"/>
                    <a:pt x="276" y="26"/>
                    <a:pt x="276" y="51"/>
                  </a:cubicBezTo>
                  <a:lnTo>
                    <a:pt x="0" y="4161"/>
                  </a:lnTo>
                  <a:cubicBezTo>
                    <a:pt x="0" y="4186"/>
                    <a:pt x="26" y="4211"/>
                    <a:pt x="51" y="4211"/>
                  </a:cubicBezTo>
                  <a:cubicBezTo>
                    <a:pt x="101" y="4211"/>
                    <a:pt x="101" y="4186"/>
                    <a:pt x="126" y="4161"/>
                  </a:cubicBezTo>
                  <a:lnTo>
                    <a:pt x="401" y="51"/>
                  </a:lnTo>
                  <a:cubicBezTo>
                    <a:pt x="401" y="26"/>
                    <a:pt x="376" y="0"/>
                    <a:pt x="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5270761" y="2482790"/>
              <a:ext cx="141866" cy="175986"/>
            </a:xfrm>
            <a:custGeom>
              <a:rect b="b" l="l" r="r" t="t"/>
              <a:pathLst>
                <a:path extrusionOk="0" h="3234" w="2607">
                  <a:moveTo>
                    <a:pt x="2482" y="0"/>
                  </a:moveTo>
                  <a:lnTo>
                    <a:pt x="0" y="1780"/>
                  </a:lnTo>
                  <a:lnTo>
                    <a:pt x="1153" y="3234"/>
                  </a:lnTo>
                  <a:lnTo>
                    <a:pt x="2607" y="1028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0"/>
            <p:cNvSpPr/>
            <p:nvPr/>
          </p:nvSpPr>
          <p:spPr>
            <a:xfrm>
              <a:off x="5317125" y="2684623"/>
              <a:ext cx="230567" cy="197808"/>
            </a:xfrm>
            <a:custGeom>
              <a:rect b="b" l="l" r="r" t="t"/>
              <a:pathLst>
                <a:path extrusionOk="0" h="3635" w="4237">
                  <a:moveTo>
                    <a:pt x="4236" y="1"/>
                  </a:moveTo>
                  <a:lnTo>
                    <a:pt x="2407" y="276"/>
                  </a:lnTo>
                  <a:lnTo>
                    <a:pt x="1" y="3635"/>
                  </a:lnTo>
                  <a:lnTo>
                    <a:pt x="42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10"/>
          <p:cNvGrpSpPr/>
          <p:nvPr/>
        </p:nvGrpSpPr>
        <p:grpSpPr>
          <a:xfrm>
            <a:off x="5889554" y="86281"/>
            <a:ext cx="362254" cy="493596"/>
            <a:chOff x="572279" y="4433468"/>
            <a:chExt cx="362254" cy="493596"/>
          </a:xfrm>
        </p:grpSpPr>
        <p:grpSp>
          <p:nvGrpSpPr>
            <p:cNvPr id="456" name="Google Shape;456;p10"/>
            <p:cNvGrpSpPr/>
            <p:nvPr/>
          </p:nvGrpSpPr>
          <p:grpSpPr>
            <a:xfrm>
              <a:off x="572279" y="4785039"/>
              <a:ext cx="161348" cy="142025"/>
              <a:chOff x="4635225" y="2316383"/>
              <a:chExt cx="79123" cy="69654"/>
            </a:xfrm>
          </p:grpSpPr>
          <p:sp>
            <p:nvSpPr>
              <p:cNvPr id="457" name="Google Shape;457;p10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0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9" name="Google Shape;459;p10"/>
            <p:cNvGrpSpPr/>
            <p:nvPr/>
          </p:nvGrpSpPr>
          <p:grpSpPr>
            <a:xfrm rot="10800000">
              <a:off x="824061" y="4433468"/>
              <a:ext cx="110472" cy="97245"/>
              <a:chOff x="4635225" y="2316383"/>
              <a:chExt cx="79123" cy="69654"/>
            </a:xfrm>
          </p:grpSpPr>
          <p:sp>
            <p:nvSpPr>
              <p:cNvPr id="460" name="Google Shape;460;p10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rect b="b" l="l" r="r" t="t"/>
                <a:pathLst>
                  <a:path extrusionOk="0" h="1179" w="1354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0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rect b="b" l="l" r="r" t="t"/>
                <a:pathLst>
                  <a:path extrusionOk="0" h="1280" w="1454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2" name="Google Shape;462;p10"/>
          <p:cNvGrpSpPr/>
          <p:nvPr/>
        </p:nvGrpSpPr>
        <p:grpSpPr>
          <a:xfrm>
            <a:off x="121801" y="4360760"/>
            <a:ext cx="431244" cy="486667"/>
            <a:chOff x="121801" y="4360760"/>
            <a:chExt cx="431244" cy="486667"/>
          </a:xfrm>
        </p:grpSpPr>
        <p:grpSp>
          <p:nvGrpSpPr>
            <p:cNvPr id="463" name="Google Shape;463;p10"/>
            <p:cNvGrpSpPr/>
            <p:nvPr/>
          </p:nvGrpSpPr>
          <p:grpSpPr>
            <a:xfrm>
              <a:off x="121801" y="4360760"/>
              <a:ext cx="161349" cy="207428"/>
              <a:chOff x="3340915" y="2702363"/>
              <a:chExt cx="85980" cy="110522"/>
            </a:xfrm>
          </p:grpSpPr>
          <p:sp>
            <p:nvSpPr>
              <p:cNvPr id="464" name="Google Shape;464;p10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0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6" name="Google Shape;466;p10"/>
            <p:cNvGrpSpPr/>
            <p:nvPr/>
          </p:nvGrpSpPr>
          <p:grpSpPr>
            <a:xfrm>
              <a:off x="365474" y="4705407"/>
              <a:ext cx="110475" cy="142021"/>
              <a:chOff x="3340915" y="2702363"/>
              <a:chExt cx="85980" cy="110522"/>
            </a:xfrm>
          </p:grpSpPr>
          <p:sp>
            <p:nvSpPr>
              <p:cNvPr id="467" name="Google Shape;467;p10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0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9" name="Google Shape;469;p10"/>
            <p:cNvGrpSpPr/>
            <p:nvPr/>
          </p:nvGrpSpPr>
          <p:grpSpPr>
            <a:xfrm flipH="1">
              <a:off x="483667" y="4419876"/>
              <a:ext cx="69377" cy="89202"/>
              <a:chOff x="3340915" y="2702363"/>
              <a:chExt cx="85980" cy="110522"/>
            </a:xfrm>
          </p:grpSpPr>
          <p:sp>
            <p:nvSpPr>
              <p:cNvPr id="470" name="Google Shape;470;p10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rect b="b" l="l" r="r" t="t"/>
                <a:pathLst>
                  <a:path extrusionOk="0" h="1906" w="148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0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rect b="b" l="l" r="r" t="t"/>
                <a:pathLst>
                  <a:path extrusionOk="0" h="2031" w="158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cial Antiqua"/>
              <a:buNone/>
              <a:defRPr sz="3000">
                <a:solidFill>
                  <a:schemeClr val="dk1"/>
                </a:solidFill>
                <a:latin typeface="Uncial Antiqua"/>
                <a:ea typeface="Uncial Antiqua"/>
                <a:cs typeface="Uncial Antiqua"/>
                <a:sym typeface="Uncial Antiq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●"/>
              <a:defRPr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○"/>
              <a:defRPr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■"/>
              <a:defRPr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●"/>
              <a:defRPr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○"/>
              <a:defRPr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■"/>
              <a:defRPr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●"/>
              <a:defRPr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○"/>
              <a:defRPr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ctor"/>
              <a:buChar char="■"/>
              <a:defRPr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cs8h7znPtsdZJe_6KQOHndRQNssPzXMu/view" TargetMode="External"/><Relationship Id="rId4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rGzAxlDFOn9iBPotiYTODs_DQPLpNyVh/view" TargetMode="External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twitter.com/murdochakgae/status/1581818062394646528?s=20&amp;t=R5pps2R42B45Ta-kjVWDNw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27"/>
          <p:cNvSpPr txBox="1"/>
          <p:nvPr>
            <p:ph type="ctrTitle"/>
          </p:nvPr>
        </p:nvSpPr>
        <p:spPr>
          <a:xfrm>
            <a:off x="713100" y="880325"/>
            <a:ext cx="7614000" cy="25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Final Emblem Dating Adventure XXIII: </a:t>
            </a:r>
            <a:r>
              <a:rPr lang="en" sz="4200"/>
              <a:t>Beach</a:t>
            </a:r>
            <a:r>
              <a:rPr lang="en" sz="4200"/>
              <a:t> Filler Episode</a:t>
            </a:r>
            <a:endParaRPr sz="4200"/>
          </a:p>
        </p:txBody>
      </p:sp>
      <p:sp>
        <p:nvSpPr>
          <p:cNvPr id="1429" name="Google Shape;1429;p27"/>
          <p:cNvSpPr txBox="1"/>
          <p:nvPr>
            <p:ph idx="1" type="subTitle"/>
          </p:nvPr>
        </p:nvSpPr>
        <p:spPr>
          <a:xfrm>
            <a:off x="713100" y="3610500"/>
            <a:ext cx="50955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Seth Wolfgang, </a:t>
            </a:r>
            <a:r>
              <a:rPr lang="en"/>
              <a:t>Isabella </a:t>
            </a:r>
            <a:r>
              <a:rPr lang="en"/>
              <a:t>Snyder, and Cody DeLano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</a:t>
            </a:r>
            <a:r>
              <a:rPr lang="en"/>
              <a:t> Idea</a:t>
            </a:r>
            <a:endParaRPr/>
          </a:p>
        </p:txBody>
      </p:sp>
      <p:sp>
        <p:nvSpPr>
          <p:cNvPr id="1435" name="Google Shape;1435;p28"/>
          <p:cNvSpPr txBox="1"/>
          <p:nvPr>
            <p:ph idx="1" type="body"/>
          </p:nvPr>
        </p:nvSpPr>
        <p:spPr>
          <a:xfrm>
            <a:off x="498750" y="1193475"/>
            <a:ext cx="8146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Final Emblem is a </a:t>
            </a:r>
            <a:r>
              <a:rPr lang="en" sz="1550"/>
              <a:t>Strategy RPG with dating elements, to add some extra spice into the mix! We hope to focus of some main points.</a:t>
            </a:r>
            <a:endParaRPr sz="155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50"/>
              <a:t>Grid</a:t>
            </a:r>
            <a:r>
              <a:rPr lang="en" sz="1550"/>
              <a:t> based map system</a:t>
            </a:r>
            <a:endParaRPr sz="155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50"/>
              <a:t>Combat</a:t>
            </a:r>
            <a:endParaRPr sz="1550"/>
          </a:p>
          <a:p>
            <a:pPr indent="-323850" lvl="0" marL="457200" rtl="0" algn="l">
              <a:spcBef>
                <a:spcPts val="1600"/>
              </a:spcBef>
              <a:spcAft>
                <a:spcPts val="1600"/>
              </a:spcAft>
              <a:buSzPts val="1500"/>
              <a:buAutoNum type="arabicPeriod"/>
            </a:pPr>
            <a:r>
              <a:rPr lang="en" sz="1550"/>
              <a:t>A </a:t>
            </a:r>
            <a:r>
              <a:rPr i="1" lang="en" sz="1550"/>
              <a:t>Robust </a:t>
            </a:r>
            <a:r>
              <a:rPr lang="en" sz="1550"/>
              <a:t>relationship system</a:t>
            </a:r>
            <a:endParaRPr sz="15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29"/>
          <p:cNvSpPr txBox="1"/>
          <p:nvPr>
            <p:ph type="title"/>
          </p:nvPr>
        </p:nvSpPr>
        <p:spPr>
          <a:xfrm>
            <a:off x="123750" y="99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441" name="Google Shape;1441;p29"/>
          <p:cNvSpPr txBox="1"/>
          <p:nvPr>
            <p:ph idx="1" type="subTitle"/>
          </p:nvPr>
        </p:nvSpPr>
        <p:spPr>
          <a:xfrm>
            <a:off x="123750" y="1581475"/>
            <a:ext cx="4045200" cy="22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central element to strategy games is how we move around a scene. Our vision includes: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 colorful and fun scene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 play area that encourages creativity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Makes strategizing fun and unique</a:t>
            </a:r>
            <a:endParaRPr sz="1600"/>
          </a:p>
        </p:txBody>
      </p:sp>
      <p:sp>
        <p:nvSpPr>
          <p:cNvPr id="1442" name="Google Shape;1442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&lt;MAP SAMPLE GOES HERE&gt;</a:t>
            </a:r>
            <a:endParaRPr/>
          </a:p>
        </p:txBody>
      </p:sp>
      <p:pic>
        <p:nvPicPr>
          <p:cNvPr id="1443" name="Google Shape;14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24500"/>
            <a:ext cx="4584074" cy="381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4" name="Google Shape;1444;p29"/>
          <p:cNvSpPr txBox="1"/>
          <p:nvPr/>
        </p:nvSpPr>
        <p:spPr>
          <a:xfrm>
            <a:off x="5658602" y="4491075"/>
            <a:ext cx="23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The bridge to the beach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30"/>
          <p:cNvSpPr txBox="1"/>
          <p:nvPr>
            <p:ph type="title"/>
          </p:nvPr>
        </p:nvSpPr>
        <p:spPr>
          <a:xfrm>
            <a:off x="123750" y="99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Combat</a:t>
            </a:r>
            <a:endParaRPr/>
          </a:p>
        </p:txBody>
      </p:sp>
      <p:sp>
        <p:nvSpPr>
          <p:cNvPr id="1450" name="Google Shape;1450;p30"/>
          <p:cNvSpPr txBox="1"/>
          <p:nvPr>
            <p:ph idx="1" type="subTitle"/>
          </p:nvPr>
        </p:nvSpPr>
        <p:spPr>
          <a:xfrm>
            <a:off x="123750" y="1581475"/>
            <a:ext cx="4045200" cy="22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Combat is what makes strategy games unique.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Tactical and Strategic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Easy to understand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Low learning curve</a:t>
            </a:r>
            <a:endParaRPr sz="1600"/>
          </a:p>
        </p:txBody>
      </p:sp>
      <p:sp>
        <p:nvSpPr>
          <p:cNvPr id="1451" name="Google Shape;1451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&lt;Idk what goes here&gt;</a:t>
            </a:r>
            <a:endParaRPr/>
          </a:p>
        </p:txBody>
      </p:sp>
      <p:pic>
        <p:nvPicPr>
          <p:cNvPr id="1452" name="Google Shape;1452;p30" title="IMG_7662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9500" y="1164350"/>
            <a:ext cx="3517700" cy="26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3" name="Google Shape;1453;p30"/>
          <p:cNvSpPr txBox="1"/>
          <p:nvPr/>
        </p:nvSpPr>
        <p:spPr>
          <a:xfrm>
            <a:off x="5934225" y="429900"/>
            <a:ext cx="125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ctor"/>
                <a:ea typeface="Actor"/>
                <a:cs typeface="Actor"/>
                <a:sym typeface="Actor"/>
              </a:rPr>
              <a:t>Functionality!</a:t>
            </a:r>
            <a:endParaRPr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31"/>
          <p:cNvSpPr txBox="1"/>
          <p:nvPr>
            <p:ph type="title"/>
          </p:nvPr>
        </p:nvSpPr>
        <p:spPr>
          <a:xfrm>
            <a:off x="39300" y="156125"/>
            <a:ext cx="4482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</a:t>
            </a:r>
            <a:endParaRPr/>
          </a:p>
        </p:txBody>
      </p:sp>
      <p:sp>
        <p:nvSpPr>
          <p:cNvPr id="1459" name="Google Shape;1459;p31"/>
          <p:cNvSpPr txBox="1"/>
          <p:nvPr>
            <p:ph idx="1" type="subTitle"/>
          </p:nvPr>
        </p:nvSpPr>
        <p:spPr>
          <a:xfrm>
            <a:off x="257850" y="1555000"/>
            <a:ext cx="4045200" cy="22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Every TRPG needs its spicy relationships.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/>
              <a:t>As CS majors, we need all we can get…</a:t>
            </a:r>
            <a:endParaRPr sz="1600" strike="sngStrik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Affection points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Combat boosts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Cutscenes</a:t>
            </a:r>
            <a:endParaRPr sz="1600"/>
          </a:p>
        </p:txBody>
      </p:sp>
      <p:sp>
        <p:nvSpPr>
          <p:cNvPr id="1460" name="Google Shape;1460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1" name="Google Shape;1461;p31" title="IMG_7661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4988" y="1220788"/>
            <a:ext cx="3926033" cy="294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2" name="Google Shape;1462;p31"/>
          <p:cNvSpPr txBox="1"/>
          <p:nvPr/>
        </p:nvSpPr>
        <p:spPr>
          <a:xfrm>
            <a:off x="5442875" y="384725"/>
            <a:ext cx="26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ctor"/>
                <a:ea typeface="Actor"/>
                <a:cs typeface="Actor"/>
                <a:sym typeface="Actor"/>
              </a:rPr>
              <a:t>Yay! More functionality!</a:t>
            </a:r>
            <a:endParaRPr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2"/>
          <p:cNvSpPr txBox="1"/>
          <p:nvPr>
            <p:ph type="title"/>
          </p:nvPr>
        </p:nvSpPr>
        <p:spPr>
          <a:xfrm>
            <a:off x="123750" y="99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Characters!</a:t>
            </a:r>
            <a:endParaRPr/>
          </a:p>
        </p:txBody>
      </p:sp>
      <p:sp>
        <p:nvSpPr>
          <p:cNvPr id="1468" name="Google Shape;1468;p32"/>
          <p:cNvSpPr txBox="1"/>
          <p:nvPr>
            <p:ph idx="1" type="subTitle"/>
          </p:nvPr>
        </p:nvSpPr>
        <p:spPr>
          <a:xfrm>
            <a:off x="-98875" y="1433700"/>
            <a:ext cx="4045200" cy="22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game will have 8 ally units for you to battle alongside and romance! Each is a </a:t>
            </a:r>
            <a:r>
              <a:rPr lang="en" sz="1600"/>
              <a:t>unique</a:t>
            </a:r>
            <a:r>
              <a:rPr lang="en" sz="1600"/>
              <a:t> character design each with different classes, such as druid, wizard, bard, ranger and more!</a:t>
            </a:r>
            <a:endParaRPr sz="1600"/>
          </a:p>
        </p:txBody>
      </p:sp>
      <p:pic>
        <p:nvPicPr>
          <p:cNvPr id="1469" name="Google Shape;14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175" y="99175"/>
            <a:ext cx="1633225" cy="213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0" name="Google Shape;147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3500" y="2471925"/>
            <a:ext cx="2023350" cy="250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1" name="Google Shape;147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8225" y="2634562"/>
            <a:ext cx="1763350" cy="21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2" name="Google Shape;147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4800" y="152400"/>
            <a:ext cx="2397333" cy="21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Mockup</a:t>
            </a:r>
            <a:endParaRPr/>
          </a:p>
        </p:txBody>
      </p:sp>
      <p:sp>
        <p:nvSpPr>
          <p:cNvPr id="1478" name="Google Shape;1478;p33"/>
          <p:cNvSpPr txBox="1"/>
          <p:nvPr/>
        </p:nvSpPr>
        <p:spPr>
          <a:xfrm>
            <a:off x="287950" y="4656950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ctor"/>
                <a:ea typeface="Actor"/>
                <a:cs typeface="Actor"/>
                <a:sym typeface="Actor"/>
              </a:rPr>
              <a:t>Bottom text</a:t>
            </a:r>
            <a:endParaRPr>
              <a:latin typeface="Actor"/>
              <a:ea typeface="Actor"/>
              <a:cs typeface="Actor"/>
              <a:sym typeface="Actor"/>
            </a:endParaRPr>
          </a:p>
        </p:txBody>
      </p:sp>
      <p:pic>
        <p:nvPicPr>
          <p:cNvPr id="1479" name="Google Shape;14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100" y="1017725"/>
            <a:ext cx="428153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33"/>
          <p:cNvSpPr txBox="1"/>
          <p:nvPr/>
        </p:nvSpPr>
        <p:spPr>
          <a:xfrm>
            <a:off x="601075" y="342625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ctor"/>
                <a:ea typeface="Actor"/>
                <a:cs typeface="Actor"/>
                <a:sym typeface="Actor"/>
              </a:rPr>
              <a:t>Top text</a:t>
            </a:r>
            <a:endParaRPr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34"/>
          <p:cNvSpPr txBox="1"/>
          <p:nvPr>
            <p:ph type="title"/>
          </p:nvPr>
        </p:nvSpPr>
        <p:spPr>
          <a:xfrm>
            <a:off x="265500" y="849650"/>
            <a:ext cx="4045200" cy="7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Burnup Chart</a:t>
            </a:r>
            <a:endParaRPr/>
          </a:p>
        </p:txBody>
      </p:sp>
      <p:sp>
        <p:nvSpPr>
          <p:cNvPr id="1486" name="Google Shape;1486;p34"/>
          <p:cNvSpPr txBox="1"/>
          <p:nvPr>
            <p:ph idx="2" type="body"/>
          </p:nvPr>
        </p:nvSpPr>
        <p:spPr>
          <a:xfrm>
            <a:off x="5307000" y="45583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FOR CODY TO DO SAVE MY SOUL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6A4D"/>
                </a:solidFill>
              </a:rPr>
              <a:t>Burn up for what</a:t>
            </a:r>
            <a:endParaRPr>
              <a:solidFill>
                <a:srgbClr val="3F6A4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7" name="Google Shape;148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811" y="1845525"/>
            <a:ext cx="3442575" cy="2573764"/>
          </a:xfrm>
          <a:prstGeom prst="rect">
            <a:avLst/>
          </a:prstGeom>
          <a:noFill/>
          <a:ln>
            <a:noFill/>
          </a:ln>
        </p:spPr>
      </p:pic>
      <p:sp>
        <p:nvSpPr>
          <p:cNvPr id="1488" name="Google Shape;1488;p34"/>
          <p:cNvSpPr txBox="1"/>
          <p:nvPr/>
        </p:nvSpPr>
        <p:spPr>
          <a:xfrm>
            <a:off x="-70875" y="4804050"/>
            <a:ext cx="33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ctor"/>
                <a:ea typeface="Actor"/>
                <a:cs typeface="Actor"/>
                <a:sym typeface="Actor"/>
              </a:rPr>
              <a:t>Burn down for what</a:t>
            </a:r>
            <a:endParaRPr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489" name="Google Shape;1489;p34"/>
          <p:cNvSpPr txBox="1"/>
          <p:nvPr/>
        </p:nvSpPr>
        <p:spPr>
          <a:xfrm>
            <a:off x="5162075" y="1021100"/>
            <a:ext cx="37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FFB7"/>
                </a:solidFill>
                <a:latin typeface="Actor"/>
                <a:ea typeface="Actor"/>
                <a:cs typeface="Actor"/>
                <a:sym typeface="Actor"/>
              </a:rPr>
              <a:t>BURN UP CHART (DELICIOUS MINT COLOR)</a:t>
            </a:r>
            <a:endParaRPr>
              <a:solidFill>
                <a:srgbClr val="42FFB7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pic>
        <p:nvPicPr>
          <p:cNvPr id="1490" name="Google Shape;1490;p34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5113" y="1760663"/>
            <a:ext cx="4436925" cy="2743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Finisher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tchy Academia Aesthetics School Center by Slidesgo">
  <a:themeElements>
    <a:clrScheme name="Simple Light">
      <a:dk1>
        <a:srgbClr val="97656C"/>
      </a:dk1>
      <a:lt1>
        <a:srgbClr val="1F1F1F"/>
      </a:lt1>
      <a:dk2>
        <a:srgbClr val="50776C"/>
      </a:dk2>
      <a:lt2>
        <a:srgbClr val="B8B8B8"/>
      </a:lt2>
      <a:accent1>
        <a:srgbClr val="AD8353"/>
      </a:accent1>
      <a:accent2>
        <a:srgbClr val="F5D989"/>
      </a:accent2>
      <a:accent3>
        <a:srgbClr val="B95F41"/>
      </a:accent3>
      <a:accent4>
        <a:srgbClr val="FFFFFF"/>
      </a:accent4>
      <a:accent5>
        <a:srgbClr val="FFFFFF"/>
      </a:accent5>
      <a:accent6>
        <a:srgbClr val="FFFFFF"/>
      </a:accent6>
      <a:hlink>
        <a:srgbClr val="B8B8B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