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8"/>
  </p:notesMasterIdLst>
  <p:handoutMasterIdLst>
    <p:handoutMasterId r:id="rId19"/>
  </p:handoutMasterIdLst>
  <p:sldIdLst>
    <p:sldId id="1555" r:id="rId5"/>
    <p:sldId id="1559" r:id="rId6"/>
    <p:sldId id="1560" r:id="rId7"/>
    <p:sldId id="1561" r:id="rId8"/>
    <p:sldId id="1562" r:id="rId9"/>
    <p:sldId id="1563" r:id="rId10"/>
    <p:sldId id="1564" r:id="rId11"/>
    <p:sldId id="1565" r:id="rId12"/>
    <p:sldId id="1566" r:id="rId13"/>
    <p:sldId id="1567" r:id="rId14"/>
    <p:sldId id="1568" r:id="rId15"/>
    <p:sldId id="1570" r:id="rId16"/>
    <p:sldId id="1569" r:id="rId17"/>
  </p:sldIdLst>
  <p:sldSz cx="12192000" cy="6858000"/>
  <p:notesSz cx="9775825" cy="6645275"/>
  <p:custDataLst>
    <p:tags r:id="rId2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377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arrow, Joshua" initials="BJ" lastIdx="30" clrIdx="0">
    <p:extLst>
      <p:ext uri="{19B8F6BF-5375-455C-9EA6-DF929625EA0E}">
        <p15:presenceInfo xmlns:p15="http://schemas.microsoft.com/office/powerpoint/2012/main" userId="S-1-5-21-3476036342-1731177862-1559577602-51474" providerId="AD"/>
      </p:ext>
    </p:extLst>
  </p:cmAuthor>
  <p:cmAuthor id="2" name="Singh, Vaishali" initials="SV" lastIdx="7" clrIdx="1">
    <p:extLst>
      <p:ext uri="{19B8F6BF-5375-455C-9EA6-DF929625EA0E}">
        <p15:presenceInfo xmlns:p15="http://schemas.microsoft.com/office/powerpoint/2012/main" userId="S-1-5-21-3476036342-1731177862-1559577602-15527" providerId="AD"/>
      </p:ext>
    </p:extLst>
  </p:cmAuthor>
  <p:cmAuthor id="3" name="Sterne, Symon" initials="SS" lastIdx="71" clrIdx="2">
    <p:extLst>
      <p:ext uri="{19B8F6BF-5375-455C-9EA6-DF929625EA0E}">
        <p15:presenceInfo xmlns:p15="http://schemas.microsoft.com/office/powerpoint/2012/main" userId="S-1-5-21-3476036342-1731177862-1559577602-5281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050"/>
    <a:srgbClr val="28CFF9"/>
    <a:srgbClr val="F7916D"/>
    <a:srgbClr val="7E007C"/>
    <a:srgbClr val="FF004C"/>
    <a:srgbClr val="F3622C"/>
    <a:srgbClr val="000000"/>
    <a:srgbClr val="09EDB8"/>
    <a:srgbClr val="BE7FBD"/>
    <a:srgbClr val="E5ECE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208" autoAdjust="0"/>
    <p:restoredTop sz="89643" autoAdjust="0"/>
  </p:normalViewPr>
  <p:slideViewPr>
    <p:cSldViewPr snapToGrid="0" snapToObjects="1" showGuides="1">
      <p:cViewPr varScale="1">
        <p:scale>
          <a:sx n="99" d="100"/>
          <a:sy n="99" d="100"/>
        </p:scale>
        <p:origin x="1362" y="84"/>
      </p:cViewPr>
      <p:guideLst>
        <p:guide pos="3840"/>
        <p:guide orient="horz" pos="3770"/>
      </p:guideLst>
    </p:cSldViewPr>
  </p:slideViewPr>
  <p:notesTextViewPr>
    <p:cViewPr>
      <p:scale>
        <a:sx n="75" d="100"/>
        <a:sy n="75" d="100"/>
      </p:scale>
      <p:origin x="0" y="0"/>
    </p:cViewPr>
  </p:notesTextViewPr>
  <p:sorterViewPr>
    <p:cViewPr>
      <p:scale>
        <a:sx n="66" d="100"/>
        <a:sy n="66" d="100"/>
      </p:scale>
      <p:origin x="0" y="0"/>
    </p:cViewPr>
  </p:sorterViewPr>
  <p:notesViewPr>
    <p:cSldViewPr snapToGrid="0" snapToObjects="1" showGuides="1">
      <p:cViewPr varScale="1">
        <p:scale>
          <a:sx n="133" d="100"/>
          <a:sy n="133" d="100"/>
        </p:scale>
        <p:origin x="2016" y="8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ags" Target="tags/tag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236347" cy="333451"/>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5537144" y="0"/>
            <a:ext cx="4236347" cy="333451"/>
          </a:xfrm>
          <a:prstGeom prst="rect">
            <a:avLst/>
          </a:prstGeom>
        </p:spPr>
        <p:txBody>
          <a:bodyPr vert="horz" lIns="91440" tIns="45720" rIns="91440" bIns="45720" rtlCol="0"/>
          <a:lstStyle>
            <a:lvl1pPr algn="r">
              <a:defRPr sz="1200"/>
            </a:lvl1pPr>
          </a:lstStyle>
          <a:p>
            <a:fld id="{86D088FE-3E68-47FE-8BA4-634CD34BABBC}" type="datetimeFigureOut">
              <a:rPr lang="en-GB" smtClean="0"/>
              <a:t>03/01/2023</a:t>
            </a:fld>
            <a:endParaRPr lang="en-GB"/>
          </a:p>
        </p:txBody>
      </p:sp>
      <p:sp>
        <p:nvSpPr>
          <p:cNvPr id="4" name="Footer Placeholder 3"/>
          <p:cNvSpPr>
            <a:spLocks noGrp="1"/>
          </p:cNvSpPr>
          <p:nvPr>
            <p:ph type="ftr" sz="quarter" idx="2"/>
          </p:nvPr>
        </p:nvSpPr>
        <p:spPr>
          <a:xfrm>
            <a:off x="0" y="6311825"/>
            <a:ext cx="4236347" cy="333450"/>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5537144" y="6311825"/>
            <a:ext cx="4236347" cy="333450"/>
          </a:xfrm>
          <a:prstGeom prst="rect">
            <a:avLst/>
          </a:prstGeom>
        </p:spPr>
        <p:txBody>
          <a:bodyPr vert="horz" lIns="91440" tIns="45720" rIns="91440" bIns="45720" rtlCol="0" anchor="b"/>
          <a:lstStyle>
            <a:lvl1pPr algn="r">
              <a:defRPr sz="1200"/>
            </a:lvl1pPr>
          </a:lstStyle>
          <a:p>
            <a:fld id="{29B31C5D-0DE0-4486-9782-41885BE58160}" type="slidenum">
              <a:rPr lang="en-GB" smtClean="0"/>
              <a:t>‹#›</a:t>
            </a:fld>
            <a:endParaRPr lang="en-GB"/>
          </a:p>
        </p:txBody>
      </p:sp>
    </p:spTree>
    <p:extLst>
      <p:ext uri="{BB962C8B-B14F-4D97-AF65-F5344CB8AC3E}">
        <p14:creationId xmlns:p14="http://schemas.microsoft.com/office/powerpoint/2010/main" val="29930825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4236191" cy="33341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5537372" y="0"/>
            <a:ext cx="4236191" cy="333418"/>
          </a:xfrm>
          <a:prstGeom prst="rect">
            <a:avLst/>
          </a:prstGeom>
        </p:spPr>
        <p:txBody>
          <a:bodyPr vert="horz" lIns="91440" tIns="45720" rIns="91440" bIns="45720" rtlCol="0"/>
          <a:lstStyle>
            <a:lvl1pPr algn="r">
              <a:defRPr sz="1200"/>
            </a:lvl1pPr>
          </a:lstStyle>
          <a:p>
            <a:fld id="{1D6B66C6-1E92-0F4E-A300-9D4ED1F0C23F}" type="datetimeFigureOut">
              <a:rPr lang="en-GB" smtClean="0"/>
              <a:t>03/01/2023</a:t>
            </a:fld>
            <a:endParaRPr lang="en-GB"/>
          </a:p>
        </p:txBody>
      </p:sp>
      <p:sp>
        <p:nvSpPr>
          <p:cNvPr id="4" name="Slide Image Placeholder 3"/>
          <p:cNvSpPr>
            <a:spLocks noGrp="1" noRot="1" noChangeAspect="1"/>
          </p:cNvSpPr>
          <p:nvPr>
            <p:ph type="sldImg" idx="2"/>
          </p:nvPr>
        </p:nvSpPr>
        <p:spPr>
          <a:xfrm>
            <a:off x="2894013" y="830263"/>
            <a:ext cx="3987800" cy="2243137"/>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977583" y="3198039"/>
            <a:ext cx="7820660" cy="261657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1" y="6311859"/>
            <a:ext cx="4236191" cy="33341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5537372" y="6311859"/>
            <a:ext cx="4236191" cy="333417"/>
          </a:xfrm>
          <a:prstGeom prst="rect">
            <a:avLst/>
          </a:prstGeom>
        </p:spPr>
        <p:txBody>
          <a:bodyPr vert="horz" lIns="91440" tIns="45720" rIns="91440" bIns="45720" rtlCol="0" anchor="b"/>
          <a:lstStyle>
            <a:lvl1pPr algn="r">
              <a:defRPr sz="1200"/>
            </a:lvl1pPr>
          </a:lstStyle>
          <a:p>
            <a:fld id="{548901C6-1DA1-FB44-ABEE-06A0FEB7738E}" type="slidenum">
              <a:rPr lang="en-GB" smtClean="0"/>
              <a:t>‹#›</a:t>
            </a:fld>
            <a:endParaRPr lang="en-GB"/>
          </a:p>
        </p:txBody>
      </p:sp>
    </p:spTree>
    <p:extLst>
      <p:ext uri="{BB962C8B-B14F-4D97-AF65-F5344CB8AC3E}">
        <p14:creationId xmlns:p14="http://schemas.microsoft.com/office/powerpoint/2010/main" val="12276747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Rot="1" noChangeAspect="1" noChangeArrowheads="1" noTextEdit="1"/>
          </p:cNvSpPr>
          <p:nvPr>
            <p:ph type="sldImg"/>
          </p:nvPr>
        </p:nvSpPr>
        <p:spPr>
          <a:ln/>
        </p:spPr>
      </p:sp>
      <p:sp>
        <p:nvSpPr>
          <p:cNvPr id="36867"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13410650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baseline="0" dirty="0"/>
              <a:t> Don’t look here... work it out!</a:t>
            </a:r>
            <a:endParaRPr lang="en-GB" dirty="0"/>
          </a:p>
        </p:txBody>
      </p:sp>
    </p:spTree>
    <p:extLst>
      <p:ext uri="{BB962C8B-B14F-4D97-AF65-F5344CB8AC3E}">
        <p14:creationId xmlns:p14="http://schemas.microsoft.com/office/powerpoint/2010/main" val="20746694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Rot="1" noChangeAspect="1" noChangeArrowheads="1" noTextEdit="1"/>
          </p:cNvSpPr>
          <p:nvPr>
            <p:ph type="sldImg"/>
          </p:nvPr>
        </p:nvSpPr>
        <p:spPr>
          <a:ln/>
        </p:spPr>
      </p:sp>
      <p:sp>
        <p:nvSpPr>
          <p:cNvPr id="64515" name="Rectangle 3"/>
          <p:cNvSpPr>
            <a:spLocks noGrp="1" noChangeArrowheads="1"/>
          </p:cNvSpPr>
          <p:nvPr>
            <p:ph type="body" idx="1"/>
          </p:nvPr>
        </p:nvSpPr>
        <p:spPr>
          <a:noFill/>
          <a:ln/>
        </p:spPr>
        <p:txBody>
          <a:bodyPr/>
          <a:lstStyle/>
          <a:p>
            <a:endParaRPr lang="en-GB" dirty="0"/>
          </a:p>
        </p:txBody>
      </p:sp>
    </p:spTree>
    <p:extLst>
      <p:ext uri="{BB962C8B-B14F-4D97-AF65-F5344CB8AC3E}">
        <p14:creationId xmlns:p14="http://schemas.microsoft.com/office/powerpoint/2010/main" val="17672297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10709611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Tree>
    <p:extLst>
      <p:ext uri="{BB962C8B-B14F-4D97-AF65-F5344CB8AC3E}">
        <p14:creationId xmlns:p14="http://schemas.microsoft.com/office/powerpoint/2010/main" val="33617151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3000"/>
              </a:spcBef>
              <a:spcAft>
                <a:spcPct val="0"/>
              </a:spcAft>
              <a:buClrTx/>
              <a:buSzTx/>
              <a:buFontTx/>
              <a:buNone/>
              <a:tabLst>
                <a:tab pos="273050" algn="l"/>
                <a:tab pos="544513" algn="l"/>
                <a:tab pos="796925" algn="l"/>
                <a:tab pos="1069975" algn="l"/>
                <a:tab pos="1343025" algn="l"/>
                <a:tab pos="1614488" algn="l"/>
                <a:tab pos="1887538" algn="l"/>
                <a:tab pos="2159000" algn="l"/>
                <a:tab pos="2413000" algn="l"/>
                <a:tab pos="2684463" algn="l"/>
              </a:tabLst>
              <a:defRPr/>
            </a:pPr>
            <a:r>
              <a:rPr lang="en-GB" dirty="0"/>
              <a:t>Boolean values, or expressions that result in Boolean values, can be combined using the logical operators &amp;&amp;, || and !, which represent AND, OR and NOT operations, respectively.</a:t>
            </a:r>
          </a:p>
          <a:p>
            <a:pPr marL="0" marR="0" indent="0" algn="l" defTabSz="914400" rtl="0" eaLnBrk="0" fontAlgn="base" latinLnBrk="0" hangingPunct="0">
              <a:lnSpc>
                <a:spcPct val="100000"/>
              </a:lnSpc>
              <a:spcBef>
                <a:spcPct val="33000"/>
              </a:spcBef>
              <a:spcAft>
                <a:spcPct val="0"/>
              </a:spcAft>
              <a:buClrTx/>
              <a:buSzTx/>
              <a:buFontTx/>
              <a:buNone/>
              <a:tabLst>
                <a:tab pos="273050" algn="l"/>
                <a:tab pos="544513" algn="l"/>
                <a:tab pos="796925" algn="l"/>
                <a:tab pos="1069975" algn="l"/>
                <a:tab pos="1343025" algn="l"/>
                <a:tab pos="1614488" algn="l"/>
                <a:tab pos="1887538" algn="l"/>
                <a:tab pos="2159000" algn="l"/>
                <a:tab pos="2413000" algn="l"/>
                <a:tab pos="2684463" algn="l"/>
              </a:tabLst>
              <a:defRPr/>
            </a:pPr>
            <a:r>
              <a:rPr lang="en-GB" dirty="0"/>
              <a:t>Watch out for operator precedence. If resolved</a:t>
            </a:r>
            <a:r>
              <a:rPr lang="en-GB" baseline="0" dirty="0"/>
              <a:t> from left to right (as we would read it) the third example would appear to yield a result of </a:t>
            </a:r>
            <a:r>
              <a:rPr lang="en-GB" b="1" baseline="0" dirty="0"/>
              <a:t>false</a:t>
            </a:r>
            <a:r>
              <a:rPr lang="en-GB" b="0" baseline="0" dirty="0"/>
              <a:t> </a:t>
            </a:r>
            <a:r>
              <a:rPr lang="en-GB" baseline="0" dirty="0"/>
              <a:t>such that the message would not be written to the console. This is incorrect.</a:t>
            </a:r>
            <a:br>
              <a:rPr lang="en-GB" baseline="0" dirty="0"/>
            </a:br>
            <a:r>
              <a:rPr lang="en-GB" baseline="0" dirty="0"/>
              <a:t>From left to right a </a:t>
            </a:r>
            <a:r>
              <a:rPr lang="en-GB" b="1" baseline="0" dirty="0"/>
              <a:t>true </a:t>
            </a:r>
            <a:r>
              <a:rPr lang="en-GB" b="0" baseline="0" dirty="0"/>
              <a:t>(var1 does equal 1) </a:t>
            </a:r>
            <a:r>
              <a:rPr lang="en-GB" baseline="0" dirty="0" err="1"/>
              <a:t>OR’d</a:t>
            </a:r>
            <a:r>
              <a:rPr lang="en-GB" baseline="0" dirty="0"/>
              <a:t> with a </a:t>
            </a:r>
            <a:r>
              <a:rPr lang="en-GB" b="1" baseline="0" dirty="0"/>
              <a:t>true</a:t>
            </a:r>
            <a:r>
              <a:rPr lang="en-GB" baseline="0" dirty="0"/>
              <a:t> </a:t>
            </a:r>
            <a:r>
              <a:rPr lang="en-GB" b="0" baseline="0" dirty="0"/>
              <a:t>(var2 does equal 2) </a:t>
            </a:r>
            <a:r>
              <a:rPr lang="en-GB" baseline="0" dirty="0"/>
              <a:t>yields a </a:t>
            </a:r>
            <a:r>
              <a:rPr lang="en-GB" b="1" baseline="0" dirty="0"/>
              <a:t>true</a:t>
            </a:r>
            <a:r>
              <a:rPr lang="en-GB" b="0" baseline="0" dirty="0"/>
              <a:t>, </a:t>
            </a:r>
            <a:r>
              <a:rPr lang="en-GB" b="0" baseline="0" dirty="0" err="1"/>
              <a:t>AND’ing</a:t>
            </a:r>
            <a:r>
              <a:rPr lang="en-GB" b="0" baseline="0" dirty="0"/>
              <a:t> this result with a </a:t>
            </a:r>
            <a:r>
              <a:rPr lang="en-GB" b="1" baseline="0" dirty="0"/>
              <a:t>false</a:t>
            </a:r>
            <a:r>
              <a:rPr lang="en-GB" b="0" baseline="0" dirty="0"/>
              <a:t> (var3 does not equal 1) would yield a final result of </a:t>
            </a:r>
            <a:r>
              <a:rPr lang="en-GB" b="1" baseline="0" dirty="0"/>
              <a:t>false</a:t>
            </a:r>
            <a:r>
              <a:rPr lang="en-GB" b="0" baseline="0" dirty="0"/>
              <a:t>. However, although this appears to make logical sense, it is not the result that a running program would produce. This is because all AND’s are executed before OR’s no matter where they appear in the sequence. Consequently we would do the AND first followed by the OR.  </a:t>
            </a:r>
            <a:r>
              <a:rPr lang="en-GB" b="0" baseline="0" dirty="0" err="1"/>
              <a:t>AND’ing</a:t>
            </a:r>
            <a:r>
              <a:rPr lang="en-GB" b="0" baseline="0" dirty="0"/>
              <a:t> a </a:t>
            </a:r>
            <a:r>
              <a:rPr lang="en-GB" b="1" baseline="0" dirty="0"/>
              <a:t>true </a:t>
            </a:r>
            <a:r>
              <a:rPr lang="en-GB" b="0" baseline="0" dirty="0"/>
              <a:t>(var2 does equal 2) with a </a:t>
            </a:r>
            <a:r>
              <a:rPr lang="en-GB" b="1" baseline="0" dirty="0"/>
              <a:t>false </a:t>
            </a:r>
            <a:r>
              <a:rPr lang="en-GB" b="0" baseline="0" dirty="0"/>
              <a:t>(var3 does not equal 1) would yield a </a:t>
            </a:r>
            <a:r>
              <a:rPr lang="en-GB" b="1" baseline="0" dirty="0"/>
              <a:t>false</a:t>
            </a:r>
            <a:r>
              <a:rPr lang="en-GB" b="0" baseline="0" dirty="0"/>
              <a:t>, </a:t>
            </a:r>
            <a:r>
              <a:rPr lang="en-GB" b="0" baseline="0" dirty="0" err="1"/>
              <a:t>OR’ing</a:t>
            </a:r>
            <a:r>
              <a:rPr lang="en-GB" b="0" baseline="0" dirty="0"/>
              <a:t> this result with a </a:t>
            </a:r>
            <a:r>
              <a:rPr lang="en-GB" b="1" baseline="0" dirty="0"/>
              <a:t>true</a:t>
            </a:r>
            <a:r>
              <a:rPr lang="en-GB" b="0" baseline="0" dirty="0"/>
              <a:t> (var1 does equal 1) would yield a final result of </a:t>
            </a:r>
            <a:r>
              <a:rPr lang="en-GB" b="1" baseline="0" dirty="0"/>
              <a:t>true </a:t>
            </a:r>
            <a:r>
              <a:rPr lang="en-GB" b="0" baseline="0" dirty="0"/>
              <a:t>and the message would get written to the Console! If you would prefer to get the former outcome you can always prioritise things by using parentheses in much the same way you would when doing a maths calculation when you wanted an addition to be done before a multiplication:</a:t>
            </a:r>
          </a:p>
          <a:p>
            <a:pPr marL="0" marR="0" indent="0" algn="l" defTabSz="914400" rtl="0" eaLnBrk="0" fontAlgn="base" latinLnBrk="0" hangingPunct="0">
              <a:lnSpc>
                <a:spcPct val="100000"/>
              </a:lnSpc>
              <a:spcBef>
                <a:spcPct val="33000"/>
              </a:spcBef>
              <a:spcAft>
                <a:spcPct val="0"/>
              </a:spcAft>
              <a:buClrTx/>
              <a:buSzTx/>
              <a:buFontTx/>
              <a:buNone/>
              <a:tabLst>
                <a:tab pos="273050" algn="l"/>
                <a:tab pos="544513" algn="l"/>
                <a:tab pos="796925" algn="l"/>
                <a:tab pos="1069975" algn="l"/>
                <a:tab pos="1343025" algn="l"/>
                <a:tab pos="1614488" algn="l"/>
                <a:tab pos="1887538" algn="l"/>
                <a:tab pos="2159000" algn="l"/>
                <a:tab pos="2413000" algn="l"/>
                <a:tab pos="2684463" algn="l"/>
              </a:tabLst>
              <a:defRPr/>
            </a:pPr>
            <a:r>
              <a:rPr lang="en-GB" dirty="0"/>
              <a:t>if </a:t>
            </a:r>
            <a:r>
              <a:rPr lang="en-GB" b="1" dirty="0"/>
              <a:t>((</a:t>
            </a:r>
            <a:r>
              <a:rPr lang="en-GB" dirty="0"/>
              <a:t>(var1 == 1) || (var2 == 2)</a:t>
            </a:r>
            <a:r>
              <a:rPr lang="en-GB" b="1" dirty="0"/>
              <a:t>)</a:t>
            </a:r>
            <a:r>
              <a:rPr lang="en-GB" dirty="0"/>
              <a:t> &amp;&amp; (var3 == 1)).</a:t>
            </a:r>
            <a:endParaRPr lang="en-GB" b="1" dirty="0"/>
          </a:p>
          <a:p>
            <a:endParaRPr lang="en-GB" dirty="0"/>
          </a:p>
        </p:txBody>
      </p:sp>
    </p:spTree>
    <p:extLst>
      <p:ext uri="{BB962C8B-B14F-4D97-AF65-F5344CB8AC3E}">
        <p14:creationId xmlns:p14="http://schemas.microsoft.com/office/powerpoint/2010/main" val="17359682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3000"/>
              </a:spcBef>
              <a:spcAft>
                <a:spcPct val="0"/>
              </a:spcAft>
              <a:buClrTx/>
              <a:buSzTx/>
              <a:buFontTx/>
              <a:buNone/>
              <a:tabLst>
                <a:tab pos="273050" algn="l"/>
                <a:tab pos="544513" algn="l"/>
                <a:tab pos="796925" algn="l"/>
                <a:tab pos="1069975" algn="l"/>
                <a:tab pos="1343025" algn="l"/>
                <a:tab pos="1614488" algn="l"/>
                <a:tab pos="1887538" algn="l"/>
                <a:tab pos="2159000" algn="l"/>
                <a:tab pos="2413000" algn="l"/>
                <a:tab pos="2684463" algn="l"/>
              </a:tabLst>
              <a:defRPr/>
            </a:pPr>
            <a:r>
              <a:rPr lang="en-GB" b="0" baseline="0" dirty="0"/>
              <a:t>An example of how ‘!’ (NOT) can be used with  a method call instead of ‘== false’ which looks ‘amateurish’.</a:t>
            </a:r>
            <a:endParaRPr lang="en-GB" b="0" dirty="0"/>
          </a:p>
          <a:p>
            <a:endParaRPr lang="en-GB" dirty="0"/>
          </a:p>
        </p:txBody>
      </p:sp>
    </p:spTree>
    <p:extLst>
      <p:ext uri="{BB962C8B-B14F-4D97-AF65-F5344CB8AC3E}">
        <p14:creationId xmlns:p14="http://schemas.microsoft.com/office/powerpoint/2010/main" val="18211090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3000"/>
              </a:spcBef>
              <a:spcAft>
                <a:spcPct val="0"/>
              </a:spcAft>
              <a:buClrTx/>
              <a:buSzTx/>
              <a:buFontTx/>
              <a:buNone/>
              <a:tabLst>
                <a:tab pos="273050" algn="l"/>
                <a:tab pos="544513" algn="l"/>
                <a:tab pos="796925" algn="l"/>
                <a:tab pos="1069975" algn="l"/>
                <a:tab pos="1343025" algn="l"/>
                <a:tab pos="1614488" algn="l"/>
                <a:tab pos="1887538" algn="l"/>
                <a:tab pos="2159000" algn="l"/>
                <a:tab pos="2413000" algn="l"/>
                <a:tab pos="2684463" algn="l"/>
              </a:tabLst>
              <a:defRPr/>
            </a:pPr>
            <a:r>
              <a:rPr lang="en-GB" dirty="0"/>
              <a:t>Simply used to reverse ‘true’ to ‘false’ or ‘false’ to ‘true’.</a:t>
            </a:r>
          </a:p>
        </p:txBody>
      </p:sp>
    </p:spTree>
    <p:extLst>
      <p:ext uri="{BB962C8B-B14F-4D97-AF65-F5344CB8AC3E}">
        <p14:creationId xmlns:p14="http://schemas.microsoft.com/office/powerpoint/2010/main" val="13033988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3000"/>
              </a:spcBef>
              <a:spcAft>
                <a:spcPct val="0"/>
              </a:spcAft>
              <a:buClrTx/>
              <a:buSzTx/>
              <a:buFontTx/>
              <a:buNone/>
              <a:tabLst>
                <a:tab pos="273050" algn="l"/>
                <a:tab pos="544513" algn="l"/>
                <a:tab pos="796925" algn="l"/>
                <a:tab pos="1069975" algn="l"/>
                <a:tab pos="1343025" algn="l"/>
                <a:tab pos="1614488" algn="l"/>
                <a:tab pos="1887538" algn="l"/>
                <a:tab pos="2159000" algn="l"/>
                <a:tab pos="2413000" algn="l"/>
                <a:tab pos="2684463" algn="l"/>
              </a:tabLst>
              <a:defRPr/>
            </a:pPr>
            <a:r>
              <a:rPr lang="en-GB" dirty="0"/>
              <a:t>Both &amp;&amp; and || support "short-circuit evaluation". This means that if the expression on the left of the &amp;&amp; operator evaluates to false, the evaluation will be cut short (i.e. the expression on the right of the operator is never evaluated) and the result will be false.</a:t>
            </a:r>
          </a:p>
          <a:p>
            <a:pPr marL="0" marR="0" indent="0" algn="l" defTabSz="914400" rtl="0" eaLnBrk="0" fontAlgn="base" latinLnBrk="0" hangingPunct="0">
              <a:lnSpc>
                <a:spcPct val="100000"/>
              </a:lnSpc>
              <a:spcBef>
                <a:spcPct val="33000"/>
              </a:spcBef>
              <a:spcAft>
                <a:spcPct val="0"/>
              </a:spcAft>
              <a:buClrTx/>
              <a:buSzTx/>
              <a:buFontTx/>
              <a:buNone/>
              <a:tabLst>
                <a:tab pos="273050" algn="l"/>
                <a:tab pos="544513" algn="l"/>
                <a:tab pos="796925" algn="l"/>
                <a:tab pos="1069975" algn="l"/>
                <a:tab pos="1343025" algn="l"/>
                <a:tab pos="1614488" algn="l"/>
                <a:tab pos="1887538" algn="l"/>
                <a:tab pos="2159000" algn="l"/>
                <a:tab pos="2413000" algn="l"/>
                <a:tab pos="2684463" algn="l"/>
              </a:tabLst>
              <a:defRPr/>
            </a:pPr>
            <a:r>
              <a:rPr lang="en-GB" dirty="0"/>
              <a:t>But if the expression on the left of the || operator evaluates to true, the evaluation will be cut short (i.e. the expression on the right of the operator is never evaluated) and the result will be true.</a:t>
            </a:r>
          </a:p>
          <a:p>
            <a:pPr marL="0" marR="0" indent="0" algn="l" defTabSz="914400" rtl="0" eaLnBrk="0" fontAlgn="base" latinLnBrk="0" hangingPunct="0">
              <a:lnSpc>
                <a:spcPct val="100000"/>
              </a:lnSpc>
              <a:spcBef>
                <a:spcPct val="33000"/>
              </a:spcBef>
              <a:spcAft>
                <a:spcPct val="0"/>
              </a:spcAft>
              <a:buClrTx/>
              <a:buSzTx/>
              <a:buFontTx/>
              <a:buNone/>
              <a:tabLst>
                <a:tab pos="273050" algn="l"/>
                <a:tab pos="544513" algn="l"/>
                <a:tab pos="796925" algn="l"/>
                <a:tab pos="1069975" algn="l"/>
                <a:tab pos="1343025" algn="l"/>
                <a:tab pos="1614488" algn="l"/>
                <a:tab pos="1887538" algn="l"/>
                <a:tab pos="2159000" algn="l"/>
                <a:tab pos="2413000" algn="l"/>
                <a:tab pos="2684463" algn="l"/>
              </a:tabLst>
              <a:defRPr/>
            </a:pPr>
            <a:r>
              <a:rPr lang="en-GB" dirty="0"/>
              <a:t>In the 2</a:t>
            </a:r>
            <a:r>
              <a:rPr lang="en-GB" baseline="30000" dirty="0"/>
              <a:t>nd</a:t>
            </a:r>
            <a:r>
              <a:rPr lang="en-GB" dirty="0"/>
              <a:t> code fragment – you will learn what a null is later in the course – </a:t>
            </a:r>
            <a:r>
              <a:rPr lang="en-GB" dirty="0" err="1"/>
              <a:t>s.length</a:t>
            </a:r>
            <a:r>
              <a:rPr lang="en-GB" dirty="0"/>
              <a:t>() would throw a </a:t>
            </a:r>
            <a:r>
              <a:rPr lang="en-GB" dirty="0" err="1"/>
              <a:t>NullPointerException</a:t>
            </a:r>
            <a:r>
              <a:rPr lang="en-GB" baseline="0" dirty="0"/>
              <a:t> if s was null, but we have structured the code so that the runtime only looks at s&lt;dot&gt; if in fact s is not null.</a:t>
            </a:r>
            <a:endParaRPr lang="en-GB" dirty="0"/>
          </a:p>
          <a:p>
            <a:pPr marL="0" marR="0" indent="0" algn="l" defTabSz="914400" rtl="0" eaLnBrk="0" fontAlgn="base" latinLnBrk="0" hangingPunct="0">
              <a:lnSpc>
                <a:spcPct val="100000"/>
              </a:lnSpc>
              <a:spcBef>
                <a:spcPct val="33000"/>
              </a:spcBef>
              <a:spcAft>
                <a:spcPct val="0"/>
              </a:spcAft>
              <a:buClrTx/>
              <a:buSzTx/>
              <a:buFontTx/>
              <a:buNone/>
              <a:tabLst>
                <a:tab pos="273050" algn="l"/>
                <a:tab pos="544513" algn="l"/>
                <a:tab pos="796925" algn="l"/>
                <a:tab pos="1069975" algn="l"/>
                <a:tab pos="1343025" algn="l"/>
                <a:tab pos="1614488" algn="l"/>
                <a:tab pos="1887538" algn="l"/>
                <a:tab pos="2159000" algn="l"/>
                <a:tab pos="2413000" algn="l"/>
                <a:tab pos="2684463" algn="l"/>
              </a:tabLst>
              <a:defRPr/>
            </a:pPr>
            <a:endParaRPr lang="en-GB" dirty="0"/>
          </a:p>
          <a:p>
            <a:endParaRPr lang="en-GB" dirty="0"/>
          </a:p>
        </p:txBody>
      </p:sp>
    </p:spTree>
    <p:extLst>
      <p:ext uri="{BB962C8B-B14F-4D97-AF65-F5344CB8AC3E}">
        <p14:creationId xmlns:p14="http://schemas.microsoft.com/office/powerpoint/2010/main" val="36505968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3000"/>
              </a:spcBef>
              <a:spcAft>
                <a:spcPct val="0"/>
              </a:spcAft>
              <a:buClrTx/>
              <a:buSzTx/>
              <a:buFontTx/>
              <a:buNone/>
              <a:tabLst>
                <a:tab pos="273050" algn="l"/>
                <a:tab pos="544513" algn="l"/>
                <a:tab pos="796925" algn="l"/>
                <a:tab pos="1069975" algn="l"/>
                <a:tab pos="1343025" algn="l"/>
                <a:tab pos="1614488" algn="l"/>
                <a:tab pos="1887538" algn="l"/>
                <a:tab pos="2159000" algn="l"/>
                <a:tab pos="2413000" algn="l"/>
                <a:tab pos="2684463" algn="l"/>
              </a:tabLst>
              <a:defRPr/>
            </a:pPr>
            <a:r>
              <a:rPr lang="en-GB" dirty="0"/>
              <a:t>2 code fragments that do the same thing.</a:t>
            </a:r>
          </a:p>
          <a:p>
            <a:pPr marL="0" marR="0" indent="0" algn="l" defTabSz="914400" rtl="0" eaLnBrk="0" fontAlgn="base" latinLnBrk="0" hangingPunct="0">
              <a:lnSpc>
                <a:spcPct val="100000"/>
              </a:lnSpc>
              <a:spcBef>
                <a:spcPct val="33000"/>
              </a:spcBef>
              <a:spcAft>
                <a:spcPct val="0"/>
              </a:spcAft>
              <a:buClrTx/>
              <a:buSzTx/>
              <a:buFontTx/>
              <a:buNone/>
              <a:tabLst>
                <a:tab pos="273050" algn="l"/>
                <a:tab pos="544513" algn="l"/>
                <a:tab pos="796925" algn="l"/>
                <a:tab pos="1069975" algn="l"/>
                <a:tab pos="1343025" algn="l"/>
                <a:tab pos="1614488" algn="l"/>
                <a:tab pos="1887538" algn="l"/>
                <a:tab pos="2159000" algn="l"/>
                <a:tab pos="2413000" algn="l"/>
                <a:tab pos="2684463" algn="l"/>
              </a:tabLst>
              <a:defRPr/>
            </a:pPr>
            <a:r>
              <a:rPr lang="en-GB" dirty="0"/>
              <a:t>In ‘A’ crucially, there</a:t>
            </a:r>
            <a:r>
              <a:rPr lang="en-GB" baseline="0" dirty="0"/>
              <a:t> is nothing to be done after the if / else, IF that is the case then ‘B’ will achieve same outcome.</a:t>
            </a:r>
          </a:p>
          <a:p>
            <a:pPr marL="0" marR="0" indent="0" algn="l" defTabSz="914400" rtl="0" eaLnBrk="0" fontAlgn="base" latinLnBrk="0" hangingPunct="0">
              <a:lnSpc>
                <a:spcPct val="100000"/>
              </a:lnSpc>
              <a:spcBef>
                <a:spcPct val="33000"/>
              </a:spcBef>
              <a:spcAft>
                <a:spcPct val="0"/>
              </a:spcAft>
              <a:buClrTx/>
              <a:buSzTx/>
              <a:buFontTx/>
              <a:buNone/>
              <a:tabLst>
                <a:tab pos="273050" algn="l"/>
                <a:tab pos="544513" algn="l"/>
                <a:tab pos="796925" algn="l"/>
                <a:tab pos="1069975" algn="l"/>
                <a:tab pos="1343025" algn="l"/>
                <a:tab pos="1614488" algn="l"/>
                <a:tab pos="1887538" algn="l"/>
                <a:tab pos="2159000" algn="l"/>
                <a:tab pos="2413000" algn="l"/>
                <a:tab pos="2684463" algn="l"/>
              </a:tabLst>
              <a:defRPr/>
            </a:pPr>
            <a:r>
              <a:rPr lang="en-GB" baseline="0" dirty="0"/>
              <a:t>In a void method ‘return;’ means ‘exit now’.</a:t>
            </a:r>
          </a:p>
          <a:p>
            <a:pPr marL="0" marR="0" indent="0" algn="l" defTabSz="914400" rtl="0" eaLnBrk="0" fontAlgn="base" latinLnBrk="0" hangingPunct="0">
              <a:lnSpc>
                <a:spcPct val="100000"/>
              </a:lnSpc>
              <a:spcBef>
                <a:spcPct val="33000"/>
              </a:spcBef>
              <a:spcAft>
                <a:spcPct val="0"/>
              </a:spcAft>
              <a:buClrTx/>
              <a:buSzTx/>
              <a:buFontTx/>
              <a:buNone/>
              <a:tabLst>
                <a:tab pos="273050" algn="l"/>
                <a:tab pos="544513" algn="l"/>
                <a:tab pos="796925" algn="l"/>
                <a:tab pos="1069975" algn="l"/>
                <a:tab pos="1343025" algn="l"/>
                <a:tab pos="1614488" algn="l"/>
                <a:tab pos="1887538" algn="l"/>
                <a:tab pos="2159000" algn="l"/>
                <a:tab pos="2413000" algn="l"/>
                <a:tab pos="2684463" algn="l"/>
              </a:tabLst>
              <a:defRPr/>
            </a:pPr>
            <a:r>
              <a:rPr lang="en-GB" baseline="0" dirty="0"/>
              <a:t>This is a technique that often avoids nesting an ‘if’.</a:t>
            </a:r>
            <a:endParaRPr lang="en-GB" dirty="0"/>
          </a:p>
        </p:txBody>
      </p:sp>
    </p:spTree>
    <p:extLst>
      <p:ext uri="{BB962C8B-B14F-4D97-AF65-F5344CB8AC3E}">
        <p14:creationId xmlns:p14="http://schemas.microsoft.com/office/powerpoint/2010/main" val="17758739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3000"/>
              </a:spcBef>
              <a:spcAft>
                <a:spcPct val="0"/>
              </a:spcAft>
              <a:buClrTx/>
              <a:buSzTx/>
              <a:buFontTx/>
              <a:buNone/>
              <a:tabLst>
                <a:tab pos="273050" algn="l"/>
                <a:tab pos="544513" algn="l"/>
                <a:tab pos="796925" algn="l"/>
                <a:tab pos="1069975" algn="l"/>
                <a:tab pos="1343025" algn="l"/>
                <a:tab pos="1614488" algn="l"/>
                <a:tab pos="1887538" algn="l"/>
                <a:tab pos="2159000" algn="l"/>
                <a:tab pos="2413000" algn="l"/>
                <a:tab pos="2684463" algn="l"/>
              </a:tabLst>
              <a:defRPr/>
            </a:pPr>
            <a:r>
              <a:rPr lang="en-GB" dirty="0"/>
              <a:t>The</a:t>
            </a:r>
            <a:r>
              <a:rPr lang="en-GB" baseline="0" dirty="0"/>
              <a:t> method for simplicity has to return a </a:t>
            </a:r>
            <a:r>
              <a:rPr lang="en-GB" baseline="0" dirty="0" err="1"/>
              <a:t>boolean</a:t>
            </a:r>
            <a:r>
              <a:rPr lang="en-GB" baseline="0" dirty="0"/>
              <a:t> (true or false) but could be returning anything.</a:t>
            </a:r>
          </a:p>
          <a:p>
            <a:pPr marL="0" marR="0" indent="0" algn="l" defTabSz="914400" rtl="0" eaLnBrk="0" fontAlgn="base" latinLnBrk="0" hangingPunct="0">
              <a:lnSpc>
                <a:spcPct val="100000"/>
              </a:lnSpc>
              <a:spcBef>
                <a:spcPct val="33000"/>
              </a:spcBef>
              <a:spcAft>
                <a:spcPct val="0"/>
              </a:spcAft>
              <a:buClrTx/>
              <a:buSzTx/>
              <a:buFontTx/>
              <a:buNone/>
              <a:tabLst>
                <a:tab pos="273050" algn="l"/>
                <a:tab pos="544513" algn="l"/>
                <a:tab pos="796925" algn="l"/>
                <a:tab pos="1069975" algn="l"/>
                <a:tab pos="1343025" algn="l"/>
                <a:tab pos="1614488" algn="l"/>
                <a:tab pos="1887538" algn="l"/>
                <a:tab pos="2159000" algn="l"/>
                <a:tab pos="2413000" algn="l"/>
                <a:tab pos="2684463" algn="l"/>
              </a:tabLst>
              <a:defRPr/>
            </a:pPr>
            <a:r>
              <a:rPr lang="en-GB" baseline="0" dirty="0"/>
              <a:t>All 6 code fragments achieve that and could work for any return type at all.</a:t>
            </a:r>
          </a:p>
          <a:p>
            <a:pPr marL="0" marR="0" indent="0" algn="l" defTabSz="914400" rtl="0" eaLnBrk="0" fontAlgn="base" latinLnBrk="0" hangingPunct="0">
              <a:lnSpc>
                <a:spcPct val="100000"/>
              </a:lnSpc>
              <a:spcBef>
                <a:spcPct val="33000"/>
              </a:spcBef>
              <a:spcAft>
                <a:spcPct val="0"/>
              </a:spcAft>
              <a:buClrTx/>
              <a:buSzTx/>
              <a:buFontTx/>
              <a:buNone/>
              <a:tabLst>
                <a:tab pos="273050" algn="l"/>
                <a:tab pos="544513" algn="l"/>
                <a:tab pos="796925" algn="l"/>
                <a:tab pos="1069975" algn="l"/>
                <a:tab pos="1343025" algn="l"/>
                <a:tab pos="1614488" algn="l"/>
                <a:tab pos="1887538" algn="l"/>
                <a:tab pos="2159000" algn="l"/>
                <a:tab pos="2413000" algn="l"/>
                <a:tab pos="2684463" algn="l"/>
              </a:tabLst>
              <a:defRPr/>
            </a:pPr>
            <a:r>
              <a:rPr lang="en-GB" baseline="0" dirty="0"/>
              <a:t>‘B’ is more common than ‘A’ perhaps.</a:t>
            </a:r>
          </a:p>
          <a:p>
            <a:pPr marL="0" marR="0" indent="0" algn="l" defTabSz="914400" rtl="0" eaLnBrk="0" fontAlgn="base" latinLnBrk="0" hangingPunct="0">
              <a:lnSpc>
                <a:spcPct val="100000"/>
              </a:lnSpc>
              <a:spcBef>
                <a:spcPct val="33000"/>
              </a:spcBef>
              <a:spcAft>
                <a:spcPct val="0"/>
              </a:spcAft>
              <a:buClrTx/>
              <a:buSzTx/>
              <a:buFontTx/>
              <a:buNone/>
              <a:tabLst>
                <a:tab pos="273050" algn="l"/>
                <a:tab pos="544513" algn="l"/>
                <a:tab pos="796925" algn="l"/>
                <a:tab pos="1069975" algn="l"/>
                <a:tab pos="1343025" algn="l"/>
                <a:tab pos="1614488" algn="l"/>
                <a:tab pos="1887538" algn="l"/>
                <a:tab pos="2159000" algn="l"/>
                <a:tab pos="2413000" algn="l"/>
                <a:tab pos="2684463" algn="l"/>
              </a:tabLst>
              <a:defRPr/>
            </a:pPr>
            <a:r>
              <a:rPr lang="en-GB" baseline="0" dirty="0"/>
              <a:t>‘B’s </a:t>
            </a:r>
            <a:r>
              <a:rPr lang="en-GB" baseline="0" dirty="0" err="1"/>
              <a:t>mindset</a:t>
            </a:r>
            <a:r>
              <a:rPr lang="en-GB" baseline="0" dirty="0"/>
              <a:t> is:</a:t>
            </a:r>
          </a:p>
          <a:p>
            <a:pPr marL="0" marR="0" indent="0" algn="l" defTabSz="914400" rtl="0" eaLnBrk="0" fontAlgn="base" latinLnBrk="0" hangingPunct="0">
              <a:lnSpc>
                <a:spcPct val="100000"/>
              </a:lnSpc>
              <a:spcBef>
                <a:spcPct val="33000"/>
              </a:spcBef>
              <a:spcAft>
                <a:spcPct val="0"/>
              </a:spcAft>
              <a:buClrTx/>
              <a:buSzTx/>
              <a:buFontTx/>
              <a:buNone/>
              <a:tabLst>
                <a:tab pos="273050" algn="l"/>
                <a:tab pos="544513" algn="l"/>
                <a:tab pos="796925" algn="l"/>
                <a:tab pos="1069975" algn="l"/>
                <a:tab pos="1343025" algn="l"/>
                <a:tab pos="1614488" algn="l"/>
                <a:tab pos="1887538" algn="l"/>
                <a:tab pos="2159000" algn="l"/>
                <a:tab pos="2413000" algn="l"/>
                <a:tab pos="2684463" algn="l"/>
              </a:tabLst>
              <a:defRPr/>
            </a:pPr>
            <a:r>
              <a:rPr lang="en-GB" baseline="0" dirty="0"/>
              <a:t>Line 1, let’s be pessimistic and set a default return value and then allows line 3 or maybe other lines to change the ‘</a:t>
            </a:r>
            <a:r>
              <a:rPr lang="en-GB" baseline="0" dirty="0" err="1"/>
              <a:t>retval</a:t>
            </a:r>
            <a:r>
              <a:rPr lang="en-GB" baseline="0" dirty="0"/>
              <a:t>’ to another value.</a:t>
            </a:r>
            <a:endParaRPr lang="en-GB" dirty="0"/>
          </a:p>
          <a:p>
            <a:pPr marL="0" marR="0" indent="0" algn="l" defTabSz="914400" rtl="0" eaLnBrk="0" fontAlgn="base" latinLnBrk="0" hangingPunct="0">
              <a:lnSpc>
                <a:spcPct val="100000"/>
              </a:lnSpc>
              <a:spcBef>
                <a:spcPct val="33000"/>
              </a:spcBef>
              <a:spcAft>
                <a:spcPct val="0"/>
              </a:spcAft>
              <a:buClrTx/>
              <a:buSzTx/>
              <a:buFontTx/>
              <a:buNone/>
              <a:tabLst>
                <a:tab pos="273050" algn="l"/>
                <a:tab pos="544513" algn="l"/>
                <a:tab pos="796925" algn="l"/>
                <a:tab pos="1069975" algn="l"/>
                <a:tab pos="1343025" algn="l"/>
                <a:tab pos="1614488" algn="l"/>
                <a:tab pos="1887538" algn="l"/>
                <a:tab pos="2159000" algn="l"/>
                <a:tab pos="2413000" algn="l"/>
                <a:tab pos="2684463" algn="l"/>
              </a:tabLst>
              <a:defRPr/>
            </a:pPr>
            <a:r>
              <a:rPr lang="en-GB" baseline="0" dirty="0"/>
              <a:t>The purists would perhaps not like ‘C’ or ‘D’ as they have ‘multiple exit points’ instead of always having one ‘return’ statement at the end.</a:t>
            </a:r>
          </a:p>
          <a:p>
            <a:pPr marL="0" marR="0" indent="0" algn="l" defTabSz="914400" rtl="0" eaLnBrk="0" fontAlgn="base" latinLnBrk="0" hangingPunct="0">
              <a:lnSpc>
                <a:spcPct val="100000"/>
              </a:lnSpc>
              <a:spcBef>
                <a:spcPct val="33000"/>
              </a:spcBef>
              <a:spcAft>
                <a:spcPct val="0"/>
              </a:spcAft>
              <a:buClrTx/>
              <a:buSzTx/>
              <a:buFontTx/>
              <a:buNone/>
              <a:tabLst>
                <a:tab pos="273050" algn="l"/>
                <a:tab pos="544513" algn="l"/>
                <a:tab pos="796925" algn="l"/>
                <a:tab pos="1069975" algn="l"/>
                <a:tab pos="1343025" algn="l"/>
                <a:tab pos="1614488" algn="l"/>
                <a:tab pos="1887538" algn="l"/>
                <a:tab pos="2159000" algn="l"/>
                <a:tab pos="2413000" algn="l"/>
                <a:tab pos="2684463" algn="l"/>
              </a:tabLst>
              <a:defRPr/>
            </a:pPr>
            <a:r>
              <a:rPr lang="en-GB" baseline="0" dirty="0"/>
              <a:t>‘D’ would probably be more common than ‘C’ the ‘else’ is just superfluous as ‘return ...’ will exit at that point.</a:t>
            </a:r>
          </a:p>
          <a:p>
            <a:pPr marL="0" marR="0" indent="0" algn="l" defTabSz="914400" rtl="0" eaLnBrk="0" fontAlgn="base" latinLnBrk="0" hangingPunct="0">
              <a:lnSpc>
                <a:spcPct val="100000"/>
              </a:lnSpc>
              <a:spcBef>
                <a:spcPct val="33000"/>
              </a:spcBef>
              <a:spcAft>
                <a:spcPct val="0"/>
              </a:spcAft>
              <a:buClrTx/>
              <a:buSzTx/>
              <a:buFontTx/>
              <a:buNone/>
              <a:tabLst>
                <a:tab pos="273050" algn="l"/>
                <a:tab pos="544513" algn="l"/>
                <a:tab pos="796925" algn="l"/>
                <a:tab pos="1069975" algn="l"/>
                <a:tab pos="1343025" algn="l"/>
                <a:tab pos="1614488" algn="l"/>
                <a:tab pos="1887538" algn="l"/>
                <a:tab pos="2159000" algn="l"/>
                <a:tab pos="2413000" algn="l"/>
                <a:tab pos="2684463" algn="l"/>
              </a:tabLst>
              <a:defRPr/>
            </a:pPr>
            <a:r>
              <a:rPr lang="en-GB" baseline="0" dirty="0"/>
              <a:t>‘E’ and ‘F’ are identical really, the parentheses are just for readability. You will see ‘E’ &amp; ‘F’ a lot, returning what an expression (or method call) evaluates to.</a:t>
            </a:r>
          </a:p>
        </p:txBody>
      </p:sp>
    </p:spTree>
    <p:extLst>
      <p:ext uri="{BB962C8B-B14F-4D97-AF65-F5344CB8AC3E}">
        <p14:creationId xmlns:p14="http://schemas.microsoft.com/office/powerpoint/2010/main" val="21663747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baseline="0" dirty="0"/>
              <a:t>Try and get it exactly right.</a:t>
            </a:r>
          </a:p>
          <a:p>
            <a:r>
              <a:rPr lang="en-GB" baseline="0" dirty="0"/>
              <a:t> </a:t>
            </a:r>
            <a:r>
              <a:rPr lang="en-GB" dirty="0"/>
              <a:t> </a:t>
            </a:r>
          </a:p>
        </p:txBody>
      </p:sp>
    </p:spTree>
    <p:extLst>
      <p:ext uri="{BB962C8B-B14F-4D97-AF65-F5344CB8AC3E}">
        <p14:creationId xmlns:p14="http://schemas.microsoft.com/office/powerpoint/2010/main" val="63554027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Q&amp;A/what's next">
    <p:bg>
      <p:bgPr>
        <a:solidFill>
          <a:srgbClr val="EDCD3C"/>
        </a:solidFill>
        <a:effectLst/>
      </p:bgPr>
    </p:bg>
    <p:spTree>
      <p:nvGrpSpPr>
        <p:cNvPr id="1" name=""/>
        <p:cNvGrpSpPr/>
        <p:nvPr/>
      </p:nvGrpSpPr>
      <p:grpSpPr>
        <a:xfrm>
          <a:off x="0" y="0"/>
          <a:ext cx="0" cy="0"/>
          <a:chOff x="0" y="0"/>
          <a:chExt cx="0" cy="0"/>
        </a:xfrm>
      </p:grpSpPr>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0900" y="302477"/>
            <a:ext cx="2643023" cy="1610367"/>
          </a:xfrm>
          <a:prstGeom prst="rect">
            <a:avLst/>
          </a:prstGeom>
        </p:spPr>
      </p:pic>
      <p:sp>
        <p:nvSpPr>
          <p:cNvPr id="7"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Edit text</a:t>
            </a:r>
          </a:p>
        </p:txBody>
      </p:sp>
      <p:grpSp>
        <p:nvGrpSpPr>
          <p:cNvPr id="9" name="Group 8"/>
          <p:cNvGrpSpPr/>
          <p:nvPr userDrawn="1"/>
        </p:nvGrpSpPr>
        <p:grpSpPr>
          <a:xfrm>
            <a:off x="0" y="3516594"/>
            <a:ext cx="6358189" cy="2396903"/>
            <a:chOff x="999763" y="4580698"/>
            <a:chExt cx="3632716" cy="1370734"/>
          </a:xfrm>
          <a:solidFill>
            <a:srgbClr val="004050"/>
          </a:solidFill>
        </p:grpSpPr>
        <p:sp>
          <p:nvSpPr>
            <p:cNvPr id="10" name="Rectangle 9"/>
            <p:cNvSpPr/>
            <p:nvPr userDrawn="1"/>
          </p:nvSpPr>
          <p:spPr>
            <a:xfrm>
              <a:off x="999763" y="5031740"/>
              <a:ext cx="1554386"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p:cNvSpPr/>
            <p:nvPr userDrawn="1"/>
          </p:nvSpPr>
          <p:spPr>
            <a:xfrm>
              <a:off x="999763" y="5373431"/>
              <a:ext cx="1554387"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2" name="Group 11">
              <a:extLst>
                <a:ext uri="{FF2B5EF4-FFF2-40B4-BE49-F238E27FC236}">
                  <a16:creationId xmlns:a16="http://schemas.microsoft.com/office/drawing/2014/main" id="{51C13B23-0164-1C4E-9E7A-3F1ECA7824F7}"/>
                </a:ext>
              </a:extLst>
            </p:cNvPr>
            <p:cNvGrpSpPr/>
            <p:nvPr userDrawn="1"/>
          </p:nvGrpSpPr>
          <p:grpSpPr>
            <a:xfrm>
              <a:off x="2227580" y="4580698"/>
              <a:ext cx="2404899" cy="1370734"/>
              <a:chOff x="7799133" y="1870745"/>
              <a:chExt cx="1010349" cy="584292"/>
            </a:xfrm>
            <a:grpFill/>
          </p:grpSpPr>
          <p:sp>
            <p:nvSpPr>
              <p:cNvPr id="13" name="Freeform 12">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4" name="Freeform 13">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5" name="Freeform 14">
                <a:extLst>
                  <a:ext uri="{FF2B5EF4-FFF2-40B4-BE49-F238E27FC236}">
                    <a16:creationId xmlns:a16="http://schemas.microsoft.com/office/drawing/2014/main" id="{17BA7C41-EA1C-2F4D-90C7-EC472AB85B8A}"/>
                  </a:ext>
                </a:extLst>
              </p:cNvPr>
              <p:cNvSpPr/>
              <p:nvPr userDrawn="1"/>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grpSp>
      <p:sp>
        <p:nvSpPr>
          <p:cNvPr id="16"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lvl1pPr>
          </a:lstStyle>
          <a:p>
            <a:r>
              <a:rPr lang="en-US" noProof="0" dirty="0"/>
              <a:t>CLICK TO EDIT TITLE</a:t>
            </a:r>
            <a:endParaRPr lang="en-GB" noProof="0" dirty="0"/>
          </a:p>
        </p:txBody>
      </p:sp>
    </p:spTree>
    <p:extLst>
      <p:ext uri="{BB962C8B-B14F-4D97-AF65-F5344CB8AC3E}">
        <p14:creationId xmlns:p14="http://schemas.microsoft.com/office/powerpoint/2010/main" val="1221280981"/>
      </p:ext>
    </p:extLst>
  </p:cSld>
  <p:clrMapOvr>
    <a:masterClrMapping/>
  </p:clrMapOvr>
  <p:extLst>
    <p:ext uri="{DCECCB84-F9BA-43D5-87BE-67443E8EF086}">
      <p15:sldGuideLst xmlns:p15="http://schemas.microsoft.com/office/powerpoint/2012/main">
        <p15:guide id="1" orient="horz" pos="3634">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Arrow Left">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r="-1"/>
          <a:stretch/>
        </p:blipFill>
        <p:spPr>
          <a:xfrm>
            <a:off x="-6057" y="3264823"/>
            <a:ext cx="5967455" cy="2859259"/>
          </a:xfrm>
          <a:prstGeom prst="rect">
            <a:avLst/>
          </a:prstGeom>
        </p:spPr>
      </p:pic>
      <p:sp>
        <p:nvSpPr>
          <p:cNvPr id="3" name="Text Placeholder 2"/>
          <p:cNvSpPr>
            <a:spLocks noGrp="1"/>
          </p:cNvSpPr>
          <p:nvPr>
            <p:ph type="body" sz="quarter" idx="10" hasCustomPrompt="1"/>
          </p:nvPr>
        </p:nvSpPr>
        <p:spPr>
          <a:xfrm>
            <a:off x="384784" y="1242034"/>
            <a:ext cx="3694112" cy="2917842"/>
          </a:xfrm>
        </p:spPr>
        <p:txBody>
          <a:bodyPr anchor="b"/>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5" name="Text Placeholder 4"/>
          <p:cNvSpPr>
            <a:spLocks noGrp="1"/>
          </p:cNvSpPr>
          <p:nvPr>
            <p:ph type="body" sz="quarter" idx="11" hasCustomPrompt="1"/>
          </p:nvPr>
        </p:nvSpPr>
        <p:spPr>
          <a:xfrm>
            <a:off x="6098146" y="579549"/>
            <a:ext cx="5718225" cy="5899039"/>
          </a:xfrm>
        </p:spPr>
        <p:txBody>
          <a:bodyPr/>
          <a:lstStyle>
            <a:lvl1pPr marL="0" indent="0">
              <a:buFont typeface="Arial" panose="020B0604020202020204" pitchFamily="34" charset="0"/>
              <a:buNone/>
              <a:defRPr sz="20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a:p>
            <a:pPr lvl="1"/>
            <a:r>
              <a:rPr lang="en-US" dirty="0"/>
              <a:t>Second level</a:t>
            </a:r>
          </a:p>
          <a:p>
            <a:pPr lvl="2"/>
            <a:r>
              <a:rPr lang="en-GB" dirty="0"/>
              <a:t>Third level</a:t>
            </a:r>
          </a:p>
          <a:p>
            <a:pPr lvl="2"/>
            <a:r>
              <a:rPr lang="en-GB" dirty="0"/>
              <a:t>Fourth level</a:t>
            </a:r>
          </a:p>
          <a:p>
            <a:pPr lvl="2"/>
            <a:r>
              <a:rPr lang="en-GB" dirty="0"/>
              <a:t>Fifth level</a:t>
            </a:r>
          </a:p>
        </p:txBody>
      </p:sp>
    </p:spTree>
    <p:extLst>
      <p:ext uri="{BB962C8B-B14F-4D97-AF65-F5344CB8AC3E}">
        <p14:creationId xmlns:p14="http://schemas.microsoft.com/office/powerpoint/2010/main" val="1370358418"/>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ext and Image (half screen)">
    <p:bg>
      <p:bgPr>
        <a:solidFill>
          <a:schemeClr val="bg1"/>
        </a:solidFill>
        <a:effectLst/>
      </p:bgPr>
    </p:bg>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373063" y="1892635"/>
            <a:ext cx="614348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dirty="0"/>
              <a:t>Click icon to add picture</a:t>
            </a:r>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16" name="Freeform 15">
            <a:extLst>
              <a:ext uri="{FF2B5EF4-FFF2-40B4-BE49-F238E27FC236}">
                <a16:creationId xmlns:a16="http://schemas.microsoft.com/office/drawing/2014/main" id="{D44E23D4-CD16-B448-8F0A-11F5CE4FAB4C}"/>
              </a:ext>
            </a:extLst>
          </p:cNvPr>
          <p:cNvSpPr/>
          <p:nvPr userDrawn="1"/>
        </p:nvSpPr>
        <p:spPr>
          <a:xfrm>
            <a:off x="3229535" y="4488657"/>
            <a:ext cx="3729957" cy="236934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641350">
                <a:moveTo>
                  <a:pt x="117151" y="24275"/>
                </a:moveTo>
                <a:cubicBezTo>
                  <a:pt x="34918" y="69741"/>
                  <a:pt x="-5912" y="140163"/>
                  <a:pt x="692" y="235603"/>
                </a:cubicBezTo>
                <a:cubicBezTo>
                  <a:pt x="7994" y="341013"/>
                  <a:pt x="103117" y="429659"/>
                  <a:pt x="208781" y="429659"/>
                </a:cubicBezTo>
                <a:lnTo>
                  <a:pt x="350450" y="429659"/>
                </a:lnTo>
                <a:lnTo>
                  <a:pt x="350450" y="641432"/>
                </a:lnTo>
                <a:lnTo>
                  <a:pt x="428301" y="641432"/>
                </a:lnTo>
                <a:lnTo>
                  <a:pt x="428301" y="430358"/>
                </a:lnTo>
                <a:lnTo>
                  <a:pt x="777551" y="430358"/>
                </a:lnTo>
                <a:cubicBezTo>
                  <a:pt x="722305" y="492842"/>
                  <a:pt x="679379" y="561231"/>
                  <a:pt x="652519" y="640352"/>
                </a:cubicBezTo>
                <a:cubicBezTo>
                  <a:pt x="668712" y="640352"/>
                  <a:pt x="683761" y="640352"/>
                  <a:pt x="698747" y="640352"/>
                </a:cubicBez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cubicBezTo>
                  <a:pt x="687889" y="141687"/>
                  <a:pt x="670616" y="141687"/>
                  <a:pt x="652138" y="141687"/>
                </a:cubicBez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cubicBezTo>
                  <a:pt x="350704" y="258463"/>
                  <a:pt x="350704" y="300818"/>
                  <a:pt x="350704" y="343045"/>
                </a:cubicBezTo>
                <a:lnTo>
                  <a:pt x="350704" y="352634"/>
                </a:lnTo>
                <a:cubicBezTo>
                  <a:pt x="349319" y="352892"/>
                  <a:pt x="347920" y="353061"/>
                  <a:pt x="346513" y="353142"/>
                </a:cubicBezTo>
                <a:cubicBezTo>
                  <a:pt x="300539" y="353142"/>
                  <a:pt x="254564" y="353142"/>
                  <a:pt x="208591" y="352697"/>
                </a:cubicBez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00EDB3"/>
          </a:solidFill>
          <a:ln w="6350" cap="flat">
            <a:noFill/>
            <a:prstDash val="solid"/>
            <a:miter/>
          </a:ln>
        </p:spPr>
        <p:txBody>
          <a:bodyPr rtlCol="0" anchor="ctr"/>
          <a:lstStyle/>
          <a:p>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912114898"/>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Activity 1">
    <p:bg>
      <p:bgPr>
        <a:solidFill>
          <a:srgbClr val="0EEEBA"/>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rgbClr val="004050"/>
                </a:solidFill>
              </a:defRPr>
            </a:lvl1pPr>
          </a:lstStyle>
          <a:p>
            <a:br>
              <a:rPr lang="en-US" noProof="0" dirty="0"/>
            </a:br>
            <a:br>
              <a:rPr lang="en-US" noProof="0" dirty="0"/>
            </a:br>
            <a:r>
              <a:rPr lang="en-US" noProof="0" dirty="0"/>
              <a:t>ACTIVITY: </a:t>
            </a:r>
            <a:br>
              <a:rPr lang="en-US" noProof="0" dirty="0"/>
            </a:br>
            <a:r>
              <a:rPr lang="en-US" noProof="0" dirty="0"/>
              <a:t>CLICK TO EDIT TITLE</a:t>
            </a:r>
            <a:endParaRPr lang="en-GB" noProof="0" dirty="0"/>
          </a:p>
        </p:txBody>
      </p:sp>
      <p:sp>
        <p:nvSpPr>
          <p:cNvPr id="4"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lvl1pPr>
          </a:lstStyle>
          <a:p>
            <a:pPr lvl="0"/>
            <a:r>
              <a:rPr lang="en-US" dirty="0"/>
              <a:t>Click to edit instructions</a:t>
            </a:r>
          </a:p>
        </p:txBody>
      </p:sp>
      <p:sp>
        <p:nvSpPr>
          <p:cNvPr id="10" name="Freeform 9">
            <a:extLst>
              <a:ext uri="{FF2B5EF4-FFF2-40B4-BE49-F238E27FC236}">
                <a16:creationId xmlns:a16="http://schemas.microsoft.com/office/drawing/2014/main"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accent1"/>
          </a:solidFill>
          <a:ln w="6350" cap="flat">
            <a:noFill/>
            <a:prstDash val="solid"/>
            <a:miter/>
          </a:ln>
        </p:spPr>
        <p:txBody>
          <a:bodyPr rtlCol="0" anchor="ctr"/>
          <a:lstStyle/>
          <a:p>
            <a:endParaRPr lang="en-GB"/>
          </a:p>
        </p:txBody>
      </p:sp>
    </p:spTree>
    <p:extLst>
      <p:ext uri="{BB962C8B-B14F-4D97-AF65-F5344CB8AC3E}">
        <p14:creationId xmlns:p14="http://schemas.microsoft.com/office/powerpoint/2010/main" val="2786887003"/>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4_01 Section Divider">
    <p:bg>
      <p:bgPr>
        <a:solidFill>
          <a:schemeClr val="tx1"/>
        </a:solidFill>
        <a:effectLst/>
      </p:bgPr>
    </p:bg>
    <p:spTree>
      <p:nvGrpSpPr>
        <p:cNvPr id="1" name=""/>
        <p:cNvGrpSpPr/>
        <p:nvPr/>
      </p:nvGrpSpPr>
      <p:grpSpPr>
        <a:xfrm>
          <a:off x="0" y="0"/>
          <a:ext cx="0" cy="0"/>
          <a:chOff x="0" y="0"/>
          <a:chExt cx="0" cy="0"/>
        </a:xfrm>
      </p:grpSpPr>
      <p:sp>
        <p:nvSpPr>
          <p:cNvPr id="5" name="Rectangle 4"/>
          <p:cNvSpPr/>
          <p:nvPr userDrawn="1"/>
        </p:nvSpPr>
        <p:spPr>
          <a:xfrm>
            <a:off x="-609" y="0"/>
            <a:ext cx="12192609" cy="6858000"/>
          </a:xfrm>
          <a:prstGeom prst="rect">
            <a:avLst/>
          </a:prstGeom>
          <a:solidFill>
            <a:srgbClr val="28C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object 3">
            <a:extLst>
              <a:ext uri="{FF2B5EF4-FFF2-40B4-BE49-F238E27FC236}">
                <a16:creationId xmlns:a16="http://schemas.microsoft.com/office/drawing/2014/main" id="{3344A4B7-0EC8-AD4A-8611-5B12AB419DC2}"/>
              </a:ext>
            </a:extLst>
          </p:cNvPr>
          <p:cNvSpPr/>
          <p:nvPr userDrawn="1"/>
        </p:nvSpPr>
        <p:spPr>
          <a:xfrm>
            <a:off x="0" y="0"/>
            <a:ext cx="11808125" cy="4657785"/>
          </a:xfrm>
          <a:custGeom>
            <a:avLst/>
            <a:gdLst/>
            <a:ahLst/>
            <a:cxnLst/>
            <a:rect l="l" t="t" r="r" b="b"/>
            <a:pathLst>
              <a:path w="15645765" h="6171565">
                <a:moveTo>
                  <a:pt x="12954792" y="0"/>
                </a:moveTo>
                <a:lnTo>
                  <a:pt x="9989330" y="0"/>
                </a:lnTo>
                <a:lnTo>
                  <a:pt x="11612737" y="1621505"/>
                </a:lnTo>
                <a:lnTo>
                  <a:pt x="11603898" y="1638231"/>
                </a:lnTo>
                <a:lnTo>
                  <a:pt x="0" y="1638231"/>
                </a:lnTo>
                <a:lnTo>
                  <a:pt x="0" y="3701600"/>
                </a:lnTo>
                <a:lnTo>
                  <a:pt x="11623393" y="3701600"/>
                </a:lnTo>
                <a:lnTo>
                  <a:pt x="9157358" y="6164994"/>
                </a:lnTo>
                <a:lnTo>
                  <a:pt x="9229199" y="6169201"/>
                </a:lnTo>
                <a:lnTo>
                  <a:pt x="9246778" y="6169604"/>
                </a:lnTo>
                <a:lnTo>
                  <a:pt x="12044487" y="6171255"/>
                </a:lnTo>
                <a:lnTo>
                  <a:pt x="12085365" y="6167625"/>
                </a:lnTo>
                <a:lnTo>
                  <a:pt x="12120998" y="6156469"/>
                </a:lnTo>
                <a:lnTo>
                  <a:pt x="12153240" y="6137640"/>
                </a:lnTo>
                <a:lnTo>
                  <a:pt x="12183945" y="6110993"/>
                </a:lnTo>
                <a:lnTo>
                  <a:pt x="15546143" y="2748262"/>
                </a:lnTo>
                <a:lnTo>
                  <a:pt x="15566761" y="2730440"/>
                </a:lnTo>
                <a:lnTo>
                  <a:pt x="15590311" y="2713899"/>
                </a:lnTo>
                <a:lnTo>
                  <a:pt x="15616627" y="2696820"/>
                </a:lnTo>
                <a:lnTo>
                  <a:pt x="15645546" y="2677383"/>
                </a:lnTo>
                <a:lnTo>
                  <a:pt x="15617183" y="2654144"/>
                </a:lnTo>
                <a:lnTo>
                  <a:pt x="15594873" y="2636172"/>
                </a:lnTo>
                <a:lnTo>
                  <a:pt x="15577002" y="2621305"/>
                </a:lnTo>
                <a:lnTo>
                  <a:pt x="15561955" y="2607381"/>
                </a:lnTo>
                <a:lnTo>
                  <a:pt x="12954792" y="0"/>
                </a:lnTo>
                <a:close/>
              </a:path>
            </a:pathLst>
          </a:custGeom>
          <a:solidFill>
            <a:srgbClr val="004050"/>
          </a:solidFill>
        </p:spPr>
        <p:txBody>
          <a:bodyPr wrap="square" lIns="0" tIns="0" rIns="0" bIns="0" rtlCol="0"/>
          <a:lstStyle/>
          <a:p>
            <a:endParaRPr sz="1029"/>
          </a:p>
        </p:txBody>
      </p:sp>
      <p:sp>
        <p:nvSpPr>
          <p:cNvPr id="11"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76238" y="2779800"/>
            <a:ext cx="5627171" cy="1682133"/>
          </a:xfrm>
        </p:spPr>
        <p:txBody>
          <a:bodyPr anchor="b" anchorCtr="0">
            <a:noAutofit/>
          </a:bodyPr>
          <a:lstStyle>
            <a:lvl1pPr algn="l">
              <a:lnSpc>
                <a:spcPct val="100000"/>
              </a:lnSpc>
              <a:defRPr sz="3600" spc="60" baseline="0">
                <a:solidFill>
                  <a:srgbClr val="004050"/>
                </a:solidFill>
              </a:defRPr>
            </a:lvl1pPr>
          </a:lstStyle>
          <a:p>
            <a:r>
              <a:rPr lang="en-US" noProof="0" dirty="0"/>
              <a:t>CLICK TO EDIT MASTER TITLE STYLE</a:t>
            </a:r>
            <a:endParaRPr lang="en-GB" noProof="0" dirty="0"/>
          </a:p>
        </p:txBody>
      </p:sp>
      <p:sp>
        <p:nvSpPr>
          <p:cNvPr id="7" name="Rectangle 6"/>
          <p:cNvSpPr/>
          <p:nvPr userDrawn="1"/>
        </p:nvSpPr>
        <p:spPr>
          <a:xfrm>
            <a:off x="758190" y="769620"/>
            <a:ext cx="379608" cy="110490"/>
          </a:xfrm>
          <a:prstGeom prst="rect">
            <a:avLst/>
          </a:prstGeom>
          <a:solidFill>
            <a:srgbClr val="28C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 Placeholder 6"/>
          <p:cNvSpPr>
            <a:spLocks noGrp="1"/>
          </p:cNvSpPr>
          <p:nvPr>
            <p:ph type="body" sz="quarter" idx="12" hasCustomPrompt="1"/>
          </p:nvPr>
        </p:nvSpPr>
        <p:spPr>
          <a:xfrm>
            <a:off x="384784" y="4894524"/>
            <a:ext cx="5627171" cy="1186921"/>
          </a:xfrm>
        </p:spPr>
        <p:txBody>
          <a:bodyPr/>
          <a:lstStyle>
            <a:lvl1pPr marL="342900" marR="0" indent="-342900" algn="l" defTabSz="914400" rtl="0" eaLnBrk="1" fontAlgn="auto" latinLnBrk="0" hangingPunct="1">
              <a:lnSpc>
                <a:spcPct val="100000"/>
              </a:lnSpc>
              <a:spcBef>
                <a:spcPts val="0"/>
              </a:spcBef>
              <a:spcAft>
                <a:spcPts val="0"/>
              </a:spcAft>
              <a:buClrTx/>
              <a:buSzPct val="115000"/>
              <a:buFont typeface="Arial" panose="020B0604020202020204" pitchFamily="34" charset="0"/>
              <a:buChar char="•"/>
              <a:tabLst/>
              <a:defRPr sz="2000" b="0">
                <a:solidFill>
                  <a:srgbClr val="004050"/>
                </a:solidFill>
              </a:defRPr>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Edit text</a:t>
            </a:r>
          </a:p>
        </p:txBody>
      </p:sp>
    </p:spTree>
    <p:extLst>
      <p:ext uri="{BB962C8B-B14F-4D97-AF65-F5344CB8AC3E}">
        <p14:creationId xmlns:p14="http://schemas.microsoft.com/office/powerpoint/2010/main" val="21161448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7_Text Slide - With side bar C1">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28C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 Placeholder 2"/>
          <p:cNvSpPr>
            <a:spLocks noGrp="1"/>
          </p:cNvSpPr>
          <p:nvPr>
            <p:ph type="body" sz="quarter" idx="10" hasCustomPrompt="1"/>
          </p:nvPr>
        </p:nvSpPr>
        <p:spPr>
          <a:xfrm>
            <a:off x="384784" y="1349984"/>
            <a:ext cx="3443732" cy="2751998"/>
          </a:xfrm>
        </p:spPr>
        <p:txBody>
          <a:bodyPr/>
          <a:lstStyle>
            <a:lvl1pPr marL="0" indent="0">
              <a:lnSpc>
                <a:spcPct val="90000"/>
              </a:lnSpc>
              <a:spcAft>
                <a:spcPts val="0"/>
              </a:spcAft>
              <a:buFont typeface="Arial" panose="020B0604020202020204" pitchFamily="34" charset="0"/>
              <a:buNone/>
              <a:defRPr sz="3600" cap="all" spc="60"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sp>
        <p:nvSpPr>
          <p:cNvPr id="9" name="Text Placeholder 4"/>
          <p:cNvSpPr>
            <a:spLocks noGrp="1"/>
          </p:cNvSpPr>
          <p:nvPr>
            <p:ph type="body" sz="quarter" idx="15" hasCustomPrompt="1"/>
          </p:nvPr>
        </p:nvSpPr>
        <p:spPr>
          <a:xfrm>
            <a:off x="5037138" y="1349984"/>
            <a:ext cx="5803900" cy="4094163"/>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20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laoreet</a:t>
            </a:r>
            <a:r>
              <a:rPr lang="en-US" dirty="0"/>
              <a:t> </a:t>
            </a:r>
            <a:r>
              <a:rPr lang="en-US" dirty="0" err="1"/>
              <a:t>dolore</a:t>
            </a:r>
            <a:r>
              <a:rPr lang="en-US" dirty="0"/>
              <a:t> magna.</a:t>
            </a:r>
          </a:p>
          <a:p>
            <a:pPr lvl="1"/>
            <a:r>
              <a:rPr lang="en-US" dirty="0"/>
              <a:t>Second level</a:t>
            </a:r>
          </a:p>
        </p:txBody>
      </p:sp>
      <p:sp>
        <p:nvSpPr>
          <p:cNvPr id="11" name="Freeform 10">
            <a:extLst>
              <a:ext uri="{FF2B5EF4-FFF2-40B4-BE49-F238E27FC236}">
                <a16:creationId xmlns:a16="http://schemas.microsoft.com/office/drawing/2014/main" id="{35B5D0DF-4895-DB4F-85D9-C3FFDE55B8C8}"/>
              </a:ext>
            </a:extLst>
          </p:cNvPr>
          <p:cNvSpPr/>
          <p:nvPr userDrawn="1"/>
        </p:nvSpPr>
        <p:spPr>
          <a:xfrm>
            <a:off x="384784" y="4708688"/>
            <a:ext cx="4136901" cy="1728688"/>
          </a:xfrm>
          <a:custGeom>
            <a:avLst/>
            <a:gdLst>
              <a:gd name="connsiteX0" fmla="*/ 1041083 w 1035050"/>
              <a:gd name="connsiteY0" fmla="*/ 232283 h 527050"/>
              <a:gd name="connsiteX1" fmla="*/ 1041083 w 1035050"/>
              <a:gd name="connsiteY1" fmla="*/ 300545 h 527050"/>
              <a:gd name="connsiteX2" fmla="*/ 807403 w 1035050"/>
              <a:gd name="connsiteY2" fmla="*/ 532448 h 527050"/>
              <a:gd name="connsiteX3" fmla="*/ 738569 w 1035050"/>
              <a:gd name="connsiteY3" fmla="*/ 532448 h 527050"/>
              <a:gd name="connsiteX4" fmla="*/ 849249 w 1035050"/>
              <a:gd name="connsiteY4" fmla="*/ 300545 h 527050"/>
              <a:gd name="connsiteX5" fmla="*/ 564071 w 1035050"/>
              <a:gd name="connsiteY5" fmla="*/ 300545 h 527050"/>
              <a:gd name="connsiteX6" fmla="*/ 330454 w 1035050"/>
              <a:gd name="connsiteY6" fmla="*/ 532448 h 527050"/>
              <a:gd name="connsiteX7" fmla="*/ 261430 w 1035050"/>
              <a:gd name="connsiteY7" fmla="*/ 532448 h 527050"/>
              <a:gd name="connsiteX8" fmla="*/ 355854 w 1035050"/>
              <a:gd name="connsiteY8" fmla="*/ 314769 h 527050"/>
              <a:gd name="connsiteX9" fmla="*/ 202819 w 1035050"/>
              <a:gd name="connsiteY9" fmla="*/ 532448 h 527050"/>
              <a:gd name="connsiteX10" fmla="*/ 134049 w 1035050"/>
              <a:gd name="connsiteY10" fmla="*/ 532448 h 527050"/>
              <a:gd name="connsiteX11" fmla="*/ 232220 w 1035050"/>
              <a:gd name="connsiteY11" fmla="*/ 311277 h 527050"/>
              <a:gd name="connsiteX12" fmla="*/ 68771 w 1035050"/>
              <a:gd name="connsiteY12" fmla="*/ 532448 h 527050"/>
              <a:gd name="connsiteX13" fmla="*/ 0 w 1035050"/>
              <a:gd name="connsiteY13" fmla="*/ 532448 h 527050"/>
              <a:gd name="connsiteX14" fmla="*/ 162751 w 1035050"/>
              <a:gd name="connsiteY14" fmla="*/ 266192 h 527050"/>
              <a:gd name="connsiteX15" fmla="*/ 0 w 1035050"/>
              <a:gd name="connsiteY15" fmla="*/ 0 h 527050"/>
              <a:gd name="connsiteX16" fmla="*/ 68771 w 1035050"/>
              <a:gd name="connsiteY16" fmla="*/ 0 h 527050"/>
              <a:gd name="connsiteX17" fmla="*/ 231712 w 1035050"/>
              <a:gd name="connsiteY17" fmla="*/ 221107 h 527050"/>
              <a:gd name="connsiteX18" fmla="*/ 134049 w 1035050"/>
              <a:gd name="connsiteY18" fmla="*/ 381 h 527050"/>
              <a:gd name="connsiteX19" fmla="*/ 202819 w 1035050"/>
              <a:gd name="connsiteY19" fmla="*/ 381 h 527050"/>
              <a:gd name="connsiteX20" fmla="*/ 355918 w 1035050"/>
              <a:gd name="connsiteY20" fmla="*/ 218059 h 527050"/>
              <a:gd name="connsiteX21" fmla="*/ 261430 w 1035050"/>
              <a:gd name="connsiteY21" fmla="*/ 381 h 527050"/>
              <a:gd name="connsiteX22" fmla="*/ 330264 w 1035050"/>
              <a:gd name="connsiteY22" fmla="*/ 381 h 527050"/>
              <a:gd name="connsiteX23" fmla="*/ 564071 w 1035050"/>
              <a:gd name="connsiteY23" fmla="*/ 232283 h 527050"/>
              <a:gd name="connsiteX24" fmla="*/ 849440 w 1035050"/>
              <a:gd name="connsiteY24" fmla="*/ 232283 h 527050"/>
              <a:gd name="connsiteX25" fmla="*/ 738759 w 1035050"/>
              <a:gd name="connsiteY25" fmla="*/ 381 h 527050"/>
              <a:gd name="connsiteX26" fmla="*/ 807593 w 1035050"/>
              <a:gd name="connsiteY26" fmla="*/ 381 h 527050"/>
              <a:gd name="connsiteX27" fmla="*/ 1041083 w 1035050"/>
              <a:gd name="connsiteY27" fmla="*/ 232283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35050" h="527050">
                <a:moveTo>
                  <a:pt x="1041083" y="232283"/>
                </a:moveTo>
                <a:lnTo>
                  <a:pt x="1041083" y="300545"/>
                </a:lnTo>
                <a:cubicBezTo>
                  <a:pt x="912573" y="300194"/>
                  <a:pt x="808032" y="403939"/>
                  <a:pt x="807403" y="532448"/>
                </a:cubicBezTo>
                <a:lnTo>
                  <a:pt x="738569" y="532448"/>
                </a:lnTo>
                <a:cubicBezTo>
                  <a:pt x="738665" y="442426"/>
                  <a:pt x="779322" y="357240"/>
                  <a:pt x="849249" y="300545"/>
                </a:cubicBezTo>
                <a:lnTo>
                  <a:pt x="564071" y="300545"/>
                </a:lnTo>
                <a:cubicBezTo>
                  <a:pt x="435571" y="300194"/>
                  <a:pt x="331049" y="403949"/>
                  <a:pt x="330454" y="532448"/>
                </a:cubicBezTo>
                <a:lnTo>
                  <a:pt x="261430" y="532448"/>
                </a:lnTo>
                <a:cubicBezTo>
                  <a:pt x="261469" y="449957"/>
                  <a:pt x="295649" y="371162"/>
                  <a:pt x="355854" y="314769"/>
                </a:cubicBezTo>
                <a:cubicBezTo>
                  <a:pt x="264255" y="348074"/>
                  <a:pt x="203155" y="434982"/>
                  <a:pt x="202819" y="532448"/>
                </a:cubicBezTo>
                <a:lnTo>
                  <a:pt x="134049" y="532448"/>
                </a:lnTo>
                <a:cubicBezTo>
                  <a:pt x="134077" y="448170"/>
                  <a:pt x="169736" y="367833"/>
                  <a:pt x="232220" y="311277"/>
                </a:cubicBezTo>
                <a:cubicBezTo>
                  <a:pt x="135308" y="341431"/>
                  <a:pt x="69149" y="430954"/>
                  <a:pt x="68771" y="532448"/>
                </a:cubicBezTo>
                <a:lnTo>
                  <a:pt x="0" y="532448"/>
                </a:lnTo>
                <a:cubicBezTo>
                  <a:pt x="242" y="420258"/>
                  <a:pt x="63014" y="317565"/>
                  <a:pt x="162751" y="266192"/>
                </a:cubicBezTo>
                <a:cubicBezTo>
                  <a:pt x="63024" y="214841"/>
                  <a:pt x="251" y="112170"/>
                  <a:pt x="0" y="0"/>
                </a:cubicBezTo>
                <a:lnTo>
                  <a:pt x="68771" y="0"/>
                </a:lnTo>
                <a:cubicBezTo>
                  <a:pt x="69086" y="101339"/>
                  <a:pt x="135011" y="190797"/>
                  <a:pt x="231712" y="221107"/>
                </a:cubicBezTo>
                <a:cubicBezTo>
                  <a:pt x="169531" y="164565"/>
                  <a:pt x="134072" y="84425"/>
                  <a:pt x="134049" y="381"/>
                </a:cubicBezTo>
                <a:lnTo>
                  <a:pt x="202819" y="381"/>
                </a:lnTo>
                <a:cubicBezTo>
                  <a:pt x="203128" y="97875"/>
                  <a:pt x="264269" y="184807"/>
                  <a:pt x="355918" y="218059"/>
                </a:cubicBezTo>
                <a:cubicBezTo>
                  <a:pt x="295689" y="161678"/>
                  <a:pt x="261486" y="82882"/>
                  <a:pt x="261430" y="381"/>
                </a:cubicBezTo>
                <a:lnTo>
                  <a:pt x="330264" y="381"/>
                </a:lnTo>
                <a:cubicBezTo>
                  <a:pt x="330893" y="128940"/>
                  <a:pt x="435511" y="232705"/>
                  <a:pt x="564071" y="232283"/>
                </a:cubicBezTo>
                <a:lnTo>
                  <a:pt x="849440" y="232283"/>
                </a:lnTo>
                <a:cubicBezTo>
                  <a:pt x="779505" y="175595"/>
                  <a:pt x="738847" y="90405"/>
                  <a:pt x="738759" y="381"/>
                </a:cubicBezTo>
                <a:lnTo>
                  <a:pt x="807593" y="381"/>
                </a:lnTo>
                <a:cubicBezTo>
                  <a:pt x="808223" y="128815"/>
                  <a:pt x="912647" y="232530"/>
                  <a:pt x="1041083" y="232283"/>
                </a:cubicBezTo>
                <a:close/>
              </a:path>
            </a:pathLst>
          </a:custGeom>
          <a:solidFill>
            <a:srgbClr val="004050"/>
          </a:solidFill>
          <a:ln w="6350" cap="flat">
            <a:noFill/>
            <a:prstDash val="solid"/>
            <a:miter/>
          </a:ln>
        </p:spPr>
        <p:txBody>
          <a:bodyPr rtlCol="0" anchor="ctr"/>
          <a:lstStyle/>
          <a:p>
            <a:endParaRPr lang="en-GB"/>
          </a:p>
        </p:txBody>
      </p:sp>
    </p:spTree>
    <p:extLst>
      <p:ext uri="{BB962C8B-B14F-4D97-AF65-F5344CB8AC3E}">
        <p14:creationId xmlns:p14="http://schemas.microsoft.com/office/powerpoint/2010/main" val="274887005"/>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7_Text Slide A">
    <p:spTree>
      <p:nvGrpSpPr>
        <p:cNvPr id="1" name=""/>
        <p:cNvGrpSpPr/>
        <p:nvPr/>
      </p:nvGrpSpPr>
      <p:grpSpPr>
        <a:xfrm>
          <a:off x="0" y="0"/>
          <a:ext cx="0" cy="0"/>
          <a:chOff x="0" y="0"/>
          <a:chExt cx="0" cy="0"/>
        </a:xfrm>
      </p:grpSpPr>
      <p:grpSp>
        <p:nvGrpSpPr>
          <p:cNvPr id="2" name="Group 1"/>
          <p:cNvGrpSpPr/>
          <p:nvPr userDrawn="1"/>
        </p:nvGrpSpPr>
        <p:grpSpPr>
          <a:xfrm>
            <a:off x="-6058" y="3516217"/>
            <a:ext cx="5797612" cy="2396903"/>
            <a:chOff x="1320045" y="4580698"/>
            <a:chExt cx="3312434" cy="1370734"/>
          </a:xfrm>
          <a:solidFill>
            <a:srgbClr val="28CFF9"/>
          </a:solidFill>
        </p:grpSpPr>
        <p:sp>
          <p:nvSpPr>
            <p:cNvPr id="12" name="Rectangle 11"/>
            <p:cNvSpPr/>
            <p:nvPr userDrawn="1"/>
          </p:nvSpPr>
          <p:spPr>
            <a:xfrm>
              <a:off x="1320045" y="5031740"/>
              <a:ext cx="1234104"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Rectangle 12"/>
            <p:cNvSpPr/>
            <p:nvPr userDrawn="1"/>
          </p:nvSpPr>
          <p:spPr>
            <a:xfrm>
              <a:off x="1320046" y="5373431"/>
              <a:ext cx="1234104"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4" name="Group 13">
              <a:extLst>
                <a:ext uri="{FF2B5EF4-FFF2-40B4-BE49-F238E27FC236}">
                  <a16:creationId xmlns:a16="http://schemas.microsoft.com/office/drawing/2014/main" id="{51C13B23-0164-1C4E-9E7A-3F1ECA7824F7}"/>
                </a:ext>
              </a:extLst>
            </p:cNvPr>
            <p:cNvGrpSpPr/>
            <p:nvPr userDrawn="1"/>
          </p:nvGrpSpPr>
          <p:grpSpPr>
            <a:xfrm>
              <a:off x="2227580" y="4580698"/>
              <a:ext cx="2404899" cy="1370734"/>
              <a:chOff x="7799133" y="1870745"/>
              <a:chExt cx="1010349" cy="584292"/>
            </a:xfrm>
            <a:grpFill/>
          </p:grpSpPr>
          <p:sp>
            <p:nvSpPr>
              <p:cNvPr id="15" name="Freeform 14">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6" name="Freeform 15">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7" name="Freeform 16">
                <a:extLst>
                  <a:ext uri="{FF2B5EF4-FFF2-40B4-BE49-F238E27FC236}">
                    <a16:creationId xmlns:a16="http://schemas.microsoft.com/office/drawing/2014/main" id="{17BA7C41-EA1C-2F4D-90C7-EC472AB85B8A}"/>
                  </a:ext>
                </a:extLst>
              </p:cNvPr>
              <p:cNvSpPr/>
              <p:nvPr/>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grpSp>
      <p:sp>
        <p:nvSpPr>
          <p:cNvPr id="11" name="Text Placeholder 2"/>
          <p:cNvSpPr>
            <a:spLocks noGrp="1"/>
          </p:cNvSpPr>
          <p:nvPr>
            <p:ph type="body" sz="quarter" idx="10" hasCustomPrompt="1"/>
          </p:nvPr>
        </p:nvSpPr>
        <p:spPr>
          <a:xfrm>
            <a:off x="384784" y="1242034"/>
            <a:ext cx="3694112" cy="2917842"/>
          </a:xfrm>
        </p:spPr>
        <p:txBody>
          <a:bodyPr anchor="b"/>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18" name="Text Placeholder 4"/>
          <p:cNvSpPr>
            <a:spLocks noGrp="1"/>
          </p:cNvSpPr>
          <p:nvPr>
            <p:ph type="body" sz="quarter" idx="11" hasCustomPrompt="1"/>
          </p:nvPr>
        </p:nvSpPr>
        <p:spPr>
          <a:xfrm>
            <a:off x="6098146" y="579549"/>
            <a:ext cx="5718225" cy="5899039"/>
          </a:xfrm>
        </p:spPr>
        <p:txBody>
          <a:bodyPr/>
          <a:lstStyle>
            <a:lvl1pPr marL="0" indent="0">
              <a:buFont typeface="Arial" panose="020B0604020202020204" pitchFamily="34" charset="0"/>
              <a:buNone/>
              <a:defRPr sz="20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a:p>
            <a:pPr lvl="1"/>
            <a:r>
              <a:rPr lang="en-US" dirty="0"/>
              <a:t>Second level</a:t>
            </a:r>
          </a:p>
          <a:p>
            <a:pPr lvl="2"/>
            <a:r>
              <a:rPr lang="en-GB" dirty="0"/>
              <a:t>Third level</a:t>
            </a:r>
          </a:p>
          <a:p>
            <a:pPr lvl="2"/>
            <a:r>
              <a:rPr lang="en-GB" dirty="0"/>
              <a:t>Fourth level</a:t>
            </a:r>
          </a:p>
          <a:p>
            <a:pPr lvl="2"/>
            <a:r>
              <a:rPr lang="en-GB" dirty="0"/>
              <a:t>Fifth level</a:t>
            </a:r>
          </a:p>
        </p:txBody>
      </p:sp>
    </p:spTree>
    <p:extLst>
      <p:ext uri="{BB962C8B-B14F-4D97-AF65-F5344CB8AC3E}">
        <p14:creationId xmlns:p14="http://schemas.microsoft.com/office/powerpoint/2010/main" val="822106750"/>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4_Text and Image (half screen)">
    <p:bg>
      <p:bgPr>
        <a:solidFill>
          <a:schemeClr val="bg1"/>
        </a:solidFill>
        <a:effectLst/>
      </p:bgPr>
    </p:bg>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373063" y="1892635"/>
            <a:ext cx="614348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dirty="0"/>
              <a:t>Click icon to add picture</a:t>
            </a:r>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16" name="Freeform 15">
            <a:extLst>
              <a:ext uri="{FF2B5EF4-FFF2-40B4-BE49-F238E27FC236}">
                <a16:creationId xmlns:a16="http://schemas.microsoft.com/office/drawing/2014/main" id="{D44E23D4-CD16-B448-8F0A-11F5CE4FAB4C}"/>
              </a:ext>
            </a:extLst>
          </p:cNvPr>
          <p:cNvSpPr/>
          <p:nvPr userDrawn="1"/>
        </p:nvSpPr>
        <p:spPr>
          <a:xfrm>
            <a:off x="3229535" y="4488657"/>
            <a:ext cx="3729957" cy="236934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641350">
                <a:moveTo>
                  <a:pt x="117151" y="24275"/>
                </a:moveTo>
                <a:cubicBezTo>
                  <a:pt x="34918" y="69741"/>
                  <a:pt x="-5912" y="140163"/>
                  <a:pt x="692" y="235603"/>
                </a:cubicBezTo>
                <a:cubicBezTo>
                  <a:pt x="7994" y="341013"/>
                  <a:pt x="103117" y="429659"/>
                  <a:pt x="208781" y="429659"/>
                </a:cubicBezTo>
                <a:lnTo>
                  <a:pt x="350450" y="429659"/>
                </a:lnTo>
                <a:lnTo>
                  <a:pt x="350450" y="641432"/>
                </a:lnTo>
                <a:lnTo>
                  <a:pt x="428301" y="641432"/>
                </a:lnTo>
                <a:lnTo>
                  <a:pt x="428301" y="430358"/>
                </a:lnTo>
                <a:lnTo>
                  <a:pt x="777551" y="430358"/>
                </a:lnTo>
                <a:cubicBezTo>
                  <a:pt x="722305" y="492842"/>
                  <a:pt x="679379" y="561231"/>
                  <a:pt x="652519" y="640352"/>
                </a:cubicBezTo>
                <a:cubicBezTo>
                  <a:pt x="668712" y="640352"/>
                  <a:pt x="683761" y="640352"/>
                  <a:pt x="698747" y="640352"/>
                </a:cubicBez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cubicBezTo>
                  <a:pt x="687889" y="141687"/>
                  <a:pt x="670616" y="141687"/>
                  <a:pt x="652138" y="141687"/>
                </a:cubicBez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cubicBezTo>
                  <a:pt x="350704" y="258463"/>
                  <a:pt x="350704" y="300818"/>
                  <a:pt x="350704" y="343045"/>
                </a:cubicBezTo>
                <a:lnTo>
                  <a:pt x="350704" y="352634"/>
                </a:lnTo>
                <a:cubicBezTo>
                  <a:pt x="349319" y="352892"/>
                  <a:pt x="347920" y="353061"/>
                  <a:pt x="346513" y="353142"/>
                </a:cubicBezTo>
                <a:cubicBezTo>
                  <a:pt x="300539" y="353142"/>
                  <a:pt x="254564" y="353142"/>
                  <a:pt x="208591" y="352697"/>
                </a:cubicBez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28CFF9"/>
          </a:solidFill>
          <a:ln w="6350" cap="flat">
            <a:noFill/>
            <a:prstDash val="solid"/>
            <a:miter/>
          </a:ln>
        </p:spPr>
        <p:txBody>
          <a:bodyPr rtlCol="0" anchor="ctr"/>
          <a:lstStyle/>
          <a:p>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194725214"/>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1_Activity 1">
    <p:bg>
      <p:bgPr>
        <a:solidFill>
          <a:srgbClr val="28CFF9"/>
        </a:solidFill>
        <a:effectLst/>
      </p:bgPr>
    </p:bg>
    <p:spTree>
      <p:nvGrpSpPr>
        <p:cNvPr id="1" name=""/>
        <p:cNvGrpSpPr/>
        <p:nvPr/>
      </p:nvGrpSpPr>
      <p:grpSpPr>
        <a:xfrm>
          <a:off x="0" y="0"/>
          <a:ext cx="0" cy="0"/>
          <a:chOff x="0" y="0"/>
          <a:chExt cx="0" cy="0"/>
        </a:xfrm>
      </p:grpSpPr>
      <p:sp>
        <p:nvSpPr>
          <p:cNvPr id="10" name="Freeform 9">
            <a:extLst>
              <a:ext uri="{FF2B5EF4-FFF2-40B4-BE49-F238E27FC236}">
                <a16:creationId xmlns:a16="http://schemas.microsoft.com/office/drawing/2014/main"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accent1"/>
          </a:solidFill>
          <a:ln w="6350" cap="flat">
            <a:noFill/>
            <a:prstDash val="solid"/>
            <a:miter/>
          </a:ln>
        </p:spPr>
        <p:txBody>
          <a:bodyPr rtlCol="0" anchor="ctr"/>
          <a:lstStyle/>
          <a:p>
            <a:endParaRPr lang="en-GB"/>
          </a:p>
        </p:txBody>
      </p:sp>
      <p:sp>
        <p:nvSpPr>
          <p:cNvPr id="5"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rgbClr val="004050"/>
                </a:solidFill>
              </a:defRPr>
            </a:lvl1pPr>
          </a:lstStyle>
          <a:p>
            <a:br>
              <a:rPr lang="en-US" noProof="0" dirty="0"/>
            </a:br>
            <a:br>
              <a:rPr lang="en-US" noProof="0" dirty="0"/>
            </a:br>
            <a:r>
              <a:rPr lang="en-US" noProof="0" dirty="0"/>
              <a:t>ACTIVITY: </a:t>
            </a:r>
            <a:br>
              <a:rPr lang="en-US" noProof="0" dirty="0"/>
            </a:br>
            <a:r>
              <a:rPr lang="en-US" noProof="0" dirty="0"/>
              <a:t>CLICK TO EDIT TITLE</a:t>
            </a:r>
            <a:endParaRPr lang="en-GB" noProof="0" dirty="0"/>
          </a:p>
        </p:txBody>
      </p:sp>
      <p:sp>
        <p:nvSpPr>
          <p:cNvPr id="6"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lvl1pPr>
          </a:lstStyle>
          <a:p>
            <a:pPr lvl="0"/>
            <a:r>
              <a:rPr lang="en-US" dirty="0"/>
              <a:t>Click to edit instructions</a:t>
            </a:r>
          </a:p>
        </p:txBody>
      </p:sp>
    </p:spTree>
    <p:extLst>
      <p:ext uri="{BB962C8B-B14F-4D97-AF65-F5344CB8AC3E}">
        <p14:creationId xmlns:p14="http://schemas.microsoft.com/office/powerpoint/2010/main" val="1928947671"/>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5_03 Section Divider">
    <p:bg>
      <p:bgPr>
        <a:solidFill>
          <a:srgbClr val="F3622C"/>
        </a:solidFill>
        <a:effectLst/>
      </p:bgPr>
    </p:bg>
    <p:spTree>
      <p:nvGrpSpPr>
        <p:cNvPr id="1" name=""/>
        <p:cNvGrpSpPr/>
        <p:nvPr/>
      </p:nvGrpSpPr>
      <p:grpSpPr>
        <a:xfrm>
          <a:off x="0" y="0"/>
          <a:ext cx="0" cy="0"/>
          <a:chOff x="0" y="0"/>
          <a:chExt cx="0" cy="0"/>
        </a:xfrm>
      </p:grpSpPr>
      <p:sp>
        <p:nvSpPr>
          <p:cNvPr id="16" name="Rectangle 15"/>
          <p:cNvSpPr/>
          <p:nvPr userDrawn="1"/>
        </p:nvSpPr>
        <p:spPr>
          <a:xfrm>
            <a:off x="760859" y="768561"/>
            <a:ext cx="379608" cy="110490"/>
          </a:xfrm>
          <a:prstGeom prst="rect">
            <a:avLst/>
          </a:prstGeom>
          <a:solidFill>
            <a:srgbClr val="F362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9" name="Group 8">
            <a:extLst>
              <a:ext uri="{FF2B5EF4-FFF2-40B4-BE49-F238E27FC236}">
                <a16:creationId xmlns:a16="http://schemas.microsoft.com/office/drawing/2014/main" id="{51C13B23-0164-1C4E-9E7A-3F1ECA7824F7}"/>
              </a:ext>
            </a:extLst>
          </p:cNvPr>
          <p:cNvGrpSpPr/>
          <p:nvPr userDrawn="1"/>
        </p:nvGrpSpPr>
        <p:grpSpPr>
          <a:xfrm>
            <a:off x="3297651" y="2366578"/>
            <a:ext cx="7767721" cy="4491421"/>
            <a:chOff x="7799133" y="1870745"/>
            <a:chExt cx="1010349" cy="584292"/>
          </a:xfrm>
          <a:solidFill>
            <a:srgbClr val="F8D237"/>
          </a:solidFill>
        </p:grpSpPr>
        <p:sp>
          <p:nvSpPr>
            <p:cNvPr id="10" name="Freeform 9">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1" name="Freeform 10">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3" name="Freeform 12">
              <a:extLst>
                <a:ext uri="{FF2B5EF4-FFF2-40B4-BE49-F238E27FC236}">
                  <a16:creationId xmlns:a16="http://schemas.microsoft.com/office/drawing/2014/main" id="{17BA7C41-EA1C-2F4D-90C7-EC472AB85B8A}"/>
                </a:ext>
              </a:extLst>
            </p:cNvPr>
            <p:cNvSpPr/>
            <p:nvPr/>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sp>
        <p:nvSpPr>
          <p:cNvPr id="2" name="Rectangle 1"/>
          <p:cNvSpPr/>
          <p:nvPr userDrawn="1"/>
        </p:nvSpPr>
        <p:spPr>
          <a:xfrm>
            <a:off x="-1" y="3841786"/>
            <a:ext cx="8212667" cy="432000"/>
          </a:xfrm>
          <a:prstGeom prst="rect">
            <a:avLst/>
          </a:prstGeom>
          <a:solidFill>
            <a:srgbClr val="F8D2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13"/>
          <p:cNvSpPr/>
          <p:nvPr userDrawn="1"/>
        </p:nvSpPr>
        <p:spPr>
          <a:xfrm>
            <a:off x="-10132" y="4965471"/>
            <a:ext cx="8146316" cy="432000"/>
          </a:xfrm>
          <a:prstGeom prst="rect">
            <a:avLst/>
          </a:prstGeom>
          <a:solidFill>
            <a:srgbClr val="F8D2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76239" y="1556247"/>
            <a:ext cx="5810250" cy="2277604"/>
          </a:xfrm>
        </p:spPr>
        <p:txBody>
          <a:bodyPr anchor="b" anchorCtr="0">
            <a:noAutofit/>
          </a:bodyPr>
          <a:lstStyle>
            <a:lvl1pPr algn="l">
              <a:lnSpc>
                <a:spcPct val="90000"/>
              </a:lnSpc>
              <a:defRPr sz="3600" spc="60" baseline="0">
                <a:solidFill>
                  <a:schemeClr val="bg1"/>
                </a:solidFill>
              </a:defRPr>
            </a:lvl1pPr>
          </a:lstStyle>
          <a:p>
            <a:r>
              <a:rPr lang="en-US" noProof="0" dirty="0"/>
              <a:t>CLICK TO EDIT </a:t>
            </a:r>
            <a:br>
              <a:rPr lang="en-US" noProof="0" dirty="0"/>
            </a:br>
            <a:r>
              <a:rPr lang="en-US" noProof="0" dirty="0"/>
              <a:t>MASTER TITLE STYLE</a:t>
            </a:r>
            <a:endParaRPr lang="en-GB" noProof="0" dirty="0"/>
          </a:p>
        </p:txBody>
      </p:sp>
    </p:spTree>
    <p:extLst>
      <p:ext uri="{BB962C8B-B14F-4D97-AF65-F5344CB8AC3E}">
        <p14:creationId xmlns:p14="http://schemas.microsoft.com/office/powerpoint/2010/main" val="122356146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2_Text Slide - With side bar C1">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F362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8" name="Text Placeholder 2"/>
          <p:cNvSpPr>
            <a:spLocks noGrp="1"/>
          </p:cNvSpPr>
          <p:nvPr>
            <p:ph type="body" sz="quarter" idx="10" hasCustomPrompt="1"/>
          </p:nvPr>
        </p:nvSpPr>
        <p:spPr>
          <a:xfrm>
            <a:off x="384784" y="1349984"/>
            <a:ext cx="3443732" cy="2751998"/>
          </a:xfrm>
        </p:spPr>
        <p:txBody>
          <a:bodyPr/>
          <a:lstStyle>
            <a:lvl1pPr marL="0" indent="0">
              <a:lnSpc>
                <a:spcPct val="90000"/>
              </a:lnSpc>
              <a:spcAft>
                <a:spcPts val="0"/>
              </a:spcAft>
              <a:buFont typeface="Arial" panose="020B0604020202020204" pitchFamily="34" charset="0"/>
              <a:buNone/>
              <a:defRPr sz="3600" cap="all" spc="60" baseline="0">
                <a:solidFill>
                  <a:schemeClr val="bg1"/>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sp>
        <p:nvSpPr>
          <p:cNvPr id="9" name="Text Placeholder 4"/>
          <p:cNvSpPr>
            <a:spLocks noGrp="1"/>
          </p:cNvSpPr>
          <p:nvPr>
            <p:ph type="body" sz="quarter" idx="15" hasCustomPrompt="1"/>
          </p:nvPr>
        </p:nvSpPr>
        <p:spPr>
          <a:xfrm>
            <a:off x="5037138" y="1349984"/>
            <a:ext cx="5803900" cy="4094163"/>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20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laoreet</a:t>
            </a:r>
            <a:r>
              <a:rPr lang="en-US" dirty="0"/>
              <a:t> </a:t>
            </a:r>
            <a:r>
              <a:rPr lang="en-US" dirty="0" err="1"/>
              <a:t>dolore</a:t>
            </a:r>
            <a:r>
              <a:rPr lang="en-US" dirty="0"/>
              <a:t> magna.</a:t>
            </a:r>
          </a:p>
          <a:p>
            <a:pPr lvl="1"/>
            <a:r>
              <a:rPr lang="en-US" dirty="0"/>
              <a:t>Second level</a:t>
            </a:r>
          </a:p>
        </p:txBody>
      </p:sp>
      <p:sp>
        <p:nvSpPr>
          <p:cNvPr id="14" name="Rectangle 13"/>
          <p:cNvSpPr/>
          <p:nvPr userDrawn="1"/>
        </p:nvSpPr>
        <p:spPr>
          <a:xfrm>
            <a:off x="0" y="5030515"/>
            <a:ext cx="2361189" cy="132089"/>
          </a:xfrm>
          <a:prstGeom prst="rect">
            <a:avLst/>
          </a:prstGeom>
          <a:solidFill>
            <a:srgbClr val="F8D2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14"/>
          <p:cNvSpPr/>
          <p:nvPr userDrawn="1"/>
        </p:nvSpPr>
        <p:spPr>
          <a:xfrm>
            <a:off x="0" y="5379138"/>
            <a:ext cx="2746241" cy="133200"/>
          </a:xfrm>
          <a:prstGeom prst="rect">
            <a:avLst/>
          </a:prstGeom>
          <a:solidFill>
            <a:srgbClr val="F8D2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7" name="Group 6">
            <a:extLst>
              <a:ext uri="{FF2B5EF4-FFF2-40B4-BE49-F238E27FC236}">
                <a16:creationId xmlns:a16="http://schemas.microsoft.com/office/drawing/2014/main" id="{51C13B23-0164-1C4E-9E7A-3F1ECA7824F7}"/>
              </a:ext>
            </a:extLst>
          </p:cNvPr>
          <p:cNvGrpSpPr/>
          <p:nvPr userDrawn="1"/>
        </p:nvGrpSpPr>
        <p:grpSpPr>
          <a:xfrm>
            <a:off x="2203017" y="4568506"/>
            <a:ext cx="2424152" cy="1401684"/>
            <a:chOff x="7799133" y="1870745"/>
            <a:chExt cx="1010349" cy="584292"/>
          </a:xfrm>
          <a:solidFill>
            <a:srgbClr val="F8D237"/>
          </a:solidFill>
        </p:grpSpPr>
        <p:sp>
          <p:nvSpPr>
            <p:cNvPr id="11" name="Freeform 10">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2" name="Freeform 11">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3" name="Freeform 12">
              <a:extLst>
                <a:ext uri="{FF2B5EF4-FFF2-40B4-BE49-F238E27FC236}">
                  <a16:creationId xmlns:a16="http://schemas.microsoft.com/office/drawing/2014/main" id="{17BA7C41-EA1C-2F4D-90C7-EC472AB85B8A}"/>
                </a:ext>
              </a:extLst>
            </p:cNvPr>
            <p:cNvSpPr/>
            <p:nvPr/>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998918914"/>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Q&amp;A/what's next">
    <p:bg>
      <p:bgPr>
        <a:solidFill>
          <a:srgbClr val="7E007C"/>
        </a:solidFill>
        <a:effectLst/>
      </p:bgPr>
    </p:bg>
    <p:spTree>
      <p:nvGrpSpPr>
        <p:cNvPr id="1" name=""/>
        <p:cNvGrpSpPr/>
        <p:nvPr/>
      </p:nvGrpSpPr>
      <p:grpSpPr>
        <a:xfrm>
          <a:off x="0" y="0"/>
          <a:ext cx="0" cy="0"/>
          <a:chOff x="0" y="0"/>
          <a:chExt cx="0" cy="0"/>
        </a:xfrm>
      </p:grpSpPr>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00" contrast="100000"/>
                    </a14:imgEffect>
                  </a14:imgLayer>
                </a14:imgProps>
              </a:ext>
              <a:ext uri="{28A0092B-C50C-407E-A947-70E740481C1C}">
                <a14:useLocalDpi xmlns:a14="http://schemas.microsoft.com/office/drawing/2010/main" val="0"/>
              </a:ext>
            </a:extLst>
          </a:blip>
          <a:stretch>
            <a:fillRect/>
          </a:stretch>
        </p:blipFill>
        <p:spPr>
          <a:xfrm>
            <a:off x="80900" y="302477"/>
            <a:ext cx="2643023" cy="1610367"/>
          </a:xfrm>
          <a:prstGeom prst="rect">
            <a:avLst/>
          </a:prstGeom>
        </p:spPr>
      </p:pic>
      <p:sp>
        <p:nvSpPr>
          <p:cNvPr id="7"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solidFill>
                  <a:schemeClr val="bg1"/>
                </a:solidFill>
              </a:defRPr>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Edit text</a:t>
            </a:r>
          </a:p>
        </p:txBody>
      </p:sp>
      <p:grpSp>
        <p:nvGrpSpPr>
          <p:cNvPr id="9" name="Group 8"/>
          <p:cNvGrpSpPr/>
          <p:nvPr userDrawn="1"/>
        </p:nvGrpSpPr>
        <p:grpSpPr>
          <a:xfrm>
            <a:off x="0" y="3516594"/>
            <a:ext cx="6358189" cy="2396903"/>
            <a:chOff x="999763" y="4580698"/>
            <a:chExt cx="3632716" cy="1370734"/>
          </a:xfrm>
          <a:solidFill>
            <a:srgbClr val="FF004C"/>
          </a:solidFill>
        </p:grpSpPr>
        <p:sp>
          <p:nvSpPr>
            <p:cNvPr id="10" name="Rectangle 9"/>
            <p:cNvSpPr/>
            <p:nvPr userDrawn="1"/>
          </p:nvSpPr>
          <p:spPr>
            <a:xfrm>
              <a:off x="999763" y="5031740"/>
              <a:ext cx="1554386"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p:cNvSpPr/>
            <p:nvPr userDrawn="1"/>
          </p:nvSpPr>
          <p:spPr>
            <a:xfrm>
              <a:off x="999763" y="5373431"/>
              <a:ext cx="1554387"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2" name="Group 11">
              <a:extLst>
                <a:ext uri="{FF2B5EF4-FFF2-40B4-BE49-F238E27FC236}">
                  <a16:creationId xmlns:a16="http://schemas.microsoft.com/office/drawing/2014/main" id="{51C13B23-0164-1C4E-9E7A-3F1ECA7824F7}"/>
                </a:ext>
              </a:extLst>
            </p:cNvPr>
            <p:cNvGrpSpPr/>
            <p:nvPr userDrawn="1"/>
          </p:nvGrpSpPr>
          <p:grpSpPr>
            <a:xfrm>
              <a:off x="2227580" y="4580698"/>
              <a:ext cx="2404899" cy="1370734"/>
              <a:chOff x="7799133" y="1870745"/>
              <a:chExt cx="1010349" cy="584292"/>
            </a:xfrm>
            <a:grpFill/>
          </p:grpSpPr>
          <p:sp>
            <p:nvSpPr>
              <p:cNvPr id="13" name="Freeform 12">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4" name="Freeform 13">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5" name="Freeform 14">
                <a:extLst>
                  <a:ext uri="{FF2B5EF4-FFF2-40B4-BE49-F238E27FC236}">
                    <a16:creationId xmlns:a16="http://schemas.microsoft.com/office/drawing/2014/main" id="{17BA7C41-EA1C-2F4D-90C7-EC472AB85B8A}"/>
                  </a:ext>
                </a:extLst>
              </p:cNvPr>
              <p:cNvSpPr/>
              <p:nvPr userDrawn="1"/>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grpSp>
      <p:sp>
        <p:nvSpPr>
          <p:cNvPr id="16"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solidFill>
                  <a:schemeClr val="bg1"/>
                </a:solidFill>
              </a:defRPr>
            </a:lvl1pPr>
          </a:lstStyle>
          <a:p>
            <a:r>
              <a:rPr lang="en-US" noProof="0" dirty="0"/>
              <a:t>CLICK TO EDIT TITLE</a:t>
            </a:r>
            <a:endParaRPr lang="en-GB" noProof="0" dirty="0"/>
          </a:p>
        </p:txBody>
      </p:sp>
    </p:spTree>
    <p:extLst>
      <p:ext uri="{BB962C8B-B14F-4D97-AF65-F5344CB8AC3E}">
        <p14:creationId xmlns:p14="http://schemas.microsoft.com/office/powerpoint/2010/main" val="3920985136"/>
      </p:ext>
    </p:extLst>
  </p:cSld>
  <p:clrMapOvr>
    <a:masterClrMapping/>
  </p:clrMapOvr>
  <p:extLst>
    <p:ext uri="{DCECCB84-F9BA-43D5-87BE-67443E8EF086}">
      <p15:sldGuideLst xmlns:p15="http://schemas.microsoft.com/office/powerpoint/2012/main">
        <p15:guide id="1" orient="horz" pos="3634">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1_Text Slide A">
    <p:spTree>
      <p:nvGrpSpPr>
        <p:cNvPr id="1" name=""/>
        <p:cNvGrpSpPr/>
        <p:nvPr/>
      </p:nvGrpSpPr>
      <p:grpSpPr>
        <a:xfrm>
          <a:off x="0" y="0"/>
          <a:ext cx="0" cy="0"/>
          <a:chOff x="0" y="0"/>
          <a:chExt cx="0" cy="0"/>
        </a:xfrm>
      </p:grpSpPr>
      <p:grpSp>
        <p:nvGrpSpPr>
          <p:cNvPr id="8" name="Group 7"/>
          <p:cNvGrpSpPr/>
          <p:nvPr userDrawn="1"/>
        </p:nvGrpSpPr>
        <p:grpSpPr>
          <a:xfrm>
            <a:off x="-6058" y="3516217"/>
            <a:ext cx="5797612" cy="2396903"/>
            <a:chOff x="1320045" y="4580698"/>
            <a:chExt cx="3312434" cy="1370734"/>
          </a:xfrm>
          <a:solidFill>
            <a:srgbClr val="F3622C"/>
          </a:solidFill>
        </p:grpSpPr>
        <p:sp>
          <p:nvSpPr>
            <p:cNvPr id="9" name="Rectangle 8"/>
            <p:cNvSpPr/>
            <p:nvPr userDrawn="1"/>
          </p:nvSpPr>
          <p:spPr>
            <a:xfrm>
              <a:off x="1320045" y="5031740"/>
              <a:ext cx="1234104"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p:cNvSpPr/>
            <p:nvPr userDrawn="1"/>
          </p:nvSpPr>
          <p:spPr>
            <a:xfrm>
              <a:off x="1320046" y="5373431"/>
              <a:ext cx="1234104"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1" name="Group 10">
              <a:extLst>
                <a:ext uri="{FF2B5EF4-FFF2-40B4-BE49-F238E27FC236}">
                  <a16:creationId xmlns:a16="http://schemas.microsoft.com/office/drawing/2014/main" id="{51C13B23-0164-1C4E-9E7A-3F1ECA7824F7}"/>
                </a:ext>
              </a:extLst>
            </p:cNvPr>
            <p:cNvGrpSpPr/>
            <p:nvPr userDrawn="1"/>
          </p:nvGrpSpPr>
          <p:grpSpPr>
            <a:xfrm>
              <a:off x="2227580" y="4580698"/>
              <a:ext cx="2404899" cy="1370734"/>
              <a:chOff x="7799133" y="1870745"/>
              <a:chExt cx="1010349" cy="584292"/>
            </a:xfrm>
            <a:grpFill/>
          </p:grpSpPr>
          <p:sp>
            <p:nvSpPr>
              <p:cNvPr id="12" name="Freeform 11">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3" name="Freeform 12">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4" name="Freeform 13">
                <a:extLst>
                  <a:ext uri="{FF2B5EF4-FFF2-40B4-BE49-F238E27FC236}">
                    <a16:creationId xmlns:a16="http://schemas.microsoft.com/office/drawing/2014/main" id="{17BA7C41-EA1C-2F4D-90C7-EC472AB85B8A}"/>
                  </a:ext>
                </a:extLst>
              </p:cNvPr>
              <p:cNvSpPr/>
              <p:nvPr/>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grpSp>
      <p:sp>
        <p:nvSpPr>
          <p:cNvPr id="15" name="Text Placeholder 2"/>
          <p:cNvSpPr>
            <a:spLocks noGrp="1"/>
          </p:cNvSpPr>
          <p:nvPr>
            <p:ph type="body" sz="quarter" idx="10" hasCustomPrompt="1"/>
          </p:nvPr>
        </p:nvSpPr>
        <p:spPr>
          <a:xfrm>
            <a:off x="384784" y="1242034"/>
            <a:ext cx="3694112" cy="2917842"/>
          </a:xfrm>
        </p:spPr>
        <p:txBody>
          <a:bodyPr anchor="b"/>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16" name="Text Placeholder 4"/>
          <p:cNvSpPr>
            <a:spLocks noGrp="1"/>
          </p:cNvSpPr>
          <p:nvPr>
            <p:ph type="body" sz="quarter" idx="11" hasCustomPrompt="1"/>
          </p:nvPr>
        </p:nvSpPr>
        <p:spPr>
          <a:xfrm>
            <a:off x="6098146" y="579549"/>
            <a:ext cx="5718225" cy="5899039"/>
          </a:xfrm>
        </p:spPr>
        <p:txBody>
          <a:bodyPr/>
          <a:lstStyle>
            <a:lvl1pPr marL="0" indent="0">
              <a:buFont typeface="Arial" panose="020B0604020202020204" pitchFamily="34" charset="0"/>
              <a:buNone/>
              <a:defRPr sz="20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a:p>
            <a:pPr lvl="1"/>
            <a:r>
              <a:rPr lang="en-US" dirty="0"/>
              <a:t>Second level</a:t>
            </a:r>
          </a:p>
          <a:p>
            <a:pPr lvl="2"/>
            <a:r>
              <a:rPr lang="en-GB" dirty="0"/>
              <a:t>Third level</a:t>
            </a:r>
          </a:p>
          <a:p>
            <a:pPr lvl="2"/>
            <a:r>
              <a:rPr lang="en-GB" dirty="0"/>
              <a:t>Fourth level</a:t>
            </a:r>
          </a:p>
          <a:p>
            <a:pPr lvl="2"/>
            <a:r>
              <a:rPr lang="en-GB" dirty="0"/>
              <a:t>Fifth level</a:t>
            </a:r>
          </a:p>
        </p:txBody>
      </p:sp>
    </p:spTree>
    <p:extLst>
      <p:ext uri="{BB962C8B-B14F-4D97-AF65-F5344CB8AC3E}">
        <p14:creationId xmlns:p14="http://schemas.microsoft.com/office/powerpoint/2010/main" val="1416148498"/>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_Text and Image (half screen)">
    <p:bg>
      <p:bgPr>
        <a:solidFill>
          <a:schemeClr val="bg1"/>
        </a:solidFill>
        <a:effectLst/>
      </p:bgPr>
    </p:bg>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373063" y="1892635"/>
            <a:ext cx="614348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dirty="0"/>
              <a:t>Click icon to add picture</a:t>
            </a:r>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6" name="Freeform 15">
            <a:extLst>
              <a:ext uri="{FF2B5EF4-FFF2-40B4-BE49-F238E27FC236}">
                <a16:creationId xmlns:a16="http://schemas.microsoft.com/office/drawing/2014/main" id="{D44E23D4-CD16-B448-8F0A-11F5CE4FAB4C}"/>
              </a:ext>
            </a:extLst>
          </p:cNvPr>
          <p:cNvSpPr/>
          <p:nvPr userDrawn="1"/>
        </p:nvSpPr>
        <p:spPr>
          <a:xfrm>
            <a:off x="3229535" y="4488657"/>
            <a:ext cx="3729957" cy="236934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641350">
                <a:moveTo>
                  <a:pt x="117151" y="24275"/>
                </a:moveTo>
                <a:cubicBezTo>
                  <a:pt x="34918" y="69741"/>
                  <a:pt x="-5912" y="140163"/>
                  <a:pt x="692" y="235603"/>
                </a:cubicBezTo>
                <a:cubicBezTo>
                  <a:pt x="7994" y="341013"/>
                  <a:pt x="103117" y="429659"/>
                  <a:pt x="208781" y="429659"/>
                </a:cubicBezTo>
                <a:lnTo>
                  <a:pt x="350450" y="429659"/>
                </a:lnTo>
                <a:lnTo>
                  <a:pt x="350450" y="641432"/>
                </a:lnTo>
                <a:lnTo>
                  <a:pt x="428301" y="641432"/>
                </a:lnTo>
                <a:lnTo>
                  <a:pt x="428301" y="430358"/>
                </a:lnTo>
                <a:lnTo>
                  <a:pt x="777551" y="430358"/>
                </a:lnTo>
                <a:cubicBezTo>
                  <a:pt x="722305" y="492842"/>
                  <a:pt x="679379" y="561231"/>
                  <a:pt x="652519" y="640352"/>
                </a:cubicBezTo>
                <a:cubicBezTo>
                  <a:pt x="668712" y="640352"/>
                  <a:pt x="683761" y="640352"/>
                  <a:pt x="698747" y="640352"/>
                </a:cubicBez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cubicBezTo>
                  <a:pt x="687889" y="141687"/>
                  <a:pt x="670616" y="141687"/>
                  <a:pt x="652138" y="141687"/>
                </a:cubicBez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cubicBezTo>
                  <a:pt x="350704" y="258463"/>
                  <a:pt x="350704" y="300818"/>
                  <a:pt x="350704" y="343045"/>
                </a:cubicBezTo>
                <a:lnTo>
                  <a:pt x="350704" y="352634"/>
                </a:lnTo>
                <a:cubicBezTo>
                  <a:pt x="349319" y="352892"/>
                  <a:pt x="347920" y="353061"/>
                  <a:pt x="346513" y="353142"/>
                </a:cubicBezTo>
                <a:cubicBezTo>
                  <a:pt x="300539" y="353142"/>
                  <a:pt x="254564" y="353142"/>
                  <a:pt x="208591" y="352697"/>
                </a:cubicBez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F1612C"/>
          </a:solidFill>
          <a:ln w="6350" cap="flat">
            <a:noFill/>
            <a:prstDash val="solid"/>
            <a:miter/>
          </a:ln>
        </p:spPr>
        <p:txBody>
          <a:bodyPr rtlCol="0" anchor="ctr"/>
          <a:lstStyle/>
          <a:p>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100865721"/>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2_Activity 1">
    <p:bg>
      <p:bgPr>
        <a:solidFill>
          <a:srgbClr val="F3622C"/>
        </a:solidFill>
        <a:effectLst/>
      </p:bgPr>
    </p:bg>
    <p:spTree>
      <p:nvGrpSpPr>
        <p:cNvPr id="1" name=""/>
        <p:cNvGrpSpPr/>
        <p:nvPr/>
      </p:nvGrpSpPr>
      <p:grpSpPr>
        <a:xfrm>
          <a:off x="0" y="0"/>
          <a:ext cx="0" cy="0"/>
          <a:chOff x="0" y="0"/>
          <a:chExt cx="0" cy="0"/>
        </a:xfrm>
      </p:grpSpPr>
      <p:sp>
        <p:nvSpPr>
          <p:cNvPr id="10" name="Freeform 9">
            <a:extLst>
              <a:ext uri="{FF2B5EF4-FFF2-40B4-BE49-F238E27FC236}">
                <a16:creationId xmlns:a16="http://schemas.microsoft.com/office/drawing/2014/main"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accent1"/>
          </a:solidFill>
          <a:ln w="6350" cap="flat">
            <a:noFill/>
            <a:prstDash val="solid"/>
            <a:miter/>
          </a:ln>
        </p:spPr>
        <p:txBody>
          <a:bodyPr rtlCol="0" anchor="ctr"/>
          <a:lstStyle/>
          <a:p>
            <a:endParaRPr lang="en-GB">
              <a:solidFill>
                <a:schemeClr val="bg1"/>
              </a:solidFill>
            </a:endParaRPr>
          </a:p>
        </p:txBody>
      </p:sp>
      <p:sp>
        <p:nvSpPr>
          <p:cNvPr id="5"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rgbClr val="004050"/>
                </a:solidFill>
              </a:defRPr>
            </a:lvl1pPr>
          </a:lstStyle>
          <a:p>
            <a:br>
              <a:rPr lang="en-US" noProof="0" dirty="0"/>
            </a:br>
            <a:br>
              <a:rPr lang="en-US" noProof="0" dirty="0"/>
            </a:br>
            <a:r>
              <a:rPr lang="en-US" noProof="0" dirty="0"/>
              <a:t>ACTIVITY: </a:t>
            </a:r>
            <a:br>
              <a:rPr lang="en-US" noProof="0" dirty="0"/>
            </a:br>
            <a:r>
              <a:rPr lang="en-US" noProof="0" dirty="0"/>
              <a:t>CLICK TO EDIT TITLE</a:t>
            </a:r>
            <a:endParaRPr lang="en-GB" noProof="0" dirty="0"/>
          </a:p>
        </p:txBody>
      </p:sp>
      <p:sp>
        <p:nvSpPr>
          <p:cNvPr id="6"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lvl1pPr>
          </a:lstStyle>
          <a:p>
            <a:pPr lvl="0"/>
            <a:r>
              <a:rPr lang="en-US" dirty="0"/>
              <a:t>Click to edit instructions</a:t>
            </a:r>
          </a:p>
        </p:txBody>
      </p:sp>
    </p:spTree>
    <p:extLst>
      <p:ext uri="{BB962C8B-B14F-4D97-AF65-F5344CB8AC3E}">
        <p14:creationId xmlns:p14="http://schemas.microsoft.com/office/powerpoint/2010/main" val="1937711222"/>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3_02 Section Divider">
    <p:bg>
      <p:bgPr>
        <a:solidFill>
          <a:srgbClr val="7E007C"/>
        </a:solidFill>
        <a:effectLst/>
      </p:bgPr>
    </p:bg>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A0DD6AED-2202-DD48-A2D6-60CCC5F07320}"/>
              </a:ext>
            </a:extLst>
          </p:cNvPr>
          <p:cNvSpPr/>
          <p:nvPr userDrawn="1"/>
        </p:nvSpPr>
        <p:spPr>
          <a:xfrm>
            <a:off x="-609" y="2116538"/>
            <a:ext cx="11411496" cy="5526322"/>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rgbClr val="F91258"/>
          </a:solidFill>
          <a:ln w="6350" cap="flat">
            <a:noFill/>
            <a:prstDash val="solid"/>
            <a:miter/>
          </a:ln>
        </p:spPr>
        <p:txBody>
          <a:bodyPr rtlCol="0" anchor="ctr"/>
          <a:lstStyle/>
          <a:p>
            <a:endParaRPr lang="en-GB"/>
          </a:p>
        </p:txBody>
      </p:sp>
      <p:sp>
        <p:nvSpPr>
          <p:cNvPr id="13"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76238" y="2067007"/>
            <a:ext cx="5627171" cy="2353439"/>
          </a:xfrm>
        </p:spPr>
        <p:txBody>
          <a:bodyPr anchor="b" anchorCtr="0">
            <a:noAutofit/>
          </a:bodyPr>
          <a:lstStyle>
            <a:lvl1pPr algn="l">
              <a:lnSpc>
                <a:spcPts val="6000"/>
              </a:lnSpc>
              <a:defRPr sz="3600" spc="60" baseline="0">
                <a:solidFill>
                  <a:schemeClr val="bg1"/>
                </a:solidFill>
              </a:defRPr>
            </a:lvl1pPr>
          </a:lstStyle>
          <a:p>
            <a:r>
              <a:rPr lang="en-US" noProof="0" dirty="0"/>
              <a:t>CLICK TO EDIT MASTER TITLE STYLE</a:t>
            </a:r>
            <a:endParaRPr lang="en-GB" noProof="0" dirty="0"/>
          </a:p>
        </p:txBody>
      </p:sp>
    </p:spTree>
    <p:extLst>
      <p:ext uri="{BB962C8B-B14F-4D97-AF65-F5344CB8AC3E}">
        <p14:creationId xmlns:p14="http://schemas.microsoft.com/office/powerpoint/2010/main" val="39967457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4_Text Slide - With side bar C1">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7E00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 Placeholder 2"/>
          <p:cNvSpPr>
            <a:spLocks noGrp="1"/>
          </p:cNvSpPr>
          <p:nvPr>
            <p:ph type="body" sz="quarter" idx="10" hasCustomPrompt="1"/>
          </p:nvPr>
        </p:nvSpPr>
        <p:spPr>
          <a:xfrm>
            <a:off x="384784" y="1349984"/>
            <a:ext cx="3443732" cy="2751998"/>
          </a:xfrm>
        </p:spPr>
        <p:txBody>
          <a:bodyPr/>
          <a:lstStyle>
            <a:lvl1pPr marL="0" indent="0">
              <a:lnSpc>
                <a:spcPct val="90000"/>
              </a:lnSpc>
              <a:spcAft>
                <a:spcPts val="0"/>
              </a:spcAft>
              <a:buFont typeface="Arial" panose="020B0604020202020204" pitchFamily="34" charset="0"/>
              <a:buNone/>
              <a:defRPr sz="3600" cap="all" spc="60" baseline="0">
                <a:solidFill>
                  <a:schemeClr val="bg1"/>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sp>
        <p:nvSpPr>
          <p:cNvPr id="9" name="Text Placeholder 4"/>
          <p:cNvSpPr>
            <a:spLocks noGrp="1"/>
          </p:cNvSpPr>
          <p:nvPr>
            <p:ph type="body" sz="quarter" idx="15" hasCustomPrompt="1"/>
          </p:nvPr>
        </p:nvSpPr>
        <p:spPr>
          <a:xfrm>
            <a:off x="5037138" y="1349984"/>
            <a:ext cx="5803900" cy="4094163"/>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20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laoreet</a:t>
            </a:r>
            <a:r>
              <a:rPr lang="en-US" dirty="0"/>
              <a:t> </a:t>
            </a:r>
            <a:r>
              <a:rPr lang="en-US" dirty="0" err="1"/>
              <a:t>dolore</a:t>
            </a:r>
            <a:r>
              <a:rPr lang="en-US" dirty="0"/>
              <a:t> magna.</a:t>
            </a:r>
          </a:p>
          <a:p>
            <a:pPr lvl="1"/>
            <a:r>
              <a:rPr lang="en-US" dirty="0"/>
              <a:t>Second level</a:t>
            </a:r>
          </a:p>
        </p:txBody>
      </p:sp>
      <p:grpSp>
        <p:nvGrpSpPr>
          <p:cNvPr id="7" name="Group 6">
            <a:extLst>
              <a:ext uri="{FF2B5EF4-FFF2-40B4-BE49-F238E27FC236}">
                <a16:creationId xmlns:a16="http://schemas.microsoft.com/office/drawing/2014/main" id="{51C13B23-0164-1C4E-9E7A-3F1ECA7824F7}"/>
              </a:ext>
            </a:extLst>
          </p:cNvPr>
          <p:cNvGrpSpPr/>
          <p:nvPr userDrawn="1"/>
        </p:nvGrpSpPr>
        <p:grpSpPr>
          <a:xfrm>
            <a:off x="2327195" y="4606108"/>
            <a:ext cx="2293146" cy="1326143"/>
            <a:chOff x="7799133" y="1870745"/>
            <a:chExt cx="1010349" cy="584292"/>
          </a:xfrm>
          <a:solidFill>
            <a:srgbClr val="FF004C"/>
          </a:solidFill>
        </p:grpSpPr>
        <p:sp>
          <p:nvSpPr>
            <p:cNvPr id="11" name="Freeform 10">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2" name="Freeform 11">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3" name="Freeform 12">
              <a:extLst>
                <a:ext uri="{FF2B5EF4-FFF2-40B4-BE49-F238E27FC236}">
                  <a16:creationId xmlns:a16="http://schemas.microsoft.com/office/drawing/2014/main" id="{17BA7C41-EA1C-2F4D-90C7-EC472AB85B8A}"/>
                </a:ext>
              </a:extLst>
            </p:cNvPr>
            <p:cNvSpPr/>
            <p:nvPr/>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sp>
        <p:nvSpPr>
          <p:cNvPr id="3" name="Rectangle 2"/>
          <p:cNvSpPr/>
          <p:nvPr userDrawn="1"/>
        </p:nvSpPr>
        <p:spPr>
          <a:xfrm>
            <a:off x="-11069" y="5042941"/>
            <a:ext cx="2506981" cy="126517"/>
          </a:xfrm>
          <a:prstGeom prst="rect">
            <a:avLst/>
          </a:prstGeom>
          <a:solidFill>
            <a:srgbClr val="FF0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13"/>
          <p:cNvSpPr/>
          <p:nvPr userDrawn="1"/>
        </p:nvSpPr>
        <p:spPr>
          <a:xfrm>
            <a:off x="0" y="5374222"/>
            <a:ext cx="2506981" cy="126000"/>
          </a:xfrm>
          <a:prstGeom prst="rect">
            <a:avLst/>
          </a:prstGeom>
          <a:solidFill>
            <a:srgbClr val="FF0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345788051"/>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5_Text Slide A">
    <p:spTree>
      <p:nvGrpSpPr>
        <p:cNvPr id="1" name=""/>
        <p:cNvGrpSpPr/>
        <p:nvPr/>
      </p:nvGrpSpPr>
      <p:grpSpPr>
        <a:xfrm>
          <a:off x="0" y="0"/>
          <a:ext cx="0" cy="0"/>
          <a:chOff x="0" y="0"/>
          <a:chExt cx="0" cy="0"/>
        </a:xfrm>
      </p:grpSpPr>
      <p:grpSp>
        <p:nvGrpSpPr>
          <p:cNvPr id="15" name="Group 14"/>
          <p:cNvGrpSpPr/>
          <p:nvPr userDrawn="1"/>
        </p:nvGrpSpPr>
        <p:grpSpPr>
          <a:xfrm>
            <a:off x="-6058" y="3516217"/>
            <a:ext cx="5797612" cy="2396903"/>
            <a:chOff x="1320045" y="4580698"/>
            <a:chExt cx="3312434" cy="1370734"/>
          </a:xfrm>
          <a:solidFill>
            <a:srgbClr val="7E007C"/>
          </a:solidFill>
        </p:grpSpPr>
        <p:sp>
          <p:nvSpPr>
            <p:cNvPr id="16" name="Rectangle 15"/>
            <p:cNvSpPr/>
            <p:nvPr userDrawn="1"/>
          </p:nvSpPr>
          <p:spPr>
            <a:xfrm>
              <a:off x="1320045" y="5031740"/>
              <a:ext cx="1234104"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16"/>
            <p:cNvSpPr/>
            <p:nvPr userDrawn="1"/>
          </p:nvSpPr>
          <p:spPr>
            <a:xfrm>
              <a:off x="1320046" y="5373431"/>
              <a:ext cx="1234104"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8" name="Group 17">
              <a:extLst>
                <a:ext uri="{FF2B5EF4-FFF2-40B4-BE49-F238E27FC236}">
                  <a16:creationId xmlns:a16="http://schemas.microsoft.com/office/drawing/2014/main" id="{51C13B23-0164-1C4E-9E7A-3F1ECA7824F7}"/>
                </a:ext>
              </a:extLst>
            </p:cNvPr>
            <p:cNvGrpSpPr/>
            <p:nvPr userDrawn="1"/>
          </p:nvGrpSpPr>
          <p:grpSpPr>
            <a:xfrm>
              <a:off x="2227580" y="4580698"/>
              <a:ext cx="2404899" cy="1370734"/>
              <a:chOff x="7799133" y="1870745"/>
              <a:chExt cx="1010349" cy="584292"/>
            </a:xfrm>
            <a:grpFill/>
          </p:grpSpPr>
          <p:sp>
            <p:nvSpPr>
              <p:cNvPr id="19" name="Freeform 18">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20" name="Freeform 19">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21" name="Freeform 20">
                <a:extLst>
                  <a:ext uri="{FF2B5EF4-FFF2-40B4-BE49-F238E27FC236}">
                    <a16:creationId xmlns:a16="http://schemas.microsoft.com/office/drawing/2014/main" id="{17BA7C41-EA1C-2F4D-90C7-EC472AB85B8A}"/>
                  </a:ext>
                </a:extLst>
              </p:cNvPr>
              <p:cNvSpPr/>
              <p:nvPr userDrawn="1"/>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grpSp>
      <p:sp>
        <p:nvSpPr>
          <p:cNvPr id="11" name="Text Placeholder 2"/>
          <p:cNvSpPr>
            <a:spLocks noGrp="1"/>
          </p:cNvSpPr>
          <p:nvPr>
            <p:ph type="body" sz="quarter" idx="10" hasCustomPrompt="1"/>
          </p:nvPr>
        </p:nvSpPr>
        <p:spPr>
          <a:xfrm>
            <a:off x="384784" y="1242034"/>
            <a:ext cx="3694112" cy="2917842"/>
          </a:xfrm>
        </p:spPr>
        <p:txBody>
          <a:bodyPr anchor="b"/>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12" name="Text Placeholder 4"/>
          <p:cNvSpPr>
            <a:spLocks noGrp="1"/>
          </p:cNvSpPr>
          <p:nvPr>
            <p:ph type="body" sz="quarter" idx="11" hasCustomPrompt="1"/>
          </p:nvPr>
        </p:nvSpPr>
        <p:spPr>
          <a:xfrm>
            <a:off x="6098146" y="579549"/>
            <a:ext cx="5718225" cy="5899039"/>
          </a:xfrm>
        </p:spPr>
        <p:txBody>
          <a:bodyPr/>
          <a:lstStyle>
            <a:lvl1pPr marL="0" indent="0">
              <a:buFont typeface="Arial" panose="020B0604020202020204" pitchFamily="34" charset="0"/>
              <a:buNone/>
              <a:defRPr sz="20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a:p>
            <a:pPr lvl="1"/>
            <a:r>
              <a:rPr lang="en-US" dirty="0"/>
              <a:t>Second level</a:t>
            </a:r>
          </a:p>
          <a:p>
            <a:pPr lvl="2"/>
            <a:r>
              <a:rPr lang="en-GB" dirty="0"/>
              <a:t>Third level</a:t>
            </a:r>
          </a:p>
          <a:p>
            <a:pPr lvl="2"/>
            <a:r>
              <a:rPr lang="en-GB" dirty="0"/>
              <a:t>Fourth level</a:t>
            </a:r>
          </a:p>
          <a:p>
            <a:pPr lvl="2"/>
            <a:r>
              <a:rPr lang="en-GB" dirty="0"/>
              <a:t>Fifth level</a:t>
            </a:r>
          </a:p>
        </p:txBody>
      </p:sp>
    </p:spTree>
    <p:extLst>
      <p:ext uri="{BB962C8B-B14F-4D97-AF65-F5344CB8AC3E}">
        <p14:creationId xmlns:p14="http://schemas.microsoft.com/office/powerpoint/2010/main" val="1596148475"/>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_Text and Image (half screen)">
    <p:bg>
      <p:bgPr>
        <a:solidFill>
          <a:schemeClr val="bg1"/>
        </a:solidFill>
        <a:effectLst/>
      </p:bgPr>
    </p:bg>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373063" y="1892635"/>
            <a:ext cx="614348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dirty="0"/>
              <a:t>Click icon to add picture</a:t>
            </a:r>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6" name="Freeform 15">
            <a:extLst>
              <a:ext uri="{FF2B5EF4-FFF2-40B4-BE49-F238E27FC236}">
                <a16:creationId xmlns:a16="http://schemas.microsoft.com/office/drawing/2014/main" id="{D44E23D4-CD16-B448-8F0A-11F5CE4FAB4C}"/>
              </a:ext>
            </a:extLst>
          </p:cNvPr>
          <p:cNvSpPr/>
          <p:nvPr userDrawn="1"/>
        </p:nvSpPr>
        <p:spPr>
          <a:xfrm>
            <a:off x="3229535" y="4488657"/>
            <a:ext cx="3729957" cy="236934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641350">
                <a:moveTo>
                  <a:pt x="117151" y="24275"/>
                </a:moveTo>
                <a:cubicBezTo>
                  <a:pt x="34918" y="69741"/>
                  <a:pt x="-5912" y="140163"/>
                  <a:pt x="692" y="235603"/>
                </a:cubicBezTo>
                <a:cubicBezTo>
                  <a:pt x="7994" y="341013"/>
                  <a:pt x="103117" y="429659"/>
                  <a:pt x="208781" y="429659"/>
                </a:cubicBezTo>
                <a:lnTo>
                  <a:pt x="350450" y="429659"/>
                </a:lnTo>
                <a:lnTo>
                  <a:pt x="350450" y="641432"/>
                </a:lnTo>
                <a:lnTo>
                  <a:pt x="428301" y="641432"/>
                </a:lnTo>
                <a:lnTo>
                  <a:pt x="428301" y="430358"/>
                </a:lnTo>
                <a:lnTo>
                  <a:pt x="777551" y="430358"/>
                </a:lnTo>
                <a:cubicBezTo>
                  <a:pt x="722305" y="492842"/>
                  <a:pt x="679379" y="561231"/>
                  <a:pt x="652519" y="640352"/>
                </a:cubicBezTo>
                <a:cubicBezTo>
                  <a:pt x="668712" y="640352"/>
                  <a:pt x="683761" y="640352"/>
                  <a:pt x="698747" y="640352"/>
                </a:cubicBez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cubicBezTo>
                  <a:pt x="687889" y="141687"/>
                  <a:pt x="670616" y="141687"/>
                  <a:pt x="652138" y="141687"/>
                </a:cubicBez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cubicBezTo>
                  <a:pt x="350704" y="258463"/>
                  <a:pt x="350704" y="300818"/>
                  <a:pt x="350704" y="343045"/>
                </a:cubicBezTo>
                <a:lnTo>
                  <a:pt x="350704" y="352634"/>
                </a:lnTo>
                <a:cubicBezTo>
                  <a:pt x="349319" y="352892"/>
                  <a:pt x="347920" y="353061"/>
                  <a:pt x="346513" y="353142"/>
                </a:cubicBezTo>
                <a:cubicBezTo>
                  <a:pt x="300539" y="353142"/>
                  <a:pt x="254564" y="353142"/>
                  <a:pt x="208591" y="352697"/>
                </a:cubicBez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7E007C"/>
          </a:solidFill>
          <a:ln w="6350" cap="flat">
            <a:noFill/>
            <a:prstDash val="solid"/>
            <a:miter/>
          </a:ln>
        </p:spPr>
        <p:txBody>
          <a:bodyPr rtlCol="0" anchor="ctr"/>
          <a:lstStyle/>
          <a:p>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65464019"/>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3_Activity 1">
    <p:bg>
      <p:bgPr>
        <a:solidFill>
          <a:srgbClr val="7E007C"/>
        </a:solidFill>
        <a:effectLst/>
      </p:bgPr>
    </p:bg>
    <p:spTree>
      <p:nvGrpSpPr>
        <p:cNvPr id="1" name=""/>
        <p:cNvGrpSpPr/>
        <p:nvPr/>
      </p:nvGrpSpPr>
      <p:grpSpPr>
        <a:xfrm>
          <a:off x="0" y="0"/>
          <a:ext cx="0" cy="0"/>
          <a:chOff x="0" y="0"/>
          <a:chExt cx="0" cy="0"/>
        </a:xfrm>
      </p:grpSpPr>
      <p:sp>
        <p:nvSpPr>
          <p:cNvPr id="10" name="Freeform 9">
            <a:extLst>
              <a:ext uri="{FF2B5EF4-FFF2-40B4-BE49-F238E27FC236}">
                <a16:creationId xmlns:a16="http://schemas.microsoft.com/office/drawing/2014/main"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bg1"/>
          </a:solidFill>
          <a:ln w="6350" cap="flat">
            <a:noFill/>
            <a:prstDash val="solid"/>
            <a:miter/>
          </a:ln>
        </p:spPr>
        <p:txBody>
          <a:bodyPr rtlCol="0" anchor="ctr"/>
          <a:lstStyle/>
          <a:p>
            <a:endParaRPr lang="en-GB">
              <a:solidFill>
                <a:schemeClr val="bg1"/>
              </a:solidFill>
            </a:endParaRPr>
          </a:p>
        </p:txBody>
      </p:sp>
      <p:sp>
        <p:nvSpPr>
          <p:cNvPr id="7"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chemeClr val="bg1"/>
                </a:solidFill>
              </a:defRPr>
            </a:lvl1pPr>
          </a:lstStyle>
          <a:p>
            <a:br>
              <a:rPr lang="en-US" noProof="0" dirty="0"/>
            </a:br>
            <a:br>
              <a:rPr lang="en-US" noProof="0" dirty="0"/>
            </a:br>
            <a:r>
              <a:rPr lang="en-US" noProof="0" dirty="0"/>
              <a:t>ACTIVITY: </a:t>
            </a:r>
            <a:br>
              <a:rPr lang="en-US" noProof="0" dirty="0"/>
            </a:br>
            <a:r>
              <a:rPr lang="en-US" noProof="0" dirty="0"/>
              <a:t>CLICK TO EDIT TITLE</a:t>
            </a:r>
            <a:endParaRPr lang="en-GB" noProof="0" dirty="0"/>
          </a:p>
        </p:txBody>
      </p:sp>
      <p:sp>
        <p:nvSpPr>
          <p:cNvPr id="8"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solidFill>
                  <a:schemeClr val="bg1"/>
                </a:solidFill>
              </a:defRPr>
            </a:lvl1pPr>
          </a:lstStyle>
          <a:p>
            <a:pPr lvl="0"/>
            <a:r>
              <a:rPr lang="en-US" dirty="0"/>
              <a:t>Click to edit instructions</a:t>
            </a:r>
          </a:p>
        </p:txBody>
      </p:sp>
    </p:spTree>
    <p:extLst>
      <p:ext uri="{BB962C8B-B14F-4D97-AF65-F5344CB8AC3E}">
        <p14:creationId xmlns:p14="http://schemas.microsoft.com/office/powerpoint/2010/main" val="3175680889"/>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sp>
        <p:nvSpPr>
          <p:cNvPr id="8" name="Text Placeholder 2">
            <a:extLst>
              <a:ext uri="{FF2B5EF4-FFF2-40B4-BE49-F238E27FC236}">
                <a16:creationId xmlns:a16="http://schemas.microsoft.com/office/drawing/2014/main" id="{B623AAC1-38C0-EC41-AF66-7EC76ACCB83E}"/>
              </a:ext>
            </a:extLst>
          </p:cNvPr>
          <p:cNvSpPr>
            <a:spLocks noGrp="1"/>
          </p:cNvSpPr>
          <p:nvPr>
            <p:ph idx="1"/>
          </p:nvPr>
        </p:nvSpPr>
        <p:spPr>
          <a:xfrm>
            <a:off x="341272" y="1368256"/>
            <a:ext cx="11516239" cy="4955354"/>
          </a:xfrm>
          <a:prstGeom prst="rect">
            <a:avLst/>
          </a:prstGeom>
        </p:spPr>
        <p:txBody>
          <a:bodyPr vert="horz" lIns="0" tIns="0" rIns="0" bIns="0" rtlCol="0" anchor="t" anchorCtr="0">
            <a:noAutofit/>
          </a:bodyPr>
          <a:lstStyle>
            <a:lvl2pPr marL="355600" indent="-266700">
              <a:buFont typeface="Arial" panose="020B0604020202020204" pitchFamily="34" charset="0"/>
              <a:buChar char="•"/>
              <a:defRPr/>
            </a:lvl2pPr>
            <a:lvl3pPr marL="355600" indent="-266700">
              <a:buFont typeface="Arial" panose="020B0604020202020204" pitchFamily="34" charset="0"/>
              <a:buChar char="•"/>
              <a:defRPr/>
            </a:lvl3pPr>
            <a:lvl4pPr marL="355600" indent="-266700">
              <a:buFont typeface="Arial" panose="020B0604020202020204" pitchFamily="34" charset="0"/>
              <a:buChar char="•"/>
              <a:defRPr/>
            </a:lvl4pPr>
            <a:lvl5pPr marL="355600" indent="-266700">
              <a:buFont typeface="Arial" panose="020B0604020202020204" pitchFamily="34" charset="0"/>
              <a:buChar char="•"/>
              <a:defRPr/>
            </a:lvl5pPr>
          </a:lstStyle>
          <a:p>
            <a:pPr lvl="0"/>
            <a:r>
              <a:rPr lang="en-US" dirty="0"/>
              <a:t>Edit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3212588995"/>
      </p:ext>
    </p:extLst>
  </p:cSld>
  <p:clrMapOvr>
    <a:masterClrMapping/>
  </p:clrMapOvr>
  <p:extLst>
    <p:ext uri="{DCECCB84-F9BA-43D5-87BE-67443E8EF086}">
      <p15:sldGuideLst xmlns:p15="http://schemas.microsoft.com/office/powerpoint/2012/main">
        <p15:guide id="1" orient="horz" pos="777" userDrawn="1">
          <p15:clr>
            <a:srgbClr val="FBAE40"/>
          </p15:clr>
        </p15:guide>
        <p15:guide id="2" pos="3840" userDrawn="1">
          <p15:clr>
            <a:srgbClr val="FBAE40"/>
          </p15:clr>
        </p15:guide>
        <p15:guide id="3" orient="horz" pos="2160" userDrawn="1">
          <p15:clr>
            <a:srgbClr val="FBAE40"/>
          </p15:clr>
        </p15:guide>
        <p15:guide id="4" orient="horz" pos="2260" userDrawn="1">
          <p15:clr>
            <a:srgbClr val="FBAE40"/>
          </p15:clr>
        </p15:guide>
        <p15:guide id="5" pos="3940" userDrawn="1">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nd image">
    <p:spTree>
      <p:nvGrpSpPr>
        <p:cNvPr id="1" name=""/>
        <p:cNvGrpSpPr/>
        <p:nvPr/>
      </p:nvGrpSpPr>
      <p:grpSpPr>
        <a:xfrm>
          <a:off x="0" y="0"/>
          <a:ext cx="0" cy="0"/>
          <a:chOff x="0" y="0"/>
          <a:chExt cx="0" cy="0"/>
        </a:xfrm>
      </p:grpSpPr>
      <p:sp>
        <p:nvSpPr>
          <p:cNvPr id="3"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2" name="Rectangle 1"/>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spTree>
    <p:extLst>
      <p:ext uri="{BB962C8B-B14F-4D97-AF65-F5344CB8AC3E}">
        <p14:creationId xmlns:p14="http://schemas.microsoft.com/office/powerpoint/2010/main" val="3915446001"/>
      </p:ext>
    </p:extLst>
  </p:cSld>
  <p:clrMapOvr>
    <a:masterClrMapping/>
  </p:clrMapOvr>
  <p:extLst>
    <p:ext uri="{DCECCB84-F9BA-43D5-87BE-67443E8EF086}">
      <p15:sldGuideLst xmlns:p15="http://schemas.microsoft.com/office/powerpoint/2012/main">
        <p15:guide id="1" orient="horz" pos="777">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Follow us">
    <p:bg>
      <p:bgPr>
        <a:solidFill>
          <a:srgbClr val="28CFF9"/>
        </a:solidFill>
        <a:effectLst/>
      </p:bgPr>
    </p:bg>
    <p:spTree>
      <p:nvGrpSpPr>
        <p:cNvPr id="1" name=""/>
        <p:cNvGrpSpPr/>
        <p:nvPr/>
      </p:nvGrpSpPr>
      <p:grpSpPr>
        <a:xfrm>
          <a:off x="0" y="0"/>
          <a:ext cx="0" cy="0"/>
          <a:chOff x="0" y="0"/>
          <a:chExt cx="0" cy="0"/>
        </a:xfrm>
      </p:grpSpPr>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0900" y="302477"/>
            <a:ext cx="2643023" cy="1610367"/>
          </a:xfrm>
          <a:prstGeom prst="rect">
            <a:avLst/>
          </a:prstGeom>
        </p:spPr>
      </p:pic>
      <p:sp>
        <p:nvSpPr>
          <p:cNvPr id="7"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Edit text</a:t>
            </a:r>
          </a:p>
        </p:txBody>
      </p:sp>
      <p:grpSp>
        <p:nvGrpSpPr>
          <p:cNvPr id="9" name="Group 8"/>
          <p:cNvGrpSpPr/>
          <p:nvPr userDrawn="1"/>
        </p:nvGrpSpPr>
        <p:grpSpPr>
          <a:xfrm>
            <a:off x="0" y="3516594"/>
            <a:ext cx="6358189" cy="2396903"/>
            <a:chOff x="999763" y="4580698"/>
            <a:chExt cx="3632716" cy="1370734"/>
          </a:xfrm>
          <a:solidFill>
            <a:srgbClr val="004050"/>
          </a:solidFill>
        </p:grpSpPr>
        <p:sp>
          <p:nvSpPr>
            <p:cNvPr id="10" name="Rectangle 9"/>
            <p:cNvSpPr/>
            <p:nvPr userDrawn="1"/>
          </p:nvSpPr>
          <p:spPr>
            <a:xfrm>
              <a:off x="999763" y="5031740"/>
              <a:ext cx="1554386"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p:cNvSpPr/>
            <p:nvPr userDrawn="1"/>
          </p:nvSpPr>
          <p:spPr>
            <a:xfrm>
              <a:off x="999763" y="5373431"/>
              <a:ext cx="1554387"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2" name="Group 11">
              <a:extLst>
                <a:ext uri="{FF2B5EF4-FFF2-40B4-BE49-F238E27FC236}">
                  <a16:creationId xmlns:a16="http://schemas.microsoft.com/office/drawing/2014/main" id="{51C13B23-0164-1C4E-9E7A-3F1ECA7824F7}"/>
                </a:ext>
              </a:extLst>
            </p:cNvPr>
            <p:cNvGrpSpPr/>
            <p:nvPr userDrawn="1"/>
          </p:nvGrpSpPr>
          <p:grpSpPr>
            <a:xfrm>
              <a:off x="2227580" y="4580698"/>
              <a:ext cx="2404899" cy="1370734"/>
              <a:chOff x="7799133" y="1870745"/>
              <a:chExt cx="1010349" cy="584292"/>
            </a:xfrm>
            <a:grpFill/>
          </p:grpSpPr>
          <p:sp>
            <p:nvSpPr>
              <p:cNvPr id="13" name="Freeform 12">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4" name="Freeform 13">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5" name="Freeform 14">
                <a:extLst>
                  <a:ext uri="{FF2B5EF4-FFF2-40B4-BE49-F238E27FC236}">
                    <a16:creationId xmlns:a16="http://schemas.microsoft.com/office/drawing/2014/main" id="{17BA7C41-EA1C-2F4D-90C7-EC472AB85B8A}"/>
                  </a:ext>
                </a:extLst>
              </p:cNvPr>
              <p:cNvSpPr/>
              <p:nvPr userDrawn="1"/>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grpSp>
      <p:sp>
        <p:nvSpPr>
          <p:cNvPr id="16"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lvl1pPr>
          </a:lstStyle>
          <a:p>
            <a:r>
              <a:rPr lang="en-US" noProof="0" dirty="0"/>
              <a:t>CLICK TO EDIT TITLE</a:t>
            </a:r>
            <a:endParaRPr lang="en-GB" noProof="0" dirty="0"/>
          </a:p>
        </p:txBody>
      </p:sp>
    </p:spTree>
    <p:extLst>
      <p:ext uri="{BB962C8B-B14F-4D97-AF65-F5344CB8AC3E}">
        <p14:creationId xmlns:p14="http://schemas.microsoft.com/office/powerpoint/2010/main" val="986434422"/>
      </p:ext>
    </p:extLst>
  </p:cSld>
  <p:clrMapOvr>
    <a:masterClrMapping/>
  </p:clrMapOvr>
  <p:extLst>
    <p:ext uri="{DCECCB84-F9BA-43D5-87BE-67443E8EF086}">
      <p15:sldGuideLst xmlns:p15="http://schemas.microsoft.com/office/powerpoint/2012/main">
        <p15:guide id="1" orient="horz" pos="3634">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icons and text">
    <p:spTree>
      <p:nvGrpSpPr>
        <p:cNvPr id="1" name=""/>
        <p:cNvGrpSpPr/>
        <p:nvPr/>
      </p:nvGrpSpPr>
      <p:grpSpPr>
        <a:xfrm>
          <a:off x="0" y="0"/>
          <a:ext cx="0" cy="0"/>
          <a:chOff x="0" y="0"/>
          <a:chExt cx="0" cy="0"/>
        </a:xfrm>
      </p:grpSpPr>
      <p:sp>
        <p:nvSpPr>
          <p:cNvPr id="3" name="Text Placeholder 4"/>
          <p:cNvSpPr>
            <a:spLocks noGrp="1"/>
          </p:cNvSpPr>
          <p:nvPr>
            <p:ph type="body" sz="quarter" idx="15" hasCustomPrompt="1"/>
          </p:nvPr>
        </p:nvSpPr>
        <p:spPr>
          <a:xfrm>
            <a:off x="1059427" y="3673998"/>
            <a:ext cx="2124159" cy="2749952"/>
          </a:xfrm>
        </p:spPr>
        <p:txBody>
          <a:bodyPr/>
          <a:lstStyle>
            <a:lvl1pPr marL="0" indent="0">
              <a:lnSpc>
                <a:spcPct val="100000"/>
              </a:lnSpc>
              <a:buFont typeface="Arial" panose="020B0604020202020204" pitchFamily="34" charset="0"/>
              <a:buNone/>
              <a:defRPr sz="2000" b="0"/>
            </a:lvl1pPr>
            <a:lvl2pPr marL="0" indent="0">
              <a:buFont typeface="Arial" panose="020B0604020202020204" pitchFamily="34" charset="0"/>
              <a:buNone/>
              <a:defRPr sz="18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p:txBody>
      </p:sp>
      <p:sp>
        <p:nvSpPr>
          <p:cNvPr id="4" name="Text Placeholder 4"/>
          <p:cNvSpPr>
            <a:spLocks noGrp="1"/>
          </p:cNvSpPr>
          <p:nvPr>
            <p:ph type="body" sz="quarter" idx="16" hasCustomPrompt="1"/>
          </p:nvPr>
        </p:nvSpPr>
        <p:spPr>
          <a:xfrm>
            <a:off x="3639645" y="3673998"/>
            <a:ext cx="2068065" cy="2749952"/>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18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p:txBody>
      </p:sp>
      <p:sp>
        <p:nvSpPr>
          <p:cNvPr id="6" name="Text Placeholder 4"/>
          <p:cNvSpPr>
            <a:spLocks noGrp="1"/>
          </p:cNvSpPr>
          <p:nvPr>
            <p:ph type="body" sz="quarter" idx="17" hasCustomPrompt="1"/>
          </p:nvPr>
        </p:nvSpPr>
        <p:spPr>
          <a:xfrm>
            <a:off x="6149996" y="3673998"/>
            <a:ext cx="2130523" cy="2749952"/>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18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p:txBody>
      </p:sp>
      <p:sp>
        <p:nvSpPr>
          <p:cNvPr id="7" name="Picture Placeholder 21"/>
          <p:cNvSpPr>
            <a:spLocks noGrp="1"/>
          </p:cNvSpPr>
          <p:nvPr>
            <p:ph type="pic" sz="quarter" idx="18" hasCustomPrompt="1"/>
          </p:nvPr>
        </p:nvSpPr>
        <p:spPr>
          <a:xfrm>
            <a:off x="1059428" y="1993484"/>
            <a:ext cx="1437932" cy="1437930"/>
          </a:xfrm>
        </p:spPr>
        <p:txBody>
          <a:bodyPr/>
          <a:lstStyle>
            <a:lvl1pPr marL="0" indent="0">
              <a:buNone/>
              <a:defRPr/>
            </a:lvl1pPr>
          </a:lstStyle>
          <a:p>
            <a:r>
              <a:rPr lang="en-GB" dirty="0"/>
              <a:t>icon</a:t>
            </a:r>
          </a:p>
        </p:txBody>
      </p:sp>
      <p:sp>
        <p:nvSpPr>
          <p:cNvPr id="8" name="Picture Placeholder 21"/>
          <p:cNvSpPr>
            <a:spLocks noGrp="1"/>
          </p:cNvSpPr>
          <p:nvPr>
            <p:ph type="pic" sz="quarter" idx="19" hasCustomPrompt="1"/>
          </p:nvPr>
        </p:nvSpPr>
        <p:spPr>
          <a:xfrm>
            <a:off x="3639646" y="1986408"/>
            <a:ext cx="1437932" cy="1437930"/>
          </a:xfrm>
        </p:spPr>
        <p:txBody>
          <a:bodyPr/>
          <a:lstStyle>
            <a:lvl1pPr marL="0" indent="0">
              <a:buNone/>
              <a:defRPr/>
            </a:lvl1pPr>
          </a:lstStyle>
          <a:p>
            <a:r>
              <a:rPr lang="en-GB" dirty="0"/>
              <a:t>icon</a:t>
            </a:r>
          </a:p>
        </p:txBody>
      </p:sp>
      <p:sp>
        <p:nvSpPr>
          <p:cNvPr id="9" name="Picture Placeholder 21"/>
          <p:cNvSpPr>
            <a:spLocks noGrp="1"/>
          </p:cNvSpPr>
          <p:nvPr>
            <p:ph type="pic" sz="quarter" idx="20" hasCustomPrompt="1"/>
          </p:nvPr>
        </p:nvSpPr>
        <p:spPr>
          <a:xfrm>
            <a:off x="6149997" y="1993484"/>
            <a:ext cx="1437932" cy="1437930"/>
          </a:xfrm>
        </p:spPr>
        <p:txBody>
          <a:bodyPr/>
          <a:lstStyle>
            <a:lvl1pPr marL="0" indent="0">
              <a:buNone/>
              <a:defRPr/>
            </a:lvl1pPr>
          </a:lstStyle>
          <a:p>
            <a:r>
              <a:rPr lang="en-GB" dirty="0"/>
              <a:t>icon</a:t>
            </a:r>
          </a:p>
        </p:txBody>
      </p:sp>
      <p:sp>
        <p:nvSpPr>
          <p:cNvPr id="10" name="Text Placeholder 4"/>
          <p:cNvSpPr>
            <a:spLocks noGrp="1"/>
          </p:cNvSpPr>
          <p:nvPr>
            <p:ph type="body" sz="quarter" idx="21" hasCustomPrompt="1"/>
          </p:nvPr>
        </p:nvSpPr>
        <p:spPr>
          <a:xfrm>
            <a:off x="8637070" y="3688989"/>
            <a:ext cx="2183449" cy="2749952"/>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18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p:txBody>
      </p:sp>
      <p:sp>
        <p:nvSpPr>
          <p:cNvPr id="11" name="Picture Placeholder 21"/>
          <p:cNvSpPr>
            <a:spLocks noGrp="1"/>
          </p:cNvSpPr>
          <p:nvPr>
            <p:ph type="pic" sz="quarter" idx="22" hasCustomPrompt="1"/>
          </p:nvPr>
        </p:nvSpPr>
        <p:spPr>
          <a:xfrm>
            <a:off x="8637071" y="2008475"/>
            <a:ext cx="1437932" cy="1437930"/>
          </a:xfrm>
        </p:spPr>
        <p:txBody>
          <a:bodyPr/>
          <a:lstStyle>
            <a:lvl1pPr marL="0" indent="0">
              <a:buNone/>
              <a:defRPr/>
            </a:lvl1pPr>
          </a:lstStyle>
          <a:p>
            <a:r>
              <a:rPr lang="en-GB" dirty="0"/>
              <a:t>icon</a:t>
            </a:r>
          </a:p>
        </p:txBody>
      </p:sp>
      <p:sp>
        <p:nvSpPr>
          <p:cNvPr id="12"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3" name="Rectangle 12"/>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spTree>
    <p:extLst>
      <p:ext uri="{BB962C8B-B14F-4D97-AF65-F5344CB8AC3E}">
        <p14:creationId xmlns:p14="http://schemas.microsoft.com/office/powerpoint/2010/main" val="4138968323"/>
      </p:ext>
    </p:extLst>
  </p:cSld>
  <p:clrMapOvr>
    <a:masterClrMapping/>
  </p:clrMapOvr>
  <p:extLst>
    <p:ext uri="{DCECCB84-F9BA-43D5-87BE-67443E8EF086}">
      <p15:sldGuideLst xmlns:p15="http://schemas.microsoft.com/office/powerpoint/2012/main">
        <p15:guide id="1" orient="horz" pos="777">
          <p15:clr>
            <a:srgbClr val="FBAE40"/>
          </p15:clr>
        </p15:guide>
        <p15:guide id="2" pos="3840">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Four text blocks">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1065907" y="1986354"/>
            <a:ext cx="2153905"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5" name="Text Placeholder 7"/>
          <p:cNvSpPr>
            <a:spLocks noGrp="1"/>
          </p:cNvSpPr>
          <p:nvPr>
            <p:ph type="body" sz="quarter" idx="13" hasCustomPrompt="1"/>
          </p:nvPr>
        </p:nvSpPr>
        <p:spPr>
          <a:xfrm>
            <a:off x="3511826" y="1986354"/>
            <a:ext cx="2153905"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6" name="Text Placeholder 7"/>
          <p:cNvSpPr>
            <a:spLocks noGrp="1"/>
          </p:cNvSpPr>
          <p:nvPr>
            <p:ph type="body" sz="quarter" idx="14" hasCustomPrompt="1"/>
          </p:nvPr>
        </p:nvSpPr>
        <p:spPr>
          <a:xfrm>
            <a:off x="5957745" y="1986353"/>
            <a:ext cx="2153905"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7" name="Text Placeholder 7"/>
          <p:cNvSpPr>
            <a:spLocks noGrp="1"/>
          </p:cNvSpPr>
          <p:nvPr>
            <p:ph type="body" sz="quarter" idx="15" hasCustomPrompt="1"/>
          </p:nvPr>
        </p:nvSpPr>
        <p:spPr>
          <a:xfrm>
            <a:off x="8403664" y="1986352"/>
            <a:ext cx="2153905"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8"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9" name="Rectangle 8"/>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spTree>
    <p:extLst>
      <p:ext uri="{BB962C8B-B14F-4D97-AF65-F5344CB8AC3E}">
        <p14:creationId xmlns:p14="http://schemas.microsoft.com/office/powerpoint/2010/main" val="1127195669"/>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wo Text Blocks">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5915467" y="1992793"/>
            <a:ext cx="464600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lang="en-US" sz="2000" b="0" i="0" kern="1200" dirty="0">
                <a:solidFill>
                  <a:schemeClr val="tx1"/>
                </a:solidFill>
                <a:latin typeface="Montserrat" pitchFamily="2" charset="77"/>
                <a:ea typeface="+mn-ea"/>
                <a:cs typeface="+mn-cs"/>
              </a:defRPr>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marL="342900" lvl="1" indent="-342900" algn="l" defTabSz="914400" rtl="0" eaLnBrk="1" latinLnBrk="0" hangingPunct="1">
              <a:lnSpc>
                <a:spcPct val="100000"/>
              </a:lnSpc>
              <a:spcBef>
                <a:spcPts val="0"/>
              </a:spcBef>
              <a:spcAft>
                <a:spcPts val="650"/>
              </a:spcAft>
              <a:buSzPct val="115000"/>
              <a:buFont typeface="Arial" panose="020B0604020202020204" pitchFamily="34" charset="0"/>
              <a:buChar char="•"/>
              <a:tabLst/>
            </a:pPr>
            <a:r>
              <a:rPr lang="en-US" dirty="0"/>
              <a:t>Second level</a:t>
            </a:r>
          </a:p>
          <a:p>
            <a:pPr marL="342900" lvl="1" indent="-342900" algn="l" defTabSz="914400" rtl="0" eaLnBrk="1" latinLnBrk="0" hangingPunct="1">
              <a:lnSpc>
                <a:spcPct val="100000"/>
              </a:lnSpc>
              <a:spcBef>
                <a:spcPts val="0"/>
              </a:spcBef>
              <a:spcAft>
                <a:spcPts val="650"/>
              </a:spcAft>
              <a:buSzPct val="115000"/>
              <a:buFont typeface="Arial" panose="020B0604020202020204" pitchFamily="34" charset="0"/>
              <a:buChar char="•"/>
              <a:tabLst/>
            </a:pPr>
            <a:r>
              <a:rPr lang="en-US" dirty="0"/>
              <a:t>Third level</a:t>
            </a:r>
          </a:p>
          <a:p>
            <a:pPr marL="342900" lvl="1" indent="-342900" algn="l" defTabSz="914400" rtl="0" eaLnBrk="1" latinLnBrk="0" hangingPunct="1">
              <a:lnSpc>
                <a:spcPct val="100000"/>
              </a:lnSpc>
              <a:spcBef>
                <a:spcPts val="0"/>
              </a:spcBef>
              <a:spcAft>
                <a:spcPts val="650"/>
              </a:spcAft>
              <a:buSzPct val="115000"/>
              <a:buFont typeface="Arial" panose="020B0604020202020204" pitchFamily="34" charset="0"/>
              <a:buChar char="•"/>
              <a:tabLst/>
            </a:pPr>
            <a:r>
              <a:rPr lang="en-US" dirty="0"/>
              <a:t>Fourth level</a:t>
            </a:r>
          </a:p>
          <a:p>
            <a:pPr marL="342900" lvl="1" indent="-342900" algn="l" defTabSz="914400" rtl="0" eaLnBrk="1" latinLnBrk="0" hangingPunct="1">
              <a:lnSpc>
                <a:spcPct val="100000"/>
              </a:lnSpc>
              <a:spcBef>
                <a:spcPts val="0"/>
              </a:spcBef>
              <a:spcAft>
                <a:spcPts val="650"/>
              </a:spcAft>
              <a:buSzPct val="115000"/>
              <a:buFont typeface="Arial" panose="020B0604020202020204" pitchFamily="34" charset="0"/>
              <a:buChar char="•"/>
              <a:tabLst/>
            </a:pPr>
            <a:r>
              <a:rPr lang="en-US" dirty="0"/>
              <a:t>Fifth level</a:t>
            </a:r>
          </a:p>
        </p:txBody>
      </p:sp>
      <p:sp>
        <p:nvSpPr>
          <p:cNvPr id="5" name="Text Placeholder 7"/>
          <p:cNvSpPr>
            <a:spLocks noGrp="1"/>
          </p:cNvSpPr>
          <p:nvPr>
            <p:ph type="body" sz="quarter" idx="13" hasCustomPrompt="1"/>
          </p:nvPr>
        </p:nvSpPr>
        <p:spPr>
          <a:xfrm>
            <a:off x="1069809" y="1992792"/>
            <a:ext cx="4646004" cy="4376323"/>
          </a:xfrm>
        </p:spPr>
        <p:txBody>
          <a:bodyPr/>
          <a:lstStyle>
            <a:lvl1pPr marL="0" indent="0">
              <a:lnSpc>
                <a:spcPct val="100000"/>
              </a:lnSpc>
              <a:buFont typeface="Arial" panose="020B0604020202020204" pitchFamily="34" charset="0"/>
              <a:buNone/>
              <a:defRPr sz="2000" b="0"/>
            </a:lvl1pPr>
            <a:lvl2pPr marL="342900" indent="-342900" algn="l" defTabSz="914400" rtl="0" eaLnBrk="1" latinLnBrk="0" hangingPunct="1">
              <a:lnSpc>
                <a:spcPct val="100000"/>
              </a:lnSpc>
              <a:spcBef>
                <a:spcPts val="0"/>
              </a:spcBef>
              <a:spcAft>
                <a:spcPts val="650"/>
              </a:spcAft>
              <a:buSzPct val="115000"/>
              <a:buFont typeface="Arial" panose="020B0604020202020204" pitchFamily="34" charset="0"/>
              <a:buChar char="•"/>
              <a:defRPr lang="en-US" sz="2000" b="0" i="0" kern="1200" dirty="0">
                <a:solidFill>
                  <a:schemeClr val="tx1"/>
                </a:solidFill>
                <a:latin typeface="Montserrat" pitchFamily="2" charset="77"/>
                <a:ea typeface="+mn-ea"/>
                <a:cs typeface="+mn-cs"/>
              </a:defRPr>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6"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7" name="Rectangle 6"/>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spTree>
    <p:extLst>
      <p:ext uri="{BB962C8B-B14F-4D97-AF65-F5344CB8AC3E}">
        <p14:creationId xmlns:p14="http://schemas.microsoft.com/office/powerpoint/2010/main" val="2636117753"/>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wo Image and Text">
    <p:spTree>
      <p:nvGrpSpPr>
        <p:cNvPr id="1" name=""/>
        <p:cNvGrpSpPr/>
        <p:nvPr/>
      </p:nvGrpSpPr>
      <p:grpSpPr>
        <a:xfrm>
          <a:off x="0" y="0"/>
          <a:ext cx="0" cy="0"/>
          <a:chOff x="0" y="0"/>
          <a:chExt cx="0" cy="0"/>
        </a:xfrm>
      </p:grpSpPr>
      <p:sp>
        <p:nvSpPr>
          <p:cNvPr id="9" name="Text Placeholder 7"/>
          <p:cNvSpPr>
            <a:spLocks noGrp="1"/>
          </p:cNvSpPr>
          <p:nvPr>
            <p:ph type="body" sz="quarter" idx="17" hasCustomPrompt="1"/>
          </p:nvPr>
        </p:nvSpPr>
        <p:spPr>
          <a:xfrm>
            <a:off x="1080209" y="4307356"/>
            <a:ext cx="4646004" cy="2072171"/>
          </a:xfrm>
        </p:spPr>
        <p:txBody>
          <a:bodyPr/>
          <a:lstStyle>
            <a:lvl1pPr marL="0" indent="0">
              <a:lnSpc>
                <a:spcPct val="100000"/>
              </a:lnSpc>
              <a:buFont typeface="Arial" panose="020B0604020202020204" pitchFamily="34" charset="0"/>
              <a:buNone/>
              <a:defRPr sz="2000" b="0"/>
            </a:lvl1pPr>
            <a:lvl2pPr marL="171450" indent="-171450">
              <a:buFont typeface="Arial" panose="020B0604020202020204" pitchFamily="34" charset="0"/>
              <a:buChar char="•"/>
              <a:defRPr sz="1800"/>
            </a:lvl2pPr>
            <a:lvl3pPr marL="0" indent="0">
              <a:buNone/>
              <a:defRPr sz="1800"/>
            </a:lvl3pPr>
            <a:lvl4pPr>
              <a:defRPr sz="1800"/>
            </a:lvl4pPr>
            <a:lvl5pPr>
              <a:defRPr sz="1800"/>
            </a:lvl5pPr>
          </a:lstStyle>
          <a:p>
            <a:pPr lvl="0"/>
            <a:r>
              <a:rPr lang="en-US" dirty="0"/>
              <a:t>Edit text</a:t>
            </a:r>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1080209" y="2003204"/>
            <a:ext cx="4645958" cy="2072171"/>
          </a:xfrm>
          <a:prstGeom prst="rect">
            <a:avLst/>
          </a:prstGeom>
        </p:spPr>
        <p:txBody>
          <a:bodyPr/>
          <a:lstStyle>
            <a:lvl1pPr marL="0" indent="0">
              <a:buNone/>
              <a:defRPr baseline="0"/>
            </a:lvl1pPr>
          </a:lstStyle>
          <a:p>
            <a:r>
              <a:rPr lang="en-US"/>
              <a:t>Click icon to add picture</a:t>
            </a:r>
            <a:endParaRPr lang="en-US" dirty="0"/>
          </a:p>
        </p:txBody>
      </p:sp>
      <p:sp>
        <p:nvSpPr>
          <p:cNvPr id="5" name="Picture Placeholder 4">
            <a:extLst>
              <a:ext uri="{FF2B5EF4-FFF2-40B4-BE49-F238E27FC236}">
                <a16:creationId xmlns:a16="http://schemas.microsoft.com/office/drawing/2014/main" id="{749837D3-F6DB-DB49-B987-A2004B0611D5}"/>
              </a:ext>
            </a:extLst>
          </p:cNvPr>
          <p:cNvSpPr>
            <a:spLocks noGrp="1"/>
          </p:cNvSpPr>
          <p:nvPr>
            <p:ph type="pic" sz="quarter" idx="14"/>
          </p:nvPr>
        </p:nvSpPr>
        <p:spPr>
          <a:xfrm>
            <a:off x="5925914" y="2003203"/>
            <a:ext cx="4645958" cy="2072171"/>
          </a:xfrm>
          <a:prstGeom prst="rect">
            <a:avLst/>
          </a:prstGeom>
        </p:spPr>
        <p:txBody>
          <a:bodyPr/>
          <a:lstStyle>
            <a:lvl1pPr marL="0" indent="0">
              <a:buNone/>
              <a:defRPr baseline="0"/>
            </a:lvl1pPr>
          </a:lstStyle>
          <a:p>
            <a:r>
              <a:rPr lang="en-US"/>
              <a:t>Click icon to add picture</a:t>
            </a:r>
            <a:endParaRPr lang="en-US" dirty="0"/>
          </a:p>
        </p:txBody>
      </p:sp>
      <p:sp>
        <p:nvSpPr>
          <p:cNvPr id="8" name="Text Placeholder 7"/>
          <p:cNvSpPr>
            <a:spLocks noGrp="1"/>
          </p:cNvSpPr>
          <p:nvPr>
            <p:ph type="body" sz="quarter" idx="11" hasCustomPrompt="1"/>
          </p:nvPr>
        </p:nvSpPr>
        <p:spPr>
          <a:xfrm>
            <a:off x="5925868" y="4307356"/>
            <a:ext cx="4646004" cy="2072171"/>
          </a:xfrm>
        </p:spPr>
        <p:txBody>
          <a:bodyPr/>
          <a:lstStyle>
            <a:lvl1pPr marL="0" indent="0">
              <a:lnSpc>
                <a:spcPct val="100000"/>
              </a:lnSpc>
              <a:buFont typeface="Arial" panose="020B0604020202020204" pitchFamily="34" charset="0"/>
              <a:buNone/>
              <a:defRPr sz="2000" b="0"/>
            </a:lvl1pPr>
            <a:lvl2pPr marL="171450" indent="-171450">
              <a:buFont typeface="Arial" panose="020B0604020202020204" pitchFamily="34" charset="0"/>
              <a:buChar char="•"/>
              <a:defRPr/>
            </a:lvl2pPr>
          </a:lstStyle>
          <a:p>
            <a:pPr lvl="0"/>
            <a:r>
              <a:rPr lang="en-US" dirty="0"/>
              <a:t>Edit text</a:t>
            </a:r>
          </a:p>
        </p:txBody>
      </p:sp>
      <p:sp>
        <p:nvSpPr>
          <p:cNvPr id="10"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2" name="Rectangle 11"/>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spTree>
    <p:extLst>
      <p:ext uri="{BB962C8B-B14F-4D97-AF65-F5344CB8AC3E}">
        <p14:creationId xmlns:p14="http://schemas.microsoft.com/office/powerpoint/2010/main" val="1162594457"/>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3" name="Rectangle 2"/>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287913539"/>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1_Hope you enjoyed">
    <p:bg>
      <p:bgPr>
        <a:solidFill>
          <a:srgbClr val="09EDB8"/>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0" y="2311970"/>
            <a:ext cx="3138017" cy="1908338"/>
          </a:xfrm>
        </p:spPr>
        <p:txBody>
          <a:bodyPr anchor="b" anchorCtr="0">
            <a:noAutofit/>
          </a:bodyPr>
          <a:lstStyle>
            <a:lvl1pPr algn="l">
              <a:lnSpc>
                <a:spcPct val="100000"/>
              </a:lnSpc>
              <a:defRPr sz="3600" baseline="0"/>
            </a:lvl1pPr>
          </a:lstStyle>
          <a:p>
            <a:r>
              <a:rPr lang="en-US" noProof="0" dirty="0"/>
              <a:t>THANK YOU</a:t>
            </a:r>
            <a:endParaRPr lang="en-GB" noProof="0" dirty="0"/>
          </a:p>
        </p:txBody>
      </p:sp>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0900" y="302477"/>
            <a:ext cx="2643023" cy="1610367"/>
          </a:xfrm>
          <a:prstGeom prst="rect">
            <a:avLst/>
          </a:prstGeom>
        </p:spPr>
      </p:pic>
      <p:sp>
        <p:nvSpPr>
          <p:cNvPr id="8" name="Text Placeholder 6"/>
          <p:cNvSpPr>
            <a:spLocks noGrp="1"/>
          </p:cNvSpPr>
          <p:nvPr>
            <p:ph type="body" sz="quarter" idx="12" hasCustomPrompt="1"/>
          </p:nvPr>
        </p:nvSpPr>
        <p:spPr>
          <a:xfrm>
            <a:off x="385301" y="5306004"/>
            <a:ext cx="4269826"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b="0" baseline="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Hope you enjoyed this learning journey.</a:t>
            </a:r>
          </a:p>
        </p:txBody>
      </p:sp>
      <p:grpSp>
        <p:nvGrpSpPr>
          <p:cNvPr id="7" name="Group 6"/>
          <p:cNvGrpSpPr/>
          <p:nvPr userDrawn="1"/>
        </p:nvGrpSpPr>
        <p:grpSpPr>
          <a:xfrm>
            <a:off x="-1" y="3516594"/>
            <a:ext cx="7016814" cy="2396903"/>
            <a:chOff x="623461" y="4580698"/>
            <a:chExt cx="4009018" cy="1370734"/>
          </a:xfrm>
          <a:solidFill>
            <a:srgbClr val="004050"/>
          </a:solidFill>
        </p:grpSpPr>
        <p:sp>
          <p:nvSpPr>
            <p:cNvPr id="9" name="Rectangle 8"/>
            <p:cNvSpPr/>
            <p:nvPr userDrawn="1"/>
          </p:nvSpPr>
          <p:spPr>
            <a:xfrm>
              <a:off x="623462" y="5031740"/>
              <a:ext cx="1930687"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p:cNvSpPr/>
            <p:nvPr userDrawn="1"/>
          </p:nvSpPr>
          <p:spPr>
            <a:xfrm>
              <a:off x="623461" y="5373431"/>
              <a:ext cx="1930689"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1" name="Group 10">
              <a:extLst>
                <a:ext uri="{FF2B5EF4-FFF2-40B4-BE49-F238E27FC236}">
                  <a16:creationId xmlns:a16="http://schemas.microsoft.com/office/drawing/2014/main" id="{51C13B23-0164-1C4E-9E7A-3F1ECA7824F7}"/>
                </a:ext>
              </a:extLst>
            </p:cNvPr>
            <p:cNvGrpSpPr/>
            <p:nvPr userDrawn="1"/>
          </p:nvGrpSpPr>
          <p:grpSpPr>
            <a:xfrm>
              <a:off x="2227580" y="4580698"/>
              <a:ext cx="2404899" cy="1370734"/>
              <a:chOff x="7799133" y="1870745"/>
              <a:chExt cx="1010349" cy="584292"/>
            </a:xfrm>
            <a:grpFill/>
          </p:grpSpPr>
          <p:sp>
            <p:nvSpPr>
              <p:cNvPr id="12" name="Freeform 11">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3" name="Freeform 12">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4" name="Freeform 13">
                <a:extLst>
                  <a:ext uri="{FF2B5EF4-FFF2-40B4-BE49-F238E27FC236}">
                    <a16:creationId xmlns:a16="http://schemas.microsoft.com/office/drawing/2014/main" id="{17BA7C41-EA1C-2F4D-90C7-EC472AB85B8A}"/>
                  </a:ext>
                </a:extLst>
              </p:cNvPr>
              <p:cNvSpPr/>
              <p:nvPr userDrawn="1"/>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grpSp>
    </p:spTree>
    <p:extLst>
      <p:ext uri="{BB962C8B-B14F-4D97-AF65-F5344CB8AC3E}">
        <p14:creationId xmlns:p14="http://schemas.microsoft.com/office/powerpoint/2010/main" val="1887849664"/>
      </p:ext>
    </p:extLst>
  </p:cSld>
  <p:clrMapOvr>
    <a:masterClrMapping/>
  </p:clrMapOvr>
  <p:extLst>
    <p:ext uri="{DCECCB84-F9BA-43D5-87BE-67443E8EF086}">
      <p15:sldGuideLst xmlns:p15="http://schemas.microsoft.com/office/powerpoint/2012/main">
        <p15:guide id="1" orient="horz" pos="3634">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Action Tips">
    <p:bg>
      <p:bgPr>
        <a:solidFill>
          <a:srgbClr val="EB622E"/>
        </a:solidFill>
        <a:effectLst/>
      </p:bgPr>
    </p:bg>
    <p:spTree>
      <p:nvGrpSpPr>
        <p:cNvPr id="1" name=""/>
        <p:cNvGrpSpPr/>
        <p:nvPr/>
      </p:nvGrpSpPr>
      <p:grpSpPr>
        <a:xfrm>
          <a:off x="0" y="0"/>
          <a:ext cx="0" cy="0"/>
          <a:chOff x="0" y="0"/>
          <a:chExt cx="0" cy="0"/>
        </a:xfrm>
      </p:grpSpPr>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0900" y="302477"/>
            <a:ext cx="2643023" cy="1610367"/>
          </a:xfrm>
          <a:prstGeom prst="rect">
            <a:avLst/>
          </a:prstGeom>
        </p:spPr>
      </p:pic>
      <p:sp>
        <p:nvSpPr>
          <p:cNvPr id="7"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Edit text</a:t>
            </a:r>
          </a:p>
        </p:txBody>
      </p:sp>
      <p:grpSp>
        <p:nvGrpSpPr>
          <p:cNvPr id="9" name="Group 8"/>
          <p:cNvGrpSpPr/>
          <p:nvPr userDrawn="1"/>
        </p:nvGrpSpPr>
        <p:grpSpPr>
          <a:xfrm>
            <a:off x="0" y="3516594"/>
            <a:ext cx="6358189" cy="2396903"/>
            <a:chOff x="999763" y="4580698"/>
            <a:chExt cx="3632716" cy="1370734"/>
          </a:xfrm>
          <a:solidFill>
            <a:srgbClr val="004050"/>
          </a:solidFill>
        </p:grpSpPr>
        <p:sp>
          <p:nvSpPr>
            <p:cNvPr id="10" name="Rectangle 9"/>
            <p:cNvSpPr/>
            <p:nvPr userDrawn="1"/>
          </p:nvSpPr>
          <p:spPr>
            <a:xfrm>
              <a:off x="999763" y="5031740"/>
              <a:ext cx="1554386"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p:cNvSpPr/>
            <p:nvPr userDrawn="1"/>
          </p:nvSpPr>
          <p:spPr>
            <a:xfrm>
              <a:off x="999763" y="5373431"/>
              <a:ext cx="1554387"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2" name="Group 11">
              <a:extLst>
                <a:ext uri="{FF2B5EF4-FFF2-40B4-BE49-F238E27FC236}">
                  <a16:creationId xmlns:a16="http://schemas.microsoft.com/office/drawing/2014/main" id="{51C13B23-0164-1C4E-9E7A-3F1ECA7824F7}"/>
                </a:ext>
              </a:extLst>
            </p:cNvPr>
            <p:cNvGrpSpPr/>
            <p:nvPr userDrawn="1"/>
          </p:nvGrpSpPr>
          <p:grpSpPr>
            <a:xfrm>
              <a:off x="2227580" y="4580698"/>
              <a:ext cx="2404899" cy="1370734"/>
              <a:chOff x="7799133" y="1870745"/>
              <a:chExt cx="1010349" cy="584292"/>
            </a:xfrm>
            <a:grpFill/>
          </p:grpSpPr>
          <p:sp>
            <p:nvSpPr>
              <p:cNvPr id="13" name="Freeform 12">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4" name="Freeform 13">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5" name="Freeform 14">
                <a:extLst>
                  <a:ext uri="{FF2B5EF4-FFF2-40B4-BE49-F238E27FC236}">
                    <a16:creationId xmlns:a16="http://schemas.microsoft.com/office/drawing/2014/main" id="{17BA7C41-EA1C-2F4D-90C7-EC472AB85B8A}"/>
                  </a:ext>
                </a:extLst>
              </p:cNvPr>
              <p:cNvSpPr/>
              <p:nvPr userDrawn="1"/>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grpSp>
      <p:sp>
        <p:nvSpPr>
          <p:cNvPr id="16"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lvl1pPr>
          </a:lstStyle>
          <a:p>
            <a:r>
              <a:rPr lang="en-US" noProof="0" dirty="0"/>
              <a:t>CLICK TO EDIT TITLE</a:t>
            </a:r>
            <a:endParaRPr lang="en-GB" noProof="0" dirty="0"/>
          </a:p>
        </p:txBody>
      </p:sp>
    </p:spTree>
    <p:extLst>
      <p:ext uri="{BB962C8B-B14F-4D97-AF65-F5344CB8AC3E}">
        <p14:creationId xmlns:p14="http://schemas.microsoft.com/office/powerpoint/2010/main" val="1198876426"/>
      </p:ext>
    </p:extLst>
  </p:cSld>
  <p:clrMapOvr>
    <a:masterClrMapping/>
  </p:clrMapOvr>
  <p:extLst>
    <p:ext uri="{DCECCB84-F9BA-43D5-87BE-67443E8EF086}">
      <p15:sldGuideLst xmlns:p15="http://schemas.microsoft.com/office/powerpoint/2012/main">
        <p15:guide id="1" orient="horz" pos="3634">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le slide 1">
    <p:bg>
      <p:bgPr>
        <a:solidFill>
          <a:srgbClr val="09EDB8"/>
        </a:solidFill>
        <a:effectLst/>
      </p:bgPr>
    </p:bg>
    <p:spTree>
      <p:nvGrpSpPr>
        <p:cNvPr id="1" name=""/>
        <p:cNvGrpSpPr/>
        <p:nvPr/>
      </p:nvGrpSpPr>
      <p:grpSpPr>
        <a:xfrm>
          <a:off x="0" y="0"/>
          <a:ext cx="0" cy="0"/>
          <a:chOff x="0" y="0"/>
          <a:chExt cx="0" cy="0"/>
        </a:xfrm>
      </p:grpSpPr>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0900" y="302477"/>
            <a:ext cx="2643023" cy="1610367"/>
          </a:xfrm>
          <a:prstGeom prst="rect">
            <a:avLst/>
          </a:prstGeom>
        </p:spPr>
      </p:pic>
      <p:sp>
        <p:nvSpPr>
          <p:cNvPr id="8"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Edit text</a:t>
            </a:r>
          </a:p>
        </p:txBody>
      </p:sp>
      <p:grpSp>
        <p:nvGrpSpPr>
          <p:cNvPr id="9" name="Group 8"/>
          <p:cNvGrpSpPr/>
          <p:nvPr userDrawn="1"/>
        </p:nvGrpSpPr>
        <p:grpSpPr>
          <a:xfrm>
            <a:off x="0" y="3516594"/>
            <a:ext cx="6358189" cy="2396903"/>
            <a:chOff x="999763" y="4580698"/>
            <a:chExt cx="3632716" cy="1370734"/>
          </a:xfrm>
          <a:solidFill>
            <a:srgbClr val="004050"/>
          </a:solidFill>
        </p:grpSpPr>
        <p:sp>
          <p:nvSpPr>
            <p:cNvPr id="10" name="Rectangle 9"/>
            <p:cNvSpPr/>
            <p:nvPr userDrawn="1"/>
          </p:nvSpPr>
          <p:spPr>
            <a:xfrm>
              <a:off x="999763" y="5031740"/>
              <a:ext cx="1554386"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p:cNvSpPr/>
            <p:nvPr userDrawn="1"/>
          </p:nvSpPr>
          <p:spPr>
            <a:xfrm>
              <a:off x="999763" y="5373431"/>
              <a:ext cx="1554387"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2" name="Group 11">
              <a:extLst>
                <a:ext uri="{FF2B5EF4-FFF2-40B4-BE49-F238E27FC236}">
                  <a16:creationId xmlns:a16="http://schemas.microsoft.com/office/drawing/2014/main" id="{51C13B23-0164-1C4E-9E7A-3F1ECA7824F7}"/>
                </a:ext>
              </a:extLst>
            </p:cNvPr>
            <p:cNvGrpSpPr/>
            <p:nvPr userDrawn="1"/>
          </p:nvGrpSpPr>
          <p:grpSpPr>
            <a:xfrm>
              <a:off x="2227580" y="4580698"/>
              <a:ext cx="2404899" cy="1370734"/>
              <a:chOff x="7799133" y="1870745"/>
              <a:chExt cx="1010349" cy="584292"/>
            </a:xfrm>
            <a:grpFill/>
          </p:grpSpPr>
          <p:sp>
            <p:nvSpPr>
              <p:cNvPr id="13" name="Freeform 12">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4" name="Freeform 13">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5" name="Freeform 14">
                <a:extLst>
                  <a:ext uri="{FF2B5EF4-FFF2-40B4-BE49-F238E27FC236}">
                    <a16:creationId xmlns:a16="http://schemas.microsoft.com/office/drawing/2014/main" id="{17BA7C41-EA1C-2F4D-90C7-EC472AB85B8A}"/>
                  </a:ext>
                </a:extLst>
              </p:cNvPr>
              <p:cNvSpPr/>
              <p:nvPr userDrawn="1"/>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grpSp>
      <p:sp>
        <p:nvSpPr>
          <p:cNvPr id="18"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lvl1pPr>
          </a:lstStyle>
          <a:p>
            <a:r>
              <a:rPr lang="en-US" noProof="0" dirty="0"/>
              <a:t>CLICK TO EDIT TITLE</a:t>
            </a:r>
            <a:endParaRPr lang="en-GB" noProof="0" dirty="0"/>
          </a:p>
        </p:txBody>
      </p:sp>
    </p:spTree>
    <p:extLst>
      <p:ext uri="{BB962C8B-B14F-4D97-AF65-F5344CB8AC3E}">
        <p14:creationId xmlns:p14="http://schemas.microsoft.com/office/powerpoint/2010/main" val="2656105774"/>
      </p:ext>
    </p:extLst>
  </p:cSld>
  <p:clrMapOvr>
    <a:masterClrMapping/>
  </p:clrMapOvr>
  <p:extLst>
    <p:ext uri="{DCECCB84-F9BA-43D5-87BE-67443E8EF086}">
      <p15:sldGuideLst xmlns:p15="http://schemas.microsoft.com/office/powerpoint/2012/main">
        <p15:guide id="1" orient="horz" pos="3634">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Housekeeping">
    <p:bg>
      <p:bgPr>
        <a:solidFill>
          <a:schemeClr val="tx1"/>
        </a:solidFill>
        <a:effectLst/>
      </p:bgPr>
    </p:bg>
    <p:spTree>
      <p:nvGrpSpPr>
        <p:cNvPr id="1" name=""/>
        <p:cNvGrpSpPr/>
        <p:nvPr/>
      </p:nvGrpSpPr>
      <p:grpSpPr>
        <a:xfrm>
          <a:off x="0" y="0"/>
          <a:ext cx="0" cy="0"/>
          <a:chOff x="0" y="0"/>
          <a:chExt cx="0" cy="0"/>
        </a:xfrm>
      </p:grpSpPr>
      <p:sp>
        <p:nvSpPr>
          <p:cNvPr id="12" name="object 3">
            <a:extLst>
              <a:ext uri="{FF2B5EF4-FFF2-40B4-BE49-F238E27FC236}">
                <a16:creationId xmlns:a16="http://schemas.microsoft.com/office/drawing/2014/main" id="{3344A4B7-0EC8-AD4A-8611-5B12AB419DC2}"/>
              </a:ext>
            </a:extLst>
          </p:cNvPr>
          <p:cNvSpPr/>
          <p:nvPr userDrawn="1"/>
        </p:nvSpPr>
        <p:spPr>
          <a:xfrm>
            <a:off x="0" y="0"/>
            <a:ext cx="11808125" cy="4657785"/>
          </a:xfrm>
          <a:custGeom>
            <a:avLst/>
            <a:gdLst/>
            <a:ahLst/>
            <a:cxnLst/>
            <a:rect l="l" t="t" r="r" b="b"/>
            <a:pathLst>
              <a:path w="15645765" h="6171565">
                <a:moveTo>
                  <a:pt x="12954792" y="0"/>
                </a:moveTo>
                <a:lnTo>
                  <a:pt x="9989330" y="0"/>
                </a:lnTo>
                <a:lnTo>
                  <a:pt x="11612737" y="1621505"/>
                </a:lnTo>
                <a:lnTo>
                  <a:pt x="11603898" y="1638231"/>
                </a:lnTo>
                <a:lnTo>
                  <a:pt x="0" y="1638231"/>
                </a:lnTo>
                <a:lnTo>
                  <a:pt x="0" y="3701600"/>
                </a:lnTo>
                <a:lnTo>
                  <a:pt x="11623393" y="3701600"/>
                </a:lnTo>
                <a:lnTo>
                  <a:pt x="9157358" y="6164994"/>
                </a:lnTo>
                <a:lnTo>
                  <a:pt x="9229199" y="6169201"/>
                </a:lnTo>
                <a:lnTo>
                  <a:pt x="9246778" y="6169604"/>
                </a:lnTo>
                <a:lnTo>
                  <a:pt x="12044487" y="6171255"/>
                </a:lnTo>
                <a:lnTo>
                  <a:pt x="12085365" y="6167625"/>
                </a:lnTo>
                <a:lnTo>
                  <a:pt x="12120998" y="6156469"/>
                </a:lnTo>
                <a:lnTo>
                  <a:pt x="12153240" y="6137640"/>
                </a:lnTo>
                <a:lnTo>
                  <a:pt x="12183945" y="6110993"/>
                </a:lnTo>
                <a:lnTo>
                  <a:pt x="15546143" y="2748262"/>
                </a:lnTo>
                <a:lnTo>
                  <a:pt x="15566761" y="2730440"/>
                </a:lnTo>
                <a:lnTo>
                  <a:pt x="15590311" y="2713899"/>
                </a:lnTo>
                <a:lnTo>
                  <a:pt x="15616627" y="2696820"/>
                </a:lnTo>
                <a:lnTo>
                  <a:pt x="15645546" y="2677383"/>
                </a:lnTo>
                <a:lnTo>
                  <a:pt x="15617183" y="2654144"/>
                </a:lnTo>
                <a:lnTo>
                  <a:pt x="15594873" y="2636172"/>
                </a:lnTo>
                <a:lnTo>
                  <a:pt x="15577002" y="2621305"/>
                </a:lnTo>
                <a:lnTo>
                  <a:pt x="15561955" y="2607381"/>
                </a:lnTo>
                <a:lnTo>
                  <a:pt x="12954792" y="0"/>
                </a:lnTo>
                <a:close/>
              </a:path>
            </a:pathLst>
          </a:custGeom>
          <a:solidFill>
            <a:schemeClr val="tx2"/>
          </a:solidFill>
        </p:spPr>
        <p:txBody>
          <a:bodyPr wrap="square" lIns="0" tIns="0" rIns="0" bIns="0" rtlCol="0"/>
          <a:lstStyle/>
          <a:p>
            <a:endParaRPr sz="1029"/>
          </a:p>
        </p:txBody>
      </p:sp>
      <p:sp>
        <p:nvSpPr>
          <p:cNvPr id="11"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4784" y="3433680"/>
            <a:ext cx="5627171" cy="968987"/>
          </a:xfrm>
        </p:spPr>
        <p:txBody>
          <a:bodyPr anchor="t" anchorCtr="0">
            <a:noAutofit/>
          </a:bodyPr>
          <a:lstStyle>
            <a:lvl1pPr algn="l">
              <a:lnSpc>
                <a:spcPts val="6000"/>
              </a:lnSpc>
              <a:defRPr sz="3600">
                <a:solidFill>
                  <a:schemeClr val="bg1"/>
                </a:solidFill>
              </a:defRPr>
            </a:lvl1pPr>
          </a:lstStyle>
          <a:p>
            <a:r>
              <a:rPr lang="en-US" noProof="0"/>
              <a:t>Housekeeping</a:t>
            </a:r>
            <a:endParaRPr lang="en-GB" noProof="0" dirty="0"/>
          </a:p>
        </p:txBody>
      </p:sp>
      <p:sp>
        <p:nvSpPr>
          <p:cNvPr id="6" name="Text Placeholder 6"/>
          <p:cNvSpPr>
            <a:spLocks noGrp="1"/>
          </p:cNvSpPr>
          <p:nvPr>
            <p:ph type="body" sz="quarter" idx="12" hasCustomPrompt="1"/>
          </p:nvPr>
        </p:nvSpPr>
        <p:spPr>
          <a:xfrm>
            <a:off x="384784" y="4894524"/>
            <a:ext cx="5627171" cy="1186921"/>
          </a:xfrm>
        </p:spPr>
        <p:txBody>
          <a:bodyPr/>
          <a:lstStyle>
            <a:lvl1pPr marL="342900" marR="0" indent="-342900" algn="l" defTabSz="914400" rtl="0" eaLnBrk="1" fontAlgn="auto" latinLnBrk="0" hangingPunct="1">
              <a:lnSpc>
                <a:spcPct val="100000"/>
              </a:lnSpc>
              <a:spcBef>
                <a:spcPts val="0"/>
              </a:spcBef>
              <a:spcAft>
                <a:spcPts val="0"/>
              </a:spcAft>
              <a:buClrTx/>
              <a:buSzPct val="115000"/>
              <a:buFont typeface="Arial" panose="020B0604020202020204" pitchFamily="34" charset="0"/>
              <a:buChar char="•"/>
              <a:tabLst/>
              <a:defRPr sz="2000" b="0">
                <a:solidFill>
                  <a:schemeClr val="bg1"/>
                </a:solidFill>
              </a:defRPr>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Edit text</a:t>
            </a:r>
          </a:p>
        </p:txBody>
      </p:sp>
    </p:spTree>
    <p:extLst>
      <p:ext uri="{BB962C8B-B14F-4D97-AF65-F5344CB8AC3E}">
        <p14:creationId xmlns:p14="http://schemas.microsoft.com/office/powerpoint/2010/main" val="42768793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Meet &amp; Greet 1">
    <p:bg>
      <p:bgPr>
        <a:solidFill>
          <a:srgbClr val="38E2BB"/>
        </a:solidFill>
        <a:effectLst/>
      </p:bgPr>
    </p:bg>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4785" y="1706477"/>
            <a:ext cx="5002556" cy="808123"/>
          </a:xfrm>
        </p:spPr>
        <p:txBody>
          <a:bodyPr anchor="t" anchorCtr="0">
            <a:noAutofit/>
          </a:bodyPr>
          <a:lstStyle>
            <a:lvl1pPr algn="l">
              <a:lnSpc>
                <a:spcPts val="6000"/>
              </a:lnSpc>
              <a:defRPr sz="3600">
                <a:solidFill>
                  <a:srgbClr val="004050"/>
                </a:solidFill>
              </a:defRPr>
            </a:lvl1pPr>
          </a:lstStyle>
          <a:p>
            <a:r>
              <a:rPr lang="en-US" noProof="0" dirty="0"/>
              <a:t>Meet &amp; Greet</a:t>
            </a:r>
            <a:endParaRPr lang="en-GB" noProof="0" dirty="0"/>
          </a:p>
        </p:txBody>
      </p:sp>
      <p:sp>
        <p:nvSpPr>
          <p:cNvPr id="18" name="Text Placeholder 3"/>
          <p:cNvSpPr>
            <a:spLocks noGrp="1"/>
          </p:cNvSpPr>
          <p:nvPr>
            <p:ph type="body" sz="quarter" idx="10" hasCustomPrompt="1"/>
          </p:nvPr>
        </p:nvSpPr>
        <p:spPr>
          <a:xfrm>
            <a:off x="384785" y="2915404"/>
            <a:ext cx="4278655" cy="3401576"/>
          </a:xfrm>
        </p:spPr>
        <p:txBody>
          <a:bodyPr/>
          <a:lstStyle>
            <a:lvl1pPr>
              <a:lnSpc>
                <a:spcPct val="100000"/>
              </a:lnSpc>
              <a:defRPr b="0" baseline="0"/>
            </a:lvl1pPr>
          </a:lstStyle>
          <a:p>
            <a:pPr lvl="0"/>
            <a:r>
              <a:rPr lang="en-US" dirty="0"/>
              <a:t>Click to edit instructions</a:t>
            </a:r>
          </a:p>
        </p:txBody>
      </p:sp>
    </p:spTree>
    <p:extLst>
      <p:ext uri="{BB962C8B-B14F-4D97-AF65-F5344CB8AC3E}">
        <p14:creationId xmlns:p14="http://schemas.microsoft.com/office/powerpoint/2010/main" val="4045959733"/>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3_03 Section Divider">
    <p:bg>
      <p:bgPr>
        <a:solidFill>
          <a:schemeClr val="tx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51C13B23-0164-1C4E-9E7A-3F1ECA7824F7}"/>
              </a:ext>
            </a:extLst>
          </p:cNvPr>
          <p:cNvGrpSpPr/>
          <p:nvPr userDrawn="1"/>
        </p:nvGrpSpPr>
        <p:grpSpPr>
          <a:xfrm>
            <a:off x="3297651" y="2366578"/>
            <a:ext cx="7767721" cy="4491421"/>
            <a:chOff x="7799133" y="1870745"/>
            <a:chExt cx="1010349" cy="584292"/>
          </a:xfrm>
          <a:solidFill>
            <a:srgbClr val="004050"/>
          </a:solidFill>
        </p:grpSpPr>
        <p:sp>
          <p:nvSpPr>
            <p:cNvPr id="10" name="Freeform 9">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1" name="Freeform 10">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3" name="Freeform 12">
              <a:extLst>
                <a:ext uri="{FF2B5EF4-FFF2-40B4-BE49-F238E27FC236}">
                  <a16:creationId xmlns:a16="http://schemas.microsoft.com/office/drawing/2014/main" id="{17BA7C41-EA1C-2F4D-90C7-EC472AB85B8A}"/>
                </a:ext>
              </a:extLst>
            </p:cNvPr>
            <p:cNvSpPr/>
            <p:nvPr/>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sp>
        <p:nvSpPr>
          <p:cNvPr id="2" name="Rectangle 1"/>
          <p:cNvSpPr/>
          <p:nvPr userDrawn="1"/>
        </p:nvSpPr>
        <p:spPr>
          <a:xfrm>
            <a:off x="-1" y="3844205"/>
            <a:ext cx="8314267" cy="432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13"/>
          <p:cNvSpPr/>
          <p:nvPr userDrawn="1"/>
        </p:nvSpPr>
        <p:spPr>
          <a:xfrm>
            <a:off x="-10132" y="4967139"/>
            <a:ext cx="8324398" cy="432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76239" y="1556247"/>
            <a:ext cx="5810250" cy="2277604"/>
          </a:xfrm>
        </p:spPr>
        <p:txBody>
          <a:bodyPr anchor="b" anchorCtr="0">
            <a:noAutofit/>
          </a:bodyPr>
          <a:lstStyle>
            <a:lvl1pPr algn="l">
              <a:lnSpc>
                <a:spcPct val="90000"/>
              </a:lnSpc>
              <a:defRPr sz="3600" spc="60" baseline="0">
                <a:solidFill>
                  <a:srgbClr val="004050"/>
                </a:solidFill>
              </a:defRPr>
            </a:lvl1pPr>
          </a:lstStyle>
          <a:p>
            <a:r>
              <a:rPr lang="en-US" noProof="0" dirty="0"/>
              <a:t>CLICK TO EDIT </a:t>
            </a:r>
            <a:br>
              <a:rPr lang="en-US" noProof="0" dirty="0"/>
            </a:br>
            <a:r>
              <a:rPr lang="en-US" noProof="0" dirty="0"/>
              <a:t>MASTER TITLE STYLE</a:t>
            </a:r>
            <a:endParaRPr lang="en-GB" noProof="0" dirty="0"/>
          </a:p>
        </p:txBody>
      </p:sp>
    </p:spTree>
    <p:extLst>
      <p:ext uri="{BB962C8B-B14F-4D97-AF65-F5344CB8AC3E}">
        <p14:creationId xmlns:p14="http://schemas.microsoft.com/office/powerpoint/2010/main" val="20029218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Overview or quotes 04">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 name="Text Placeholder 4"/>
          <p:cNvSpPr>
            <a:spLocks noGrp="1"/>
          </p:cNvSpPr>
          <p:nvPr>
            <p:ph type="body" sz="quarter" idx="15" hasCustomPrompt="1"/>
          </p:nvPr>
        </p:nvSpPr>
        <p:spPr>
          <a:xfrm>
            <a:off x="5037137" y="1349984"/>
            <a:ext cx="6770688" cy="5119407"/>
          </a:xfrm>
        </p:spPr>
        <p:txBody>
          <a:bodyPr/>
          <a:lstStyle>
            <a:lvl1pPr marL="0" indent="0">
              <a:lnSpc>
                <a:spcPct val="100000"/>
              </a:lnSpc>
              <a:buFont typeface="Arial" panose="020B0604020202020204" pitchFamily="34" charset="0"/>
              <a:buNone/>
              <a:defRPr sz="2000" b="0"/>
            </a:lvl1pPr>
            <a:lvl2pPr marL="180000" indent="-180000">
              <a:lnSpc>
                <a:spcPct val="100000"/>
              </a:lnSpc>
              <a:buFont typeface="Arial" panose="020B0604020202020204" pitchFamily="34" charset="0"/>
              <a:buChar char="•"/>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sz="2000"/>
            </a:lvl4pPr>
            <a:lvl5pPr marL="180000" indent="-180000">
              <a:buFont typeface="Arial" panose="020B0604020202020204" pitchFamily="34" charset="0"/>
              <a:buChar char="•"/>
              <a:defRPr sz="2000"/>
            </a:lvl5pPr>
          </a:lstStyle>
          <a:p>
            <a:pPr lvl="0"/>
            <a:r>
              <a:rPr lang="en-US" dirty="0"/>
              <a:t>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Freeform 12">
            <a:extLst>
              <a:ext uri="{FF2B5EF4-FFF2-40B4-BE49-F238E27FC236}">
                <a16:creationId xmlns:a16="http://schemas.microsoft.com/office/drawing/2014/main" id="{DF3D0604-3EEB-7547-A86F-8B3EFC40A3EC}"/>
              </a:ext>
            </a:extLst>
          </p:cNvPr>
          <p:cNvSpPr/>
          <p:nvPr userDrawn="1"/>
        </p:nvSpPr>
        <p:spPr>
          <a:xfrm>
            <a:off x="384784" y="4504759"/>
            <a:ext cx="4321328" cy="1964632"/>
          </a:xfrm>
          <a:custGeom>
            <a:avLst/>
            <a:gdLst>
              <a:gd name="connsiteX0" fmla="*/ 1010833 w 1009650"/>
              <a:gd name="connsiteY0" fmla="*/ 229067 h 457200"/>
              <a:gd name="connsiteX1" fmla="*/ 972733 w 1009650"/>
              <a:gd name="connsiteY1" fmla="*/ 246593 h 457200"/>
              <a:gd name="connsiteX2" fmla="*/ 768072 w 1009650"/>
              <a:gd name="connsiteY2" fmla="*/ 348701 h 457200"/>
              <a:gd name="connsiteX3" fmla="*/ 658853 w 1009650"/>
              <a:gd name="connsiteY3" fmla="*/ 435887 h 457200"/>
              <a:gd name="connsiteX4" fmla="*/ 625770 w 1009650"/>
              <a:gd name="connsiteY4" fmla="*/ 457159 h 457200"/>
              <a:gd name="connsiteX5" fmla="*/ 594020 w 1009650"/>
              <a:gd name="connsiteY5" fmla="*/ 447126 h 457200"/>
              <a:gd name="connsiteX6" fmla="*/ 591352 w 1009650"/>
              <a:gd name="connsiteY6" fmla="*/ 428076 h 457200"/>
              <a:gd name="connsiteX7" fmla="*/ 620117 w 1009650"/>
              <a:gd name="connsiteY7" fmla="*/ 377721 h 457200"/>
              <a:gd name="connsiteX8" fmla="*/ 677966 w 1009650"/>
              <a:gd name="connsiteY8" fmla="*/ 290281 h 457200"/>
              <a:gd name="connsiteX9" fmla="*/ 688507 w 1009650"/>
              <a:gd name="connsiteY9" fmla="*/ 269136 h 457200"/>
              <a:gd name="connsiteX10" fmla="*/ 674410 w 1009650"/>
              <a:gd name="connsiteY10" fmla="*/ 241704 h 457200"/>
              <a:gd name="connsiteX11" fmla="*/ 636310 w 1009650"/>
              <a:gd name="connsiteY11" fmla="*/ 240307 h 457200"/>
              <a:gd name="connsiteX12" fmla="*/ 469495 w 1009650"/>
              <a:gd name="connsiteY12" fmla="*/ 274597 h 457200"/>
              <a:gd name="connsiteX13" fmla="*/ 356846 w 1009650"/>
              <a:gd name="connsiteY13" fmla="*/ 325905 h 457200"/>
              <a:gd name="connsiteX14" fmla="*/ 235752 w 1009650"/>
              <a:gd name="connsiteY14" fmla="*/ 378864 h 457200"/>
              <a:gd name="connsiteX15" fmla="*/ 118468 w 1009650"/>
              <a:gd name="connsiteY15" fmla="*/ 386611 h 457200"/>
              <a:gd name="connsiteX16" fmla="*/ 4168 w 1009650"/>
              <a:gd name="connsiteY16" fmla="*/ 268882 h 457200"/>
              <a:gd name="connsiteX17" fmla="*/ 25186 w 1009650"/>
              <a:gd name="connsiteY17" fmla="*/ 136802 h 457200"/>
              <a:gd name="connsiteX18" fmla="*/ 149075 w 1009650"/>
              <a:gd name="connsiteY18" fmla="*/ 68476 h 457200"/>
              <a:gd name="connsiteX19" fmla="*/ 296649 w 1009650"/>
              <a:gd name="connsiteY19" fmla="*/ 103464 h 457200"/>
              <a:gd name="connsiteX20" fmla="*/ 415076 w 1009650"/>
              <a:gd name="connsiteY20" fmla="*/ 161059 h 457200"/>
              <a:gd name="connsiteX21" fmla="*/ 572429 w 1009650"/>
              <a:gd name="connsiteY21" fmla="*/ 209255 h 457200"/>
              <a:gd name="connsiteX22" fmla="*/ 649836 w 1009650"/>
              <a:gd name="connsiteY22" fmla="*/ 219161 h 457200"/>
              <a:gd name="connsiteX23" fmla="*/ 675236 w 1009650"/>
              <a:gd name="connsiteY23" fmla="*/ 216812 h 457200"/>
              <a:gd name="connsiteX24" fmla="*/ 690125 w 1009650"/>
              <a:gd name="connsiteY24" fmla="*/ 195995 h 457200"/>
              <a:gd name="connsiteX25" fmla="*/ 688317 w 1009650"/>
              <a:gd name="connsiteY25" fmla="*/ 190586 h 457200"/>
              <a:gd name="connsiteX26" fmla="*/ 667934 w 1009650"/>
              <a:gd name="connsiteY26" fmla="*/ 151343 h 457200"/>
              <a:gd name="connsiteX27" fmla="*/ 603036 w 1009650"/>
              <a:gd name="connsiteY27" fmla="*/ 53871 h 457200"/>
              <a:gd name="connsiteX28" fmla="*/ 591098 w 1009650"/>
              <a:gd name="connsiteY28" fmla="*/ 30820 h 457200"/>
              <a:gd name="connsiteX29" fmla="*/ 608179 w 1009650"/>
              <a:gd name="connsiteY29" fmla="*/ 848 h 457200"/>
              <a:gd name="connsiteX30" fmla="*/ 649200 w 1009650"/>
              <a:gd name="connsiteY30" fmla="*/ 12977 h 457200"/>
              <a:gd name="connsiteX31" fmla="*/ 701905 w 1009650"/>
              <a:gd name="connsiteY31" fmla="*/ 60856 h 457200"/>
              <a:gd name="connsiteX32" fmla="*/ 813474 w 1009650"/>
              <a:gd name="connsiteY32" fmla="*/ 134389 h 457200"/>
              <a:gd name="connsiteX33" fmla="*/ 1006642 w 1009650"/>
              <a:gd name="connsiteY33" fmla="*/ 226972 h 457200"/>
              <a:gd name="connsiteX34" fmla="*/ 1010833 w 1009650"/>
              <a:gd name="connsiteY34" fmla="*/ 229067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457200">
                <a:moveTo>
                  <a:pt x="1010833" y="229067"/>
                </a:moveTo>
                <a:cubicBezTo>
                  <a:pt x="997434" y="235417"/>
                  <a:pt x="984925" y="240815"/>
                  <a:pt x="972733" y="246593"/>
                </a:cubicBezTo>
                <a:cubicBezTo>
                  <a:pt x="903581" y="278724"/>
                  <a:pt x="833668" y="309522"/>
                  <a:pt x="768072" y="348701"/>
                </a:cubicBezTo>
                <a:cubicBezTo>
                  <a:pt x="728311" y="373291"/>
                  <a:pt x="691642" y="402562"/>
                  <a:pt x="658853" y="435887"/>
                </a:cubicBezTo>
                <a:cubicBezTo>
                  <a:pt x="650022" y="445921"/>
                  <a:pt x="638563" y="453288"/>
                  <a:pt x="625770" y="457159"/>
                </a:cubicBezTo>
                <a:cubicBezTo>
                  <a:pt x="614145" y="459928"/>
                  <a:pt x="601942" y="456072"/>
                  <a:pt x="594020" y="447126"/>
                </a:cubicBezTo>
                <a:cubicBezTo>
                  <a:pt x="588841" y="442152"/>
                  <a:pt x="587739" y="434281"/>
                  <a:pt x="591352" y="428076"/>
                </a:cubicBezTo>
                <a:cubicBezTo>
                  <a:pt x="600559" y="411122"/>
                  <a:pt x="609703" y="393977"/>
                  <a:pt x="620117" y="377721"/>
                </a:cubicBezTo>
                <a:cubicBezTo>
                  <a:pt x="639167" y="348320"/>
                  <a:pt x="658853" y="319555"/>
                  <a:pt x="677966" y="290281"/>
                </a:cubicBezTo>
                <a:cubicBezTo>
                  <a:pt x="682182" y="283605"/>
                  <a:pt x="685714" y="276521"/>
                  <a:pt x="688507" y="269136"/>
                </a:cubicBezTo>
                <a:cubicBezTo>
                  <a:pt x="693714" y="255801"/>
                  <a:pt x="688507" y="244244"/>
                  <a:pt x="674410" y="241704"/>
                </a:cubicBezTo>
                <a:cubicBezTo>
                  <a:pt x="661836" y="239482"/>
                  <a:pt x="649014" y="239012"/>
                  <a:pt x="636310" y="240307"/>
                </a:cubicBezTo>
                <a:cubicBezTo>
                  <a:pt x="579541" y="245958"/>
                  <a:pt x="523090" y="254975"/>
                  <a:pt x="469495" y="274597"/>
                </a:cubicBezTo>
                <a:cubicBezTo>
                  <a:pt x="431081" y="289732"/>
                  <a:pt x="393480" y="306858"/>
                  <a:pt x="356846" y="325905"/>
                </a:cubicBezTo>
                <a:cubicBezTo>
                  <a:pt x="317159" y="344955"/>
                  <a:pt x="278233" y="366227"/>
                  <a:pt x="235752" y="378864"/>
                </a:cubicBezTo>
                <a:cubicBezTo>
                  <a:pt x="197915" y="391187"/>
                  <a:pt x="157597" y="393850"/>
                  <a:pt x="118468" y="386611"/>
                </a:cubicBezTo>
                <a:cubicBezTo>
                  <a:pt x="60224" y="373808"/>
                  <a:pt x="15244" y="327478"/>
                  <a:pt x="4168" y="268882"/>
                </a:cubicBezTo>
                <a:cubicBezTo>
                  <a:pt x="-4405" y="222463"/>
                  <a:pt x="-849" y="177505"/>
                  <a:pt x="25186" y="136802"/>
                </a:cubicBezTo>
                <a:cubicBezTo>
                  <a:pt x="53888" y="91971"/>
                  <a:pt x="95925" y="69746"/>
                  <a:pt x="149075" y="68476"/>
                </a:cubicBezTo>
                <a:cubicBezTo>
                  <a:pt x="202224" y="67206"/>
                  <a:pt x="249976" y="81557"/>
                  <a:pt x="296649" y="103464"/>
                </a:cubicBezTo>
                <a:cubicBezTo>
                  <a:pt x="336400" y="122133"/>
                  <a:pt x="375875" y="141331"/>
                  <a:pt x="415076" y="161059"/>
                </a:cubicBezTo>
                <a:cubicBezTo>
                  <a:pt x="464691" y="185237"/>
                  <a:pt x="517785" y="201499"/>
                  <a:pt x="572429" y="209255"/>
                </a:cubicBezTo>
                <a:cubicBezTo>
                  <a:pt x="598126" y="213234"/>
                  <a:pt x="623928" y="216536"/>
                  <a:pt x="649836" y="219161"/>
                </a:cubicBezTo>
                <a:cubicBezTo>
                  <a:pt x="658375" y="219866"/>
                  <a:pt x="666971" y="219071"/>
                  <a:pt x="675236" y="216812"/>
                </a:cubicBezTo>
                <a:cubicBezTo>
                  <a:pt x="685095" y="215175"/>
                  <a:pt x="691762" y="205855"/>
                  <a:pt x="690125" y="195995"/>
                </a:cubicBezTo>
                <a:cubicBezTo>
                  <a:pt x="689812" y="194108"/>
                  <a:pt x="689201" y="192282"/>
                  <a:pt x="688317" y="190586"/>
                </a:cubicBezTo>
                <a:cubicBezTo>
                  <a:pt x="682682" y="176935"/>
                  <a:pt x="675862" y="163803"/>
                  <a:pt x="667934" y="151343"/>
                </a:cubicBezTo>
                <a:cubicBezTo>
                  <a:pt x="646724" y="118577"/>
                  <a:pt x="624499" y="86446"/>
                  <a:pt x="603036" y="53871"/>
                </a:cubicBezTo>
                <a:cubicBezTo>
                  <a:pt x="598297" y="46605"/>
                  <a:pt x="594298" y="38883"/>
                  <a:pt x="591098" y="30820"/>
                </a:cubicBezTo>
                <a:cubicBezTo>
                  <a:pt x="584748" y="15771"/>
                  <a:pt x="592304" y="3833"/>
                  <a:pt x="608179" y="848"/>
                </a:cubicBezTo>
                <a:cubicBezTo>
                  <a:pt x="623012" y="-2026"/>
                  <a:pt x="638315" y="2499"/>
                  <a:pt x="649200" y="12977"/>
                </a:cubicBezTo>
                <a:cubicBezTo>
                  <a:pt x="666917" y="28788"/>
                  <a:pt x="683999" y="45298"/>
                  <a:pt x="701905" y="60856"/>
                </a:cubicBezTo>
                <a:cubicBezTo>
                  <a:pt x="735701" y="90165"/>
                  <a:pt x="773214" y="114889"/>
                  <a:pt x="813474" y="134389"/>
                </a:cubicBezTo>
                <a:cubicBezTo>
                  <a:pt x="877674" y="165631"/>
                  <a:pt x="942253" y="196111"/>
                  <a:pt x="1006642" y="226972"/>
                </a:cubicBezTo>
                <a:cubicBezTo>
                  <a:pt x="1007785" y="227226"/>
                  <a:pt x="1008801" y="227924"/>
                  <a:pt x="1010833" y="229067"/>
                </a:cubicBezTo>
                <a:close/>
              </a:path>
            </a:pathLst>
          </a:custGeom>
          <a:solidFill>
            <a:srgbClr val="09EDB8"/>
          </a:solidFill>
          <a:ln w="6350" cap="flat">
            <a:noFill/>
            <a:prstDash val="solid"/>
            <a:miter/>
          </a:ln>
        </p:spPr>
        <p:txBody>
          <a:bodyPr rtlCol="0" anchor="ctr"/>
          <a:lstStyle/>
          <a:p>
            <a:endParaRPr lang="en-GB"/>
          </a:p>
        </p:txBody>
      </p:sp>
      <p:sp>
        <p:nvSpPr>
          <p:cNvPr id="10" name="Text Placeholder 2"/>
          <p:cNvSpPr>
            <a:spLocks noGrp="1"/>
          </p:cNvSpPr>
          <p:nvPr>
            <p:ph type="body" sz="quarter" idx="16" hasCustomPrompt="1"/>
          </p:nvPr>
        </p:nvSpPr>
        <p:spPr>
          <a:xfrm>
            <a:off x="384784" y="1349984"/>
            <a:ext cx="3443732" cy="2751998"/>
          </a:xfrm>
        </p:spPr>
        <p:txBody>
          <a:bodyPr/>
          <a:lstStyle>
            <a:lvl1pPr marL="0" indent="0">
              <a:lnSpc>
                <a:spcPct val="90000"/>
              </a:lnSpc>
              <a:spcAft>
                <a:spcPts val="0"/>
              </a:spcAft>
              <a:buFont typeface="Arial" panose="020B0604020202020204" pitchFamily="34" charset="0"/>
              <a:buNone/>
              <a:defRPr sz="3600" cap="all" spc="60" baseline="0">
                <a:solidFill>
                  <a:srgbClr val="09EDB8"/>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spTree>
    <p:extLst>
      <p:ext uri="{BB962C8B-B14F-4D97-AF65-F5344CB8AC3E}">
        <p14:creationId xmlns:p14="http://schemas.microsoft.com/office/powerpoint/2010/main" val="3589945353"/>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1FB68A7-A656-A348-AE42-02B5F30E1E55}"/>
              </a:ext>
            </a:extLst>
          </p:cNvPr>
          <p:cNvSpPr>
            <a:spLocks noGrp="1"/>
          </p:cNvSpPr>
          <p:nvPr userDrawn="1">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sp>
        <p:nvSpPr>
          <p:cNvPr id="3" name="Text Placeholder 2">
            <a:extLst>
              <a:ext uri="{FF2B5EF4-FFF2-40B4-BE49-F238E27FC236}">
                <a16:creationId xmlns:a16="http://schemas.microsoft.com/office/drawing/2014/main" id="{B623AAC1-38C0-EC41-AF66-7EC76ACCB83E}"/>
              </a:ext>
            </a:extLst>
          </p:cNvPr>
          <p:cNvSpPr>
            <a:spLocks noGrp="1"/>
          </p:cNvSpPr>
          <p:nvPr userDrawn="1">
            <p:ph type="body" idx="1"/>
          </p:nvPr>
        </p:nvSpPr>
        <p:spPr>
          <a:xfrm>
            <a:off x="341272" y="1368256"/>
            <a:ext cx="11516239" cy="4955354"/>
          </a:xfrm>
          <a:prstGeom prst="rect">
            <a:avLst/>
          </a:prstGeom>
        </p:spPr>
        <p:txBody>
          <a:bodyPr vert="horz" lIns="0" tIns="0" rIns="0" bIns="0" rtlCol="0" anchor="t" anchorCtr="0">
            <a:noAutofit/>
          </a:bodyPr>
          <a:lstStyle/>
          <a:p>
            <a:pPr lvl="0"/>
            <a:r>
              <a:rPr lang="en-US" dirty="0"/>
              <a:t>Edit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98754" y="6584738"/>
            <a:ext cx="785483" cy="180000"/>
          </a:xfrm>
          <a:prstGeom prst="rect">
            <a:avLst/>
          </a:prstGeom>
        </p:spPr>
        <p:txBody>
          <a:bodyPr vert="horz" lIns="0" tIns="0" rIns="0" bIns="0" rtlCol="0" anchor="b" anchorCtr="0"/>
          <a:lstStyle>
            <a:lvl1pPr algn="r">
              <a:defRPr sz="1000" b="1" i="0">
                <a:solidFill>
                  <a:schemeClr val="bg1">
                    <a:lumMod val="50000"/>
                  </a:schemeClr>
                </a:solidFill>
                <a:latin typeface="Montserrat" pitchFamily="2" charset="77"/>
              </a:defRPr>
            </a:lvl1pPr>
          </a:lstStyle>
          <a:p>
            <a:fld id="{EF892D59-8F09-EF4B-AD6D-DA609442F868}" type="slidenum">
              <a:rPr lang="en-GB" smtClean="0"/>
              <a:pPr/>
              <a:t>‹#›</a:t>
            </a:fld>
            <a:endParaRPr lang="en-GB" dirty="0"/>
          </a:p>
        </p:txBody>
      </p:sp>
    </p:spTree>
    <p:extLst>
      <p:ext uri="{BB962C8B-B14F-4D97-AF65-F5344CB8AC3E}">
        <p14:creationId xmlns:p14="http://schemas.microsoft.com/office/powerpoint/2010/main" val="300464794"/>
      </p:ext>
    </p:extLst>
  </p:cSld>
  <p:clrMap bg1="lt1" tx1="dk1" bg2="lt2" tx2="dk2" accent1="accent1" accent2="accent2" accent3="accent3" accent4="accent4" accent5="accent5" accent6="accent6" hlink="hlink" folHlink="folHlink"/>
  <p:sldLayoutIdLst>
    <p:sldLayoutId id="2147483811" r:id="rId1"/>
    <p:sldLayoutId id="2147483902" r:id="rId2"/>
    <p:sldLayoutId id="2147483812" r:id="rId3"/>
    <p:sldLayoutId id="2147483813" r:id="rId4"/>
    <p:sldLayoutId id="2147483798" r:id="rId5"/>
    <p:sldLayoutId id="2147483806" r:id="rId6"/>
    <p:sldLayoutId id="2147483709" r:id="rId7"/>
    <p:sldLayoutId id="2147483822" r:id="rId8"/>
    <p:sldLayoutId id="2147483802" r:id="rId9"/>
    <p:sldLayoutId id="2147483792" r:id="rId10"/>
    <p:sldLayoutId id="2147483810" r:id="rId11"/>
    <p:sldLayoutId id="2147483804" r:id="rId12"/>
    <p:sldLayoutId id="2147483821" r:id="rId13"/>
    <p:sldLayoutId id="2147483824" r:id="rId14"/>
    <p:sldLayoutId id="2147483828" r:id="rId15"/>
    <p:sldLayoutId id="2147483853" r:id="rId16"/>
    <p:sldLayoutId id="2147483899" r:id="rId17"/>
    <p:sldLayoutId id="2147483832" r:id="rId18"/>
    <p:sldLayoutId id="2147483833" r:id="rId19"/>
    <p:sldLayoutId id="2147483836" r:id="rId20"/>
    <p:sldLayoutId id="2147483852" r:id="rId21"/>
    <p:sldLayoutId id="2147483900" r:id="rId22"/>
    <p:sldLayoutId id="2147483820" r:id="rId23"/>
    <p:sldLayoutId id="2147483842" r:id="rId24"/>
    <p:sldLayoutId id="2147483845" r:id="rId25"/>
    <p:sldLayoutId id="2147483851" r:id="rId26"/>
    <p:sldLayoutId id="2147483901" r:id="rId27"/>
    <p:sldLayoutId id="2147483650" r:id="rId28"/>
    <p:sldLayoutId id="2147483734" r:id="rId29"/>
    <p:sldLayoutId id="2147483796" r:id="rId30"/>
    <p:sldLayoutId id="2147483719" r:id="rId31"/>
    <p:sldLayoutId id="2147483721" r:id="rId32"/>
    <p:sldLayoutId id="2147483724" r:id="rId33"/>
    <p:sldLayoutId id="2147483797" r:id="rId34"/>
    <p:sldLayoutId id="2147483814" r:id="rId35"/>
  </p:sldLayoutIdLst>
  <p:hf hdr="0" dt="0"/>
  <p:txStyles>
    <p:titleStyle>
      <a:lvl1pPr algn="l" defTabSz="914400" rtl="0" eaLnBrk="1" latinLnBrk="0" hangingPunct="1">
        <a:lnSpc>
          <a:spcPct val="100000"/>
        </a:lnSpc>
        <a:spcBef>
          <a:spcPct val="0"/>
        </a:spcBef>
        <a:buNone/>
        <a:defRPr sz="3600" b="0" i="0" kern="1200" cap="none" baseline="0">
          <a:solidFill>
            <a:schemeClr val="tx1"/>
          </a:solidFill>
          <a:latin typeface="Krana Fat B" panose="00000B00000000000000" pitchFamily="50" charset="0"/>
          <a:ea typeface="+mj-ea"/>
          <a:cs typeface="+mj-cs"/>
        </a:defRPr>
      </a:lvl1pPr>
    </p:titleStyle>
    <p:bodyStyle>
      <a:lvl1pPr marL="0" indent="0" algn="l" defTabSz="914400" rtl="0" eaLnBrk="1" latinLnBrk="0" hangingPunct="1">
        <a:lnSpc>
          <a:spcPct val="100000"/>
        </a:lnSpc>
        <a:spcBef>
          <a:spcPts val="0"/>
        </a:spcBef>
        <a:spcAft>
          <a:spcPts val="650"/>
        </a:spcAft>
        <a:buSzPct val="115000"/>
        <a:buFontTx/>
        <a:buNone/>
        <a:defRPr sz="2000" b="0" i="0" kern="1200">
          <a:solidFill>
            <a:schemeClr val="tx1"/>
          </a:solidFill>
          <a:latin typeface="Montserrat" pitchFamily="2" charset="77"/>
          <a:ea typeface="+mn-ea"/>
          <a:cs typeface="+mn-cs"/>
        </a:defRPr>
      </a:lvl1pPr>
      <a:lvl2pPr marL="355600" indent="-266700" algn="l" defTabSz="914400" rtl="0" eaLnBrk="1" latinLnBrk="0" hangingPunct="1">
        <a:lnSpc>
          <a:spcPct val="100000"/>
        </a:lnSpc>
        <a:spcBef>
          <a:spcPts val="0"/>
        </a:spcBef>
        <a:spcAft>
          <a:spcPts val="650"/>
        </a:spcAft>
        <a:buSzPct val="125000"/>
        <a:buFontTx/>
        <a:buBlip>
          <a:blip r:embed="rId37"/>
        </a:buBlip>
        <a:tabLst/>
        <a:defRPr sz="2000" b="0" kern="1200">
          <a:solidFill>
            <a:schemeClr val="tx1"/>
          </a:solidFill>
          <a:latin typeface="Montserrat" pitchFamily="2" charset="77"/>
          <a:ea typeface="+mn-ea"/>
          <a:cs typeface="+mn-cs"/>
        </a:defRPr>
      </a:lvl2pPr>
      <a:lvl3pPr marL="355600" indent="-266700" algn="l" defTabSz="914400" rtl="0" eaLnBrk="1" latinLnBrk="0" hangingPunct="1">
        <a:lnSpc>
          <a:spcPct val="100000"/>
        </a:lnSpc>
        <a:spcBef>
          <a:spcPts val="0"/>
        </a:spcBef>
        <a:spcAft>
          <a:spcPts val="650"/>
        </a:spcAft>
        <a:buSzPct val="120000"/>
        <a:buFontTx/>
        <a:buBlip>
          <a:blip r:embed="rId37"/>
        </a:buBlip>
        <a:tabLst/>
        <a:defRPr sz="2000" b="0" i="0" kern="1200">
          <a:solidFill>
            <a:schemeClr val="tx1"/>
          </a:solidFill>
          <a:latin typeface="Montserrat" pitchFamily="2" charset="77"/>
          <a:ea typeface="+mn-ea"/>
          <a:cs typeface="+mn-cs"/>
        </a:defRPr>
      </a:lvl3pPr>
      <a:lvl4pPr marL="355600" indent="-266700" algn="l" defTabSz="914400" rtl="0" eaLnBrk="1" latinLnBrk="0" hangingPunct="1">
        <a:lnSpc>
          <a:spcPct val="100000"/>
        </a:lnSpc>
        <a:spcBef>
          <a:spcPts val="0"/>
        </a:spcBef>
        <a:spcAft>
          <a:spcPts val="650"/>
        </a:spcAft>
        <a:buSzPct val="120000"/>
        <a:buFontTx/>
        <a:buBlip>
          <a:blip r:embed="rId37"/>
        </a:buBlip>
        <a:tabLst/>
        <a:defRPr sz="2000" b="0" kern="1200">
          <a:solidFill>
            <a:schemeClr val="tx1"/>
          </a:solidFill>
          <a:latin typeface="Montserrat" pitchFamily="2" charset="77"/>
          <a:ea typeface="+mn-ea"/>
          <a:cs typeface="+mn-cs"/>
        </a:defRPr>
      </a:lvl4pPr>
      <a:lvl5pPr marL="355600" indent="-266700" algn="l" defTabSz="914400" rtl="0" eaLnBrk="1" latinLnBrk="0" hangingPunct="1">
        <a:lnSpc>
          <a:spcPct val="100000"/>
        </a:lnSpc>
        <a:spcBef>
          <a:spcPts val="0"/>
        </a:spcBef>
        <a:spcAft>
          <a:spcPts val="650"/>
        </a:spcAft>
        <a:buSzPct val="125000"/>
        <a:buFontTx/>
        <a:buBlip>
          <a:blip r:embed="rId37"/>
        </a:buBlip>
        <a:tabLst/>
        <a:defRPr sz="2000" b="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38" userDrawn="1">
          <p15:clr>
            <a:srgbClr val="F26B43"/>
          </p15:clr>
        </p15:guide>
        <p15:guide id="2" orient="horz" pos="4081" userDrawn="1">
          <p15:clr>
            <a:srgbClr val="F26B43"/>
          </p15:clr>
        </p15:guide>
        <p15:guide id="3" pos="237" userDrawn="1">
          <p15:clr>
            <a:srgbClr val="F26B43"/>
          </p15:clr>
        </p15:guide>
        <p15:guide id="4" pos="732" userDrawn="1">
          <p15:clr>
            <a:srgbClr val="F26B43"/>
          </p15:clr>
        </p15:guide>
        <p15:guide id="5" pos="850" userDrawn="1">
          <p15:clr>
            <a:srgbClr val="F26B43"/>
          </p15:clr>
        </p15:guide>
        <p15:guide id="6" pos="1345" userDrawn="1">
          <p15:clr>
            <a:srgbClr val="F26B43"/>
          </p15:clr>
        </p15:guide>
        <p15:guide id="7" pos="1460" userDrawn="1">
          <p15:clr>
            <a:srgbClr val="F26B43"/>
          </p15:clr>
        </p15:guide>
        <p15:guide id="8" pos="1954" userDrawn="1">
          <p15:clr>
            <a:srgbClr val="F26B43"/>
          </p15:clr>
        </p15:guide>
        <p15:guide id="9" pos="2069" userDrawn="1">
          <p15:clr>
            <a:srgbClr val="F26B43"/>
          </p15:clr>
        </p15:guide>
        <p15:guide id="10" pos="2564" userDrawn="1">
          <p15:clr>
            <a:srgbClr val="F26B43"/>
          </p15:clr>
        </p15:guide>
        <p15:guide id="11" pos="2683" userDrawn="1">
          <p15:clr>
            <a:srgbClr val="F26B43"/>
          </p15:clr>
        </p15:guide>
        <p15:guide id="12" pos="3173" userDrawn="1">
          <p15:clr>
            <a:srgbClr val="F26B43"/>
          </p15:clr>
        </p15:guide>
        <p15:guide id="13" pos="3288" userDrawn="1">
          <p15:clr>
            <a:srgbClr val="F26B43"/>
          </p15:clr>
        </p15:guide>
        <p15:guide id="14" pos="3782" userDrawn="1">
          <p15:clr>
            <a:srgbClr val="F26B43"/>
          </p15:clr>
        </p15:guide>
        <p15:guide id="15" pos="3897" userDrawn="1">
          <p15:clr>
            <a:srgbClr val="F26B43"/>
          </p15:clr>
        </p15:guide>
        <p15:guide id="16" pos="4392" userDrawn="1">
          <p15:clr>
            <a:srgbClr val="F26B43"/>
          </p15:clr>
        </p15:guide>
        <p15:guide id="17" pos="4506" userDrawn="1">
          <p15:clr>
            <a:srgbClr val="F26B43"/>
          </p15:clr>
        </p15:guide>
        <p15:guide id="18" pos="5001" userDrawn="1">
          <p15:clr>
            <a:srgbClr val="F26B43"/>
          </p15:clr>
        </p15:guide>
        <p15:guide id="19" pos="5115" userDrawn="1">
          <p15:clr>
            <a:srgbClr val="F26B43"/>
          </p15:clr>
        </p15:guide>
        <p15:guide id="20" pos="5610" userDrawn="1">
          <p15:clr>
            <a:srgbClr val="F26B43"/>
          </p15:clr>
        </p15:guide>
        <p15:guide id="21" pos="5725" userDrawn="1">
          <p15:clr>
            <a:srgbClr val="F26B43"/>
          </p15:clr>
        </p15:guide>
        <p15:guide id="22" pos="6220" userDrawn="1">
          <p15:clr>
            <a:srgbClr val="F26B43"/>
          </p15:clr>
        </p15:guide>
        <p15:guide id="23" pos="6334" userDrawn="1">
          <p15:clr>
            <a:srgbClr val="F26B43"/>
          </p15:clr>
        </p15:guide>
        <p15:guide id="24" pos="6829" userDrawn="1">
          <p15:clr>
            <a:srgbClr val="F26B43"/>
          </p15:clr>
        </p15:guide>
        <p15:guide id="25" pos="6943" userDrawn="1">
          <p15:clr>
            <a:srgbClr val="F26B43"/>
          </p15:clr>
        </p15:guide>
        <p15:guide id="26" pos="7438" userDrawn="1">
          <p15:clr>
            <a:srgbClr val="F26B43"/>
          </p15:clr>
        </p15:guide>
        <p15:guide id="27" pos="3840" userDrawn="1">
          <p15:clr>
            <a:srgbClr val="9FCC3B"/>
          </p15:clr>
        </p15:guide>
        <p15:guide id="28" orient="horz" pos="2160"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2"/>
          </p:nvPr>
        </p:nvSpPr>
        <p:spPr/>
        <p:txBody>
          <a:bodyPr/>
          <a:lstStyle/>
          <a:p>
            <a:endParaRPr lang="en-IN"/>
          </a:p>
        </p:txBody>
      </p:sp>
      <p:sp>
        <p:nvSpPr>
          <p:cNvPr id="4" name="Title 3"/>
          <p:cNvSpPr>
            <a:spLocks noGrp="1"/>
          </p:cNvSpPr>
          <p:nvPr>
            <p:ph type="ctrTitle"/>
          </p:nvPr>
        </p:nvSpPr>
        <p:spPr/>
        <p:txBody>
          <a:bodyPr/>
          <a:lstStyle/>
          <a:p>
            <a:r>
              <a:rPr lang="en-US"/>
              <a:t>More on conditionals</a:t>
            </a:r>
            <a:endParaRPr lang="en-IN" dirty="0"/>
          </a:p>
        </p:txBody>
      </p:sp>
    </p:spTree>
    <p:extLst>
      <p:ext uri="{BB962C8B-B14F-4D97-AF65-F5344CB8AC3E}">
        <p14:creationId xmlns:p14="http://schemas.microsoft.com/office/powerpoint/2010/main" val="10884063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QUIZ (Part 1)</a:t>
            </a:r>
          </a:p>
        </p:txBody>
      </p:sp>
      <p:sp>
        <p:nvSpPr>
          <p:cNvPr id="4" name="Rectangle 15"/>
          <p:cNvSpPr>
            <a:spLocks noChangeArrowheads="1"/>
          </p:cNvSpPr>
          <p:nvPr/>
        </p:nvSpPr>
        <p:spPr bwMode="auto">
          <a:xfrm>
            <a:off x="705860" y="1381841"/>
            <a:ext cx="7748630" cy="1474763"/>
          </a:xfrm>
          <a:prstGeom prst="rect">
            <a:avLst/>
          </a:prstGeom>
          <a:solidFill>
            <a:schemeClr val="bg1"/>
          </a:solidFill>
          <a:ln w="19050">
            <a:solidFill>
              <a:srgbClr val="004050"/>
            </a:solidFill>
            <a:miter lim="800000"/>
            <a:headEnd/>
            <a:tailEnd/>
          </a:ln>
          <a:effectLst>
            <a:outerShdw dist="107763" dir="2700000" algn="ctr" rotWithShape="0">
              <a:schemeClr val="bg2"/>
            </a:outerShdw>
          </a:effectLst>
        </p:spPr>
        <p:txBody>
          <a:bodyPr wrap="square" lIns="90488" tIns="44450" rIns="90488" bIns="44450">
            <a:spAutoFit/>
          </a:bodyPr>
          <a:lstStyle/>
          <a:p>
            <a:pPr defTabSz="739775" eaLnBrk="0" hangingPunct="0">
              <a:defRPr/>
            </a:pPr>
            <a:r>
              <a:rPr lang="en-GB" dirty="0">
                <a:solidFill>
                  <a:srgbClr val="0000FF"/>
                </a:solidFill>
                <a:latin typeface="Lucida Console" pitchFamily="49" charset="0"/>
              </a:rPr>
              <a:t>if</a:t>
            </a:r>
            <a:r>
              <a:rPr lang="en-GB" dirty="0">
                <a:latin typeface="Lucida Console" pitchFamily="49" charset="0"/>
              </a:rPr>
              <a:t> (x &gt; 10 &amp;&amp; y &gt; 10) { </a:t>
            </a:r>
            <a:r>
              <a:rPr lang="en-GB" b="1" dirty="0">
                <a:solidFill>
                  <a:schemeClr val="tx2">
                    <a:lumMod val="75000"/>
                  </a:schemeClr>
                </a:solidFill>
                <a:latin typeface="Lucida Console" pitchFamily="49" charset="0"/>
              </a:rPr>
              <a:t>// x &amp; y are </a:t>
            </a:r>
            <a:r>
              <a:rPr lang="en-GB" b="1" dirty="0" err="1">
                <a:solidFill>
                  <a:schemeClr val="tx2">
                    <a:lumMod val="75000"/>
                  </a:schemeClr>
                </a:solidFill>
                <a:latin typeface="Lucida Console" pitchFamily="49" charset="0"/>
              </a:rPr>
              <a:t>int</a:t>
            </a:r>
            <a:r>
              <a:rPr lang="en-GB" b="1" dirty="0">
                <a:solidFill>
                  <a:schemeClr val="tx2">
                    <a:lumMod val="75000"/>
                  </a:schemeClr>
                </a:solidFill>
                <a:latin typeface="Lucida Console" pitchFamily="49" charset="0"/>
              </a:rPr>
              <a:t> with values</a:t>
            </a:r>
            <a:br>
              <a:rPr lang="en-GB" dirty="0">
                <a:latin typeface="Lucida Console" pitchFamily="49" charset="0"/>
              </a:rPr>
            </a:br>
            <a:r>
              <a:rPr lang="en-GB" dirty="0">
                <a:latin typeface="Lucida Console" pitchFamily="49" charset="0"/>
              </a:rPr>
              <a:t>  </a:t>
            </a:r>
            <a:r>
              <a:rPr lang="en-GB" dirty="0">
                <a:solidFill>
                  <a:schemeClr val="accent2">
                    <a:lumMod val="25000"/>
                  </a:schemeClr>
                </a:solidFill>
                <a:latin typeface="Lucida Console" pitchFamily="49" charset="0"/>
              </a:rPr>
              <a:t>// do stuff</a:t>
            </a:r>
            <a:br>
              <a:rPr lang="en-GB" dirty="0">
                <a:latin typeface="Lucida Console" pitchFamily="49" charset="0"/>
              </a:rPr>
            </a:br>
            <a:r>
              <a:rPr lang="en-GB" dirty="0">
                <a:latin typeface="Lucida Console" pitchFamily="49" charset="0"/>
              </a:rPr>
              <a:t>} </a:t>
            </a:r>
            <a:r>
              <a:rPr lang="en-GB" dirty="0">
                <a:solidFill>
                  <a:srgbClr val="0000FF"/>
                </a:solidFill>
                <a:latin typeface="Lucida Console" pitchFamily="49" charset="0"/>
              </a:rPr>
              <a:t>else</a:t>
            </a:r>
            <a:r>
              <a:rPr lang="en-GB" dirty="0">
                <a:latin typeface="Lucida Console" pitchFamily="49" charset="0"/>
              </a:rPr>
              <a:t> {</a:t>
            </a:r>
            <a:br>
              <a:rPr lang="en-GB" dirty="0">
                <a:latin typeface="Lucida Console" pitchFamily="49" charset="0"/>
              </a:rPr>
            </a:br>
            <a:r>
              <a:rPr lang="en-GB" dirty="0">
                <a:latin typeface="Lucida Console" pitchFamily="49" charset="0"/>
              </a:rPr>
              <a:t>  print("What could we say here?”);</a:t>
            </a:r>
            <a:br>
              <a:rPr lang="en-GB" dirty="0">
                <a:latin typeface="Lucida Console" pitchFamily="49" charset="0"/>
              </a:rPr>
            </a:br>
            <a:r>
              <a:rPr lang="en-GB" dirty="0">
                <a:latin typeface="Lucida Console" pitchFamily="49" charset="0"/>
              </a:rPr>
              <a:t>}</a:t>
            </a:r>
          </a:p>
        </p:txBody>
      </p:sp>
      <p:sp>
        <p:nvSpPr>
          <p:cNvPr id="5" name="Rectangle 15"/>
          <p:cNvSpPr>
            <a:spLocks noChangeArrowheads="1"/>
          </p:cNvSpPr>
          <p:nvPr/>
        </p:nvSpPr>
        <p:spPr bwMode="auto">
          <a:xfrm>
            <a:off x="8118806" y="1384021"/>
            <a:ext cx="332468" cy="369332"/>
          </a:xfrm>
          <a:prstGeom prst="rect">
            <a:avLst/>
          </a:prstGeom>
          <a:solidFill>
            <a:srgbClr val="FFCCFF"/>
          </a:solidFill>
          <a:ln w="19050">
            <a:solidFill>
              <a:srgbClr val="004050"/>
            </a:solidFill>
            <a:miter lim="800000"/>
            <a:headEnd/>
            <a:tailEnd/>
          </a:ln>
        </p:spPr>
        <p:txBody>
          <a:bodyPr wrap="square" anchor="ctr">
            <a:spAutoFit/>
          </a:bodyPr>
          <a:lstStyle/>
          <a:p>
            <a:pPr algn="ctr" eaLnBrk="0" hangingPunct="0">
              <a:spcBef>
                <a:spcPct val="50000"/>
              </a:spcBef>
            </a:pPr>
            <a:r>
              <a:rPr lang="en-GB" dirty="0"/>
              <a:t>1</a:t>
            </a:r>
          </a:p>
        </p:txBody>
      </p:sp>
      <p:sp>
        <p:nvSpPr>
          <p:cNvPr id="8" name="Rectangle 15"/>
          <p:cNvSpPr>
            <a:spLocks noChangeArrowheads="1"/>
          </p:cNvSpPr>
          <p:nvPr/>
        </p:nvSpPr>
        <p:spPr bwMode="auto">
          <a:xfrm>
            <a:off x="707030" y="2977236"/>
            <a:ext cx="7747461" cy="1474763"/>
          </a:xfrm>
          <a:prstGeom prst="rect">
            <a:avLst/>
          </a:prstGeom>
          <a:solidFill>
            <a:schemeClr val="bg1"/>
          </a:solidFill>
          <a:ln w="19050">
            <a:solidFill>
              <a:srgbClr val="004050"/>
            </a:solidFill>
            <a:miter lim="800000"/>
            <a:headEnd/>
            <a:tailEnd/>
          </a:ln>
          <a:effectLst>
            <a:outerShdw dist="107763" dir="2700000" algn="ctr" rotWithShape="0">
              <a:schemeClr val="bg2"/>
            </a:outerShdw>
          </a:effectLst>
        </p:spPr>
        <p:txBody>
          <a:bodyPr wrap="square" lIns="90488" tIns="44450" rIns="90488" bIns="44450">
            <a:spAutoFit/>
          </a:bodyPr>
          <a:lstStyle/>
          <a:p>
            <a:pPr defTabSz="739775" eaLnBrk="0" hangingPunct="0">
              <a:defRPr/>
            </a:pPr>
            <a:r>
              <a:rPr lang="en-GB" dirty="0">
                <a:solidFill>
                  <a:srgbClr val="0000FF"/>
                </a:solidFill>
                <a:latin typeface="Lucida Console" pitchFamily="49" charset="0"/>
              </a:rPr>
              <a:t>if</a:t>
            </a:r>
            <a:r>
              <a:rPr lang="en-GB" dirty="0">
                <a:latin typeface="Lucida Console" pitchFamily="49" charset="0"/>
              </a:rPr>
              <a:t> (x &gt; 10 || y &gt; 10) {</a:t>
            </a:r>
            <a:br>
              <a:rPr lang="en-GB" dirty="0">
                <a:latin typeface="Lucida Console" pitchFamily="49" charset="0"/>
              </a:rPr>
            </a:br>
            <a:r>
              <a:rPr lang="en-GB" dirty="0">
                <a:latin typeface="Lucida Console" pitchFamily="49" charset="0"/>
              </a:rPr>
              <a:t>  </a:t>
            </a:r>
            <a:r>
              <a:rPr lang="en-GB" dirty="0">
                <a:solidFill>
                  <a:schemeClr val="accent2">
                    <a:lumMod val="25000"/>
                  </a:schemeClr>
                </a:solidFill>
                <a:latin typeface="Lucida Console" pitchFamily="49" charset="0"/>
              </a:rPr>
              <a:t>// do stuff</a:t>
            </a:r>
            <a:br>
              <a:rPr lang="en-GB" dirty="0">
                <a:latin typeface="Lucida Console" pitchFamily="49" charset="0"/>
              </a:rPr>
            </a:br>
            <a:r>
              <a:rPr lang="en-GB" dirty="0">
                <a:latin typeface="Lucida Console" pitchFamily="49" charset="0"/>
              </a:rPr>
              <a:t>} </a:t>
            </a:r>
            <a:r>
              <a:rPr lang="en-GB" dirty="0">
                <a:solidFill>
                  <a:srgbClr val="0000FF"/>
                </a:solidFill>
                <a:latin typeface="Lucida Console" pitchFamily="49" charset="0"/>
              </a:rPr>
              <a:t>else</a:t>
            </a:r>
            <a:r>
              <a:rPr lang="en-GB" dirty="0">
                <a:latin typeface="Lucida Console" pitchFamily="49" charset="0"/>
              </a:rPr>
              <a:t> {</a:t>
            </a:r>
            <a:br>
              <a:rPr lang="en-GB" dirty="0">
                <a:latin typeface="Lucida Console" pitchFamily="49" charset="0"/>
              </a:rPr>
            </a:br>
            <a:r>
              <a:rPr lang="en-GB" dirty="0">
                <a:latin typeface="Lucida Console" pitchFamily="49" charset="0"/>
              </a:rPr>
              <a:t>  print("What could we say here?”);</a:t>
            </a:r>
            <a:br>
              <a:rPr lang="en-GB" dirty="0">
                <a:latin typeface="Lucida Console" pitchFamily="49" charset="0"/>
              </a:rPr>
            </a:br>
            <a:r>
              <a:rPr lang="en-GB" dirty="0">
                <a:latin typeface="Lucida Console" pitchFamily="49" charset="0"/>
              </a:rPr>
              <a:t>}</a:t>
            </a:r>
          </a:p>
        </p:txBody>
      </p:sp>
      <p:sp>
        <p:nvSpPr>
          <p:cNvPr id="10" name="Rectangle 15"/>
          <p:cNvSpPr>
            <a:spLocks noChangeArrowheads="1"/>
          </p:cNvSpPr>
          <p:nvPr/>
        </p:nvSpPr>
        <p:spPr bwMode="auto">
          <a:xfrm>
            <a:off x="8118999" y="2974831"/>
            <a:ext cx="332468" cy="369332"/>
          </a:xfrm>
          <a:prstGeom prst="rect">
            <a:avLst/>
          </a:prstGeom>
          <a:solidFill>
            <a:srgbClr val="FFCCFF"/>
          </a:solidFill>
          <a:ln w="19050">
            <a:solidFill>
              <a:srgbClr val="004050"/>
            </a:solidFill>
            <a:miter lim="800000"/>
            <a:headEnd/>
            <a:tailEnd/>
          </a:ln>
        </p:spPr>
        <p:txBody>
          <a:bodyPr wrap="square" anchor="ctr">
            <a:spAutoFit/>
          </a:bodyPr>
          <a:lstStyle/>
          <a:p>
            <a:pPr algn="ctr" eaLnBrk="0" hangingPunct="0">
              <a:spcBef>
                <a:spcPct val="50000"/>
              </a:spcBef>
            </a:pPr>
            <a:r>
              <a:rPr lang="en-GB" dirty="0"/>
              <a:t>2</a:t>
            </a:r>
          </a:p>
        </p:txBody>
      </p:sp>
      <p:sp>
        <p:nvSpPr>
          <p:cNvPr id="13" name="Rectangle 15"/>
          <p:cNvSpPr>
            <a:spLocks noChangeArrowheads="1"/>
          </p:cNvSpPr>
          <p:nvPr/>
        </p:nvSpPr>
        <p:spPr bwMode="auto">
          <a:xfrm>
            <a:off x="709805" y="4592636"/>
            <a:ext cx="7747461" cy="1474763"/>
          </a:xfrm>
          <a:prstGeom prst="rect">
            <a:avLst/>
          </a:prstGeom>
          <a:solidFill>
            <a:schemeClr val="bg1"/>
          </a:solidFill>
          <a:ln w="19050">
            <a:solidFill>
              <a:srgbClr val="004050"/>
            </a:solidFill>
            <a:miter lim="800000"/>
            <a:headEnd/>
            <a:tailEnd/>
          </a:ln>
          <a:effectLst>
            <a:outerShdw dist="107763" dir="2700000" algn="ctr" rotWithShape="0">
              <a:schemeClr val="bg2"/>
            </a:outerShdw>
          </a:effectLst>
        </p:spPr>
        <p:txBody>
          <a:bodyPr wrap="square" lIns="90488" tIns="44450" rIns="90488" bIns="44450">
            <a:spAutoFit/>
          </a:bodyPr>
          <a:lstStyle/>
          <a:p>
            <a:pPr defTabSz="739775" eaLnBrk="0" hangingPunct="0">
              <a:defRPr/>
            </a:pPr>
            <a:r>
              <a:rPr lang="en-GB" dirty="0">
                <a:solidFill>
                  <a:srgbClr val="0000FF"/>
                </a:solidFill>
                <a:latin typeface="Lucida Console" pitchFamily="49" charset="0"/>
              </a:rPr>
              <a:t>if</a:t>
            </a:r>
            <a:r>
              <a:rPr lang="en-GB" dirty="0">
                <a:latin typeface="Lucida Console" pitchFamily="49" charset="0"/>
              </a:rPr>
              <a:t> (!</a:t>
            </a:r>
            <a:r>
              <a:rPr lang="en-GB" dirty="0" err="1">
                <a:latin typeface="Lucida Console" pitchFamily="49" charset="0"/>
              </a:rPr>
              <a:t>isSummer</a:t>
            </a:r>
            <a:r>
              <a:rPr lang="en-GB" dirty="0">
                <a:latin typeface="Lucida Console" pitchFamily="49" charset="0"/>
              </a:rPr>
              <a:t>() || !</a:t>
            </a:r>
            <a:r>
              <a:rPr lang="en-GB" dirty="0" err="1">
                <a:latin typeface="Lucida Console" pitchFamily="49" charset="0"/>
              </a:rPr>
              <a:t>isWinter</a:t>
            </a:r>
            <a:r>
              <a:rPr lang="en-GB" dirty="0">
                <a:latin typeface="Lucida Console" pitchFamily="49" charset="0"/>
              </a:rPr>
              <a:t>()) { </a:t>
            </a:r>
            <a:r>
              <a:rPr lang="en-GB" b="1" dirty="0">
                <a:solidFill>
                  <a:schemeClr val="tx2">
                    <a:lumMod val="75000"/>
                  </a:schemeClr>
                </a:solidFill>
                <a:latin typeface="Lucida Console" pitchFamily="49" charset="0"/>
              </a:rPr>
              <a:t>// </a:t>
            </a:r>
            <a:r>
              <a:rPr lang="en-GB" b="1" dirty="0" err="1">
                <a:solidFill>
                  <a:schemeClr val="tx2">
                    <a:lumMod val="75000"/>
                  </a:schemeClr>
                </a:solidFill>
                <a:latin typeface="Lucida Console" pitchFamily="49" charset="0"/>
              </a:rPr>
              <a:t>boolean</a:t>
            </a:r>
            <a:r>
              <a:rPr lang="en-GB" b="1" dirty="0">
                <a:solidFill>
                  <a:schemeClr val="tx2">
                    <a:lumMod val="75000"/>
                  </a:schemeClr>
                </a:solidFill>
                <a:latin typeface="Lucida Console" pitchFamily="49" charset="0"/>
              </a:rPr>
              <a:t> methods</a:t>
            </a:r>
            <a:br>
              <a:rPr lang="en-GB" dirty="0">
                <a:latin typeface="Lucida Console" pitchFamily="49" charset="0"/>
              </a:rPr>
            </a:br>
            <a:r>
              <a:rPr lang="en-GB" dirty="0">
                <a:latin typeface="Lucida Console" pitchFamily="49" charset="0"/>
              </a:rPr>
              <a:t>  </a:t>
            </a:r>
            <a:r>
              <a:rPr lang="en-GB" dirty="0">
                <a:solidFill>
                  <a:schemeClr val="accent2">
                    <a:lumMod val="25000"/>
                  </a:schemeClr>
                </a:solidFill>
                <a:latin typeface="Lucida Console" pitchFamily="49" charset="0"/>
              </a:rPr>
              <a:t>// do stuff</a:t>
            </a:r>
            <a:br>
              <a:rPr lang="en-GB" dirty="0">
                <a:latin typeface="Lucida Console" pitchFamily="49" charset="0"/>
              </a:rPr>
            </a:br>
            <a:r>
              <a:rPr lang="en-GB" dirty="0">
                <a:latin typeface="Lucida Console" pitchFamily="49" charset="0"/>
              </a:rPr>
              <a:t>} </a:t>
            </a:r>
            <a:r>
              <a:rPr lang="en-GB" dirty="0">
                <a:solidFill>
                  <a:srgbClr val="0000FF"/>
                </a:solidFill>
                <a:latin typeface="Lucida Console" pitchFamily="49" charset="0"/>
              </a:rPr>
              <a:t>else</a:t>
            </a:r>
            <a:r>
              <a:rPr lang="en-GB" dirty="0">
                <a:latin typeface="Lucida Console" pitchFamily="49" charset="0"/>
              </a:rPr>
              <a:t> {</a:t>
            </a:r>
            <a:br>
              <a:rPr lang="en-GB" dirty="0">
                <a:latin typeface="Lucida Console" pitchFamily="49" charset="0"/>
              </a:rPr>
            </a:br>
            <a:r>
              <a:rPr lang="en-GB" dirty="0">
                <a:latin typeface="Lucida Console" pitchFamily="49" charset="0"/>
              </a:rPr>
              <a:t>  print(“What could we say here?”);</a:t>
            </a:r>
            <a:br>
              <a:rPr lang="en-GB" dirty="0">
                <a:latin typeface="Lucida Console" pitchFamily="49" charset="0"/>
              </a:rPr>
            </a:br>
            <a:r>
              <a:rPr lang="en-GB" dirty="0">
                <a:latin typeface="Lucida Console" pitchFamily="49" charset="0"/>
              </a:rPr>
              <a:t>}</a:t>
            </a:r>
          </a:p>
        </p:txBody>
      </p:sp>
      <p:sp>
        <p:nvSpPr>
          <p:cNvPr id="14" name="Rectangle 15"/>
          <p:cNvSpPr>
            <a:spLocks noChangeArrowheads="1"/>
          </p:cNvSpPr>
          <p:nvPr/>
        </p:nvSpPr>
        <p:spPr bwMode="auto">
          <a:xfrm>
            <a:off x="8120373" y="4590271"/>
            <a:ext cx="332468" cy="369332"/>
          </a:xfrm>
          <a:prstGeom prst="rect">
            <a:avLst/>
          </a:prstGeom>
          <a:solidFill>
            <a:srgbClr val="FFCCFF"/>
          </a:solidFill>
          <a:ln w="19050">
            <a:solidFill>
              <a:srgbClr val="004050"/>
            </a:solidFill>
            <a:miter lim="800000"/>
            <a:headEnd/>
            <a:tailEnd/>
          </a:ln>
        </p:spPr>
        <p:txBody>
          <a:bodyPr wrap="square" anchor="ctr">
            <a:spAutoFit/>
          </a:bodyPr>
          <a:lstStyle/>
          <a:p>
            <a:pPr algn="ctr" eaLnBrk="0" hangingPunct="0">
              <a:spcBef>
                <a:spcPct val="50000"/>
              </a:spcBef>
            </a:pPr>
            <a:r>
              <a:rPr lang="en-GB" dirty="0"/>
              <a:t>3</a:t>
            </a:r>
          </a:p>
        </p:txBody>
      </p:sp>
      <p:sp>
        <p:nvSpPr>
          <p:cNvPr id="3" name="Rounded Rectangle 2"/>
          <p:cNvSpPr/>
          <p:nvPr/>
        </p:nvSpPr>
        <p:spPr>
          <a:xfrm>
            <a:off x="8677470" y="1568687"/>
            <a:ext cx="2230016" cy="437395"/>
          </a:xfrm>
          <a:prstGeom prst="round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solidFill>
                  <a:schemeClr val="tx1"/>
                </a:solidFill>
              </a:rPr>
              <a:t>int</a:t>
            </a:r>
            <a:r>
              <a:rPr lang="en-GB" dirty="0">
                <a:solidFill>
                  <a:schemeClr val="tx1"/>
                </a:solidFill>
              </a:rPr>
              <a:t>   x = 11, y=5;</a:t>
            </a:r>
          </a:p>
        </p:txBody>
      </p:sp>
      <p:sp>
        <p:nvSpPr>
          <p:cNvPr id="11" name="Rounded Rectangle 10"/>
          <p:cNvSpPr/>
          <p:nvPr/>
        </p:nvSpPr>
        <p:spPr>
          <a:xfrm>
            <a:off x="8677470" y="3190599"/>
            <a:ext cx="2230016" cy="437395"/>
          </a:xfrm>
          <a:prstGeom prst="round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solidFill>
                  <a:schemeClr val="tx1"/>
                </a:solidFill>
              </a:rPr>
              <a:t>int</a:t>
            </a:r>
            <a:r>
              <a:rPr lang="en-GB" dirty="0">
                <a:solidFill>
                  <a:schemeClr val="tx1"/>
                </a:solidFill>
              </a:rPr>
              <a:t>   x = 11, y=5;</a:t>
            </a:r>
          </a:p>
        </p:txBody>
      </p:sp>
      <p:sp>
        <p:nvSpPr>
          <p:cNvPr id="12" name="Rounded Rectangle 11"/>
          <p:cNvSpPr/>
          <p:nvPr/>
        </p:nvSpPr>
        <p:spPr>
          <a:xfrm>
            <a:off x="8677470" y="4739111"/>
            <a:ext cx="2230016" cy="437395"/>
          </a:xfrm>
          <a:prstGeom prst="round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If it is Winter </a:t>
            </a:r>
          </a:p>
        </p:txBody>
      </p:sp>
    </p:spTree>
    <p:extLst>
      <p:ext uri="{BB962C8B-B14F-4D97-AF65-F5344CB8AC3E}">
        <p14:creationId xmlns:p14="http://schemas.microsoft.com/office/powerpoint/2010/main" val="5692309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QUIZ (Part 2)</a:t>
            </a:r>
            <a:endParaRPr lang="en-GB" dirty="0"/>
          </a:p>
        </p:txBody>
      </p:sp>
      <p:sp>
        <p:nvSpPr>
          <p:cNvPr id="3" name="Content Placeholder 2"/>
          <p:cNvSpPr>
            <a:spLocks noGrp="1"/>
          </p:cNvSpPr>
          <p:nvPr>
            <p:ph idx="1"/>
          </p:nvPr>
        </p:nvSpPr>
        <p:spPr>
          <a:xfrm>
            <a:off x="341272" y="1368256"/>
            <a:ext cx="11516239" cy="426930"/>
          </a:xfrm>
        </p:spPr>
        <p:txBody>
          <a:bodyPr/>
          <a:lstStyle/>
          <a:p>
            <a:pPr marL="342900" indent="-342900">
              <a:buFont typeface="Arial" panose="020B0604020202020204" pitchFamily="34" charset="0"/>
              <a:buChar char="•"/>
            </a:pPr>
            <a:r>
              <a:rPr lang="en-GB" b="1" dirty="0"/>
              <a:t>Let’s see who has been paying attention?</a:t>
            </a:r>
          </a:p>
        </p:txBody>
      </p:sp>
      <p:sp>
        <p:nvSpPr>
          <p:cNvPr id="4" name="Rectangle 15"/>
          <p:cNvSpPr>
            <a:spLocks noChangeArrowheads="1"/>
          </p:cNvSpPr>
          <p:nvPr/>
        </p:nvSpPr>
        <p:spPr bwMode="auto">
          <a:xfrm>
            <a:off x="2073988" y="1960426"/>
            <a:ext cx="8081139" cy="3690754"/>
          </a:xfrm>
          <a:prstGeom prst="rect">
            <a:avLst/>
          </a:prstGeom>
          <a:solidFill>
            <a:schemeClr val="bg1"/>
          </a:solidFill>
          <a:ln w="19050">
            <a:solidFill>
              <a:srgbClr val="004050"/>
            </a:solidFill>
            <a:miter lim="800000"/>
            <a:headEnd/>
            <a:tailEnd/>
          </a:ln>
          <a:effectLst>
            <a:outerShdw dist="107763" dir="2700000" algn="ctr" rotWithShape="0">
              <a:schemeClr val="bg2"/>
            </a:outerShdw>
          </a:effectLst>
        </p:spPr>
        <p:txBody>
          <a:bodyPr wrap="square" lIns="90488" tIns="44450" rIns="90488" bIns="44450">
            <a:spAutoFit/>
          </a:bodyPr>
          <a:lstStyle/>
          <a:p>
            <a:pPr defTabSz="739775" eaLnBrk="0" hangingPunct="0">
              <a:defRPr/>
            </a:pPr>
            <a:r>
              <a:rPr lang="en-GB" dirty="0" err="1">
                <a:solidFill>
                  <a:srgbClr val="0000FF"/>
                </a:solidFill>
                <a:latin typeface="Lucida Console" pitchFamily="49" charset="0"/>
              </a:rPr>
              <a:t>int</a:t>
            </a:r>
            <a:r>
              <a:rPr lang="en-GB" dirty="0">
                <a:solidFill>
                  <a:srgbClr val="0000FF"/>
                </a:solidFill>
                <a:latin typeface="Lucida Console" pitchFamily="49" charset="0"/>
              </a:rPr>
              <a:t> </a:t>
            </a:r>
            <a:r>
              <a:rPr lang="en-GB" dirty="0">
                <a:latin typeface="Lucida Console" pitchFamily="49" charset="0"/>
              </a:rPr>
              <a:t>x = 9, y = 4;</a:t>
            </a:r>
            <a:br>
              <a:rPr lang="en-GB" dirty="0">
                <a:latin typeface="Lucida Console" pitchFamily="49" charset="0"/>
              </a:rPr>
            </a:br>
            <a:br>
              <a:rPr lang="en-GB" dirty="0">
                <a:latin typeface="Lucida Console" pitchFamily="49" charset="0"/>
              </a:rPr>
            </a:br>
            <a:r>
              <a:rPr lang="en-GB" dirty="0">
                <a:latin typeface="Lucida Console" pitchFamily="49" charset="0"/>
              </a:rPr>
              <a:t>print( x &gt; y + 4 );</a:t>
            </a:r>
            <a:br>
              <a:rPr lang="en-GB" dirty="0">
                <a:latin typeface="Lucida Console" pitchFamily="49" charset="0"/>
              </a:rPr>
            </a:br>
            <a:br>
              <a:rPr lang="en-GB" dirty="0">
                <a:latin typeface="Lucida Console" pitchFamily="49" charset="0"/>
              </a:rPr>
            </a:br>
            <a:r>
              <a:rPr lang="en-GB" dirty="0">
                <a:latin typeface="Lucida Console" pitchFamily="49" charset="0"/>
              </a:rPr>
              <a:t>print( x &gt; y++ * 2 ); </a:t>
            </a:r>
          </a:p>
          <a:p>
            <a:pPr defTabSz="739775" eaLnBrk="0" hangingPunct="0">
              <a:defRPr/>
            </a:pPr>
            <a:endParaRPr lang="en-GB" dirty="0">
              <a:latin typeface="Lucida Console" pitchFamily="49" charset="0"/>
            </a:endParaRPr>
          </a:p>
          <a:p>
            <a:pPr defTabSz="739775" eaLnBrk="0" hangingPunct="0">
              <a:defRPr/>
            </a:pPr>
            <a:r>
              <a:rPr lang="en-GB" dirty="0">
                <a:latin typeface="Lucida Console" pitchFamily="49" charset="0"/>
              </a:rPr>
              <a:t>print( x * y &lt;= 36); </a:t>
            </a:r>
          </a:p>
          <a:p>
            <a:pPr defTabSz="739775" eaLnBrk="0" hangingPunct="0">
              <a:defRPr/>
            </a:pPr>
            <a:endParaRPr lang="en-GB" dirty="0">
              <a:latin typeface="Lucida Console" pitchFamily="49" charset="0"/>
            </a:endParaRPr>
          </a:p>
          <a:p>
            <a:pPr defTabSz="739775" eaLnBrk="0" hangingPunct="0">
              <a:defRPr/>
            </a:pPr>
            <a:r>
              <a:rPr lang="en-GB" dirty="0">
                <a:latin typeface="Lucida Console" pitchFamily="49" charset="0"/>
              </a:rPr>
              <a:t>print( x / y == 1 ); </a:t>
            </a:r>
          </a:p>
          <a:p>
            <a:pPr defTabSz="739775" eaLnBrk="0" hangingPunct="0">
              <a:defRPr/>
            </a:pPr>
            <a:endParaRPr lang="en-GB" dirty="0">
              <a:latin typeface="Lucida Console" pitchFamily="49" charset="0"/>
            </a:endParaRPr>
          </a:p>
          <a:p>
            <a:pPr defTabSz="739775" eaLnBrk="0" hangingPunct="0">
              <a:defRPr/>
            </a:pPr>
            <a:r>
              <a:rPr lang="en-GB" dirty="0">
                <a:latin typeface="Lucida Console" pitchFamily="49" charset="0"/>
              </a:rPr>
              <a:t>print( x % y);</a:t>
            </a:r>
            <a:br>
              <a:rPr lang="en-GB" dirty="0">
                <a:latin typeface="Lucida Console" pitchFamily="49" charset="0"/>
              </a:rPr>
            </a:br>
            <a:br>
              <a:rPr lang="en-GB" dirty="0">
                <a:latin typeface="Lucida Console" pitchFamily="49" charset="0"/>
              </a:rPr>
            </a:br>
            <a:r>
              <a:rPr lang="en-GB" dirty="0">
                <a:latin typeface="Lucida Console" pitchFamily="49" charset="0"/>
              </a:rPr>
              <a:t>print( (x &gt; y) ? "Worm" : "Words" ); </a:t>
            </a:r>
          </a:p>
        </p:txBody>
      </p:sp>
      <p:sp>
        <p:nvSpPr>
          <p:cNvPr id="14" name="Rectangle 15"/>
          <p:cNvSpPr>
            <a:spLocks noChangeArrowheads="1"/>
          </p:cNvSpPr>
          <p:nvPr/>
        </p:nvSpPr>
        <p:spPr bwMode="auto">
          <a:xfrm>
            <a:off x="8509208" y="1954676"/>
            <a:ext cx="1645921" cy="646331"/>
          </a:xfrm>
          <a:prstGeom prst="rect">
            <a:avLst/>
          </a:prstGeom>
          <a:solidFill>
            <a:srgbClr val="FFCCFF"/>
          </a:solidFill>
          <a:ln w="19050">
            <a:solidFill>
              <a:srgbClr val="004050"/>
            </a:solidFill>
            <a:miter lim="800000"/>
            <a:headEnd/>
            <a:tailEnd/>
          </a:ln>
        </p:spPr>
        <p:txBody>
          <a:bodyPr wrap="square" anchor="ctr">
            <a:spAutoFit/>
          </a:bodyPr>
          <a:lstStyle/>
          <a:p>
            <a:pPr algn="ctr" eaLnBrk="0" hangingPunct="0">
              <a:spcBef>
                <a:spcPct val="50000"/>
              </a:spcBef>
            </a:pPr>
            <a:r>
              <a:rPr lang="en-GB" dirty="0"/>
              <a:t>What would </a:t>
            </a:r>
            <a:br>
              <a:rPr lang="en-GB" dirty="0"/>
            </a:br>
            <a:r>
              <a:rPr lang="en-GB" dirty="0"/>
              <a:t>this  print?</a:t>
            </a:r>
          </a:p>
        </p:txBody>
      </p:sp>
      <p:sp>
        <p:nvSpPr>
          <p:cNvPr id="7" name="Rectangle 6"/>
          <p:cNvSpPr/>
          <p:nvPr/>
        </p:nvSpPr>
        <p:spPr>
          <a:xfrm>
            <a:off x="1088494" y="2511859"/>
            <a:ext cx="926923" cy="3139321"/>
          </a:xfrm>
          <a:prstGeom prst="rect">
            <a:avLst/>
          </a:prstGeom>
          <a:solidFill>
            <a:schemeClr val="tx2">
              <a:lumMod val="20000"/>
              <a:lumOff val="80000"/>
            </a:schemeClr>
          </a:solidFill>
        </p:spPr>
        <p:style>
          <a:lnRef idx="2">
            <a:schemeClr val="accent3"/>
          </a:lnRef>
          <a:fillRef idx="1">
            <a:schemeClr val="lt1"/>
          </a:fillRef>
          <a:effectRef idx="0">
            <a:schemeClr val="accent3"/>
          </a:effectRef>
          <a:fontRef idx="minor">
            <a:schemeClr val="dk1"/>
          </a:fontRef>
        </p:style>
        <p:txBody>
          <a:bodyPr wrap="square">
            <a:spAutoFit/>
          </a:bodyPr>
          <a:lstStyle/>
          <a:p>
            <a:r>
              <a:rPr lang="en-GB" dirty="0"/>
              <a:t>True</a:t>
            </a:r>
          </a:p>
          <a:p>
            <a:endParaRPr lang="en-GB" dirty="0"/>
          </a:p>
          <a:p>
            <a:r>
              <a:rPr lang="en-GB" dirty="0"/>
              <a:t>True</a:t>
            </a:r>
          </a:p>
          <a:p>
            <a:endParaRPr lang="en-GB" dirty="0"/>
          </a:p>
          <a:p>
            <a:r>
              <a:rPr lang="en-GB" dirty="0"/>
              <a:t>False</a:t>
            </a:r>
          </a:p>
          <a:p>
            <a:endParaRPr lang="en-GB" dirty="0"/>
          </a:p>
          <a:p>
            <a:r>
              <a:rPr lang="en-GB" dirty="0"/>
              <a:t>True</a:t>
            </a:r>
          </a:p>
          <a:p>
            <a:endParaRPr lang="en-GB" dirty="0"/>
          </a:p>
          <a:p>
            <a:r>
              <a:rPr lang="en-GB" dirty="0"/>
              <a:t>4</a:t>
            </a:r>
          </a:p>
          <a:p>
            <a:endParaRPr lang="en-GB" dirty="0"/>
          </a:p>
          <a:p>
            <a:r>
              <a:rPr lang="en-GB" dirty="0"/>
              <a:t>Worm</a:t>
            </a:r>
          </a:p>
        </p:txBody>
      </p:sp>
    </p:spTree>
    <p:extLst>
      <p:ext uri="{BB962C8B-B14F-4D97-AF65-F5344CB8AC3E}">
        <p14:creationId xmlns:p14="http://schemas.microsoft.com/office/powerpoint/2010/main" val="9140099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GB" dirty="0"/>
              <a:t>Review</a:t>
            </a:r>
            <a:endParaRPr lang="en-IN" dirty="0"/>
          </a:p>
        </p:txBody>
      </p:sp>
      <p:sp>
        <p:nvSpPr>
          <p:cNvPr id="3" name="Text Placeholder 2"/>
          <p:cNvSpPr>
            <a:spLocks noGrp="1"/>
          </p:cNvSpPr>
          <p:nvPr>
            <p:ph type="body" sz="quarter" idx="11"/>
          </p:nvPr>
        </p:nvSpPr>
        <p:spPr/>
        <p:txBody>
          <a:bodyPr vert="horz" lIns="0" tIns="0" rIns="0" bIns="0" rtlCol="0" anchor="t" anchorCtr="0">
            <a:noAutofit/>
          </a:bodyPr>
          <a:lstStyle/>
          <a:p>
            <a:pPr marL="342900" indent="-342900">
              <a:buChar char="•"/>
            </a:pPr>
            <a:r>
              <a:rPr lang="en-GB" b="1" dirty="0"/>
              <a:t>Conditional operator - ?:</a:t>
            </a:r>
          </a:p>
          <a:p>
            <a:pPr marL="342900" indent="-342900">
              <a:buChar char="•"/>
            </a:pPr>
            <a:endParaRPr lang="en-GB" b="1" dirty="0"/>
          </a:p>
          <a:p>
            <a:pPr marL="342900" indent="-342900">
              <a:buChar char="•"/>
            </a:pPr>
            <a:r>
              <a:rPr lang="en-GB" b="1" dirty="0"/>
              <a:t>Logical operators &amp;&amp; || and !</a:t>
            </a:r>
          </a:p>
          <a:p>
            <a:pPr marL="684000" lvl="1" indent="-342900">
              <a:spcAft>
                <a:spcPts val="650"/>
              </a:spcAft>
              <a:buSzPct val="115000"/>
            </a:pPr>
            <a:r>
              <a:rPr lang="en-GB" dirty="0"/>
              <a:t>Short circuiting behaviour of &amp;&amp; and ||</a:t>
            </a:r>
          </a:p>
          <a:p>
            <a:pPr marL="342900" indent="-342900">
              <a:buChar char="•"/>
            </a:pPr>
            <a:endParaRPr lang="en-GB" b="1" dirty="0"/>
          </a:p>
          <a:p>
            <a:pPr marL="342900" indent="-342900">
              <a:buChar char="•"/>
            </a:pPr>
            <a:r>
              <a:rPr lang="en-GB" b="1" dirty="0"/>
              <a:t>Code structuring options</a:t>
            </a:r>
          </a:p>
          <a:p>
            <a:pPr marL="684000" lvl="1" indent="-342900">
              <a:spcAft>
                <a:spcPts val="650"/>
              </a:spcAft>
              <a:buSzPct val="115000"/>
            </a:pPr>
            <a:endParaRPr lang="en-GB" dirty="0"/>
          </a:p>
          <a:p>
            <a:pPr marL="342900" indent="-342900">
              <a:buChar char="•"/>
            </a:pPr>
            <a:endParaRPr lang="en-GB" b="1" dirty="0"/>
          </a:p>
          <a:p>
            <a:pPr marL="684000" lvl="1" indent="-342900">
              <a:spcAft>
                <a:spcPts val="650"/>
              </a:spcAft>
              <a:buSzPct val="115000"/>
            </a:pPr>
            <a:endParaRPr lang="en-GB" dirty="0"/>
          </a:p>
          <a:p>
            <a:pPr marL="342900" indent="-342900">
              <a:buChar char="•"/>
            </a:pPr>
            <a:endParaRPr lang="en-GB" b="1" dirty="0"/>
          </a:p>
          <a:p>
            <a:pPr marL="342900" indent="-342900">
              <a:buChar char="•"/>
            </a:pPr>
            <a:endParaRPr lang="en-IN" b="1" dirty="0"/>
          </a:p>
        </p:txBody>
      </p:sp>
    </p:spTree>
    <p:extLst>
      <p:ext uri="{BB962C8B-B14F-4D97-AF65-F5344CB8AC3E}">
        <p14:creationId xmlns:p14="http://schemas.microsoft.com/office/powerpoint/2010/main" val="39699170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ctrTitle"/>
          </p:nvPr>
        </p:nvSpPr>
        <p:spPr/>
        <p:txBody>
          <a:bodyPr/>
          <a:lstStyle/>
          <a:p>
            <a:pPr eaLnBrk="1" hangingPunct="1"/>
            <a:r>
              <a:rPr lang="en-GB"/>
              <a:t>Hands On Labs</a:t>
            </a:r>
          </a:p>
        </p:txBody>
      </p:sp>
      <p:sp>
        <p:nvSpPr>
          <p:cNvPr id="2" name="Text Placeholder 1"/>
          <p:cNvSpPr>
            <a:spLocks noGrp="1"/>
          </p:cNvSpPr>
          <p:nvPr>
            <p:ph type="body" sz="quarter" idx="10"/>
          </p:nvPr>
        </p:nvSpPr>
        <p:spPr/>
        <p:txBody>
          <a:bodyPr/>
          <a:lstStyle/>
          <a:p>
            <a:pPr marL="684000" lvl="1" indent="-342900">
              <a:buSzPct val="115000"/>
            </a:pPr>
            <a:r>
              <a:rPr lang="en-GB" dirty="0"/>
              <a:t>Student grades</a:t>
            </a:r>
          </a:p>
          <a:p>
            <a:pPr marL="684000" lvl="1" indent="-342900">
              <a:buSzPct val="115000"/>
            </a:pPr>
            <a:r>
              <a:rPr lang="en-US" dirty="0"/>
              <a:t>Evening Behaviors (Optional)</a:t>
            </a:r>
            <a:r>
              <a:rPr lang="en-GB" dirty="0"/>
              <a:t> using &amp;&amp;, || and !</a:t>
            </a:r>
          </a:p>
          <a:p>
            <a:pPr marL="342900" indent="-342900">
              <a:buFont typeface="Arial" panose="020B0604020202020204" pitchFamily="34" charset="0"/>
              <a:buChar char="•"/>
            </a:pPr>
            <a:endParaRPr lang="en-GB" dirty="0"/>
          </a:p>
          <a:p>
            <a:pPr marL="342900" indent="-342900">
              <a:buFont typeface="Arial" panose="020B0604020202020204" pitchFamily="34" charset="0"/>
              <a:buChar char="•"/>
            </a:pPr>
            <a:endParaRPr lang="en-IN" dirty="0"/>
          </a:p>
        </p:txBody>
      </p:sp>
    </p:spTree>
    <p:extLst>
      <p:ext uri="{BB962C8B-B14F-4D97-AF65-F5344CB8AC3E}">
        <p14:creationId xmlns:p14="http://schemas.microsoft.com/office/powerpoint/2010/main" val="1896899905"/>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GB" dirty="0"/>
              <a:t>Contents</a:t>
            </a:r>
            <a:endParaRPr lang="en-IN" dirty="0"/>
          </a:p>
        </p:txBody>
      </p:sp>
      <p:sp>
        <p:nvSpPr>
          <p:cNvPr id="3" name="Text Placeholder 2"/>
          <p:cNvSpPr>
            <a:spLocks noGrp="1"/>
          </p:cNvSpPr>
          <p:nvPr>
            <p:ph type="body" sz="quarter" idx="15"/>
          </p:nvPr>
        </p:nvSpPr>
        <p:spPr>
          <a:xfrm>
            <a:off x="4850518" y="1349984"/>
            <a:ext cx="6702280" cy="5106234"/>
          </a:xfrm>
        </p:spPr>
        <p:txBody>
          <a:bodyPr vert="horz" lIns="0" tIns="0" rIns="0" bIns="0" rtlCol="0" anchor="t" anchorCtr="0">
            <a:noAutofit/>
          </a:bodyPr>
          <a:lstStyle/>
          <a:p>
            <a:pPr marL="342900" indent="-342900">
              <a:buChar char="•"/>
            </a:pPr>
            <a:r>
              <a:rPr lang="en-GB" b="1" dirty="0"/>
              <a:t>Objectives</a:t>
            </a:r>
          </a:p>
          <a:p>
            <a:pPr marL="684000" lvl="1" indent="-342900">
              <a:buSzPct val="115000"/>
            </a:pPr>
            <a:r>
              <a:rPr lang="en-GB" dirty="0"/>
              <a:t>To cover the conditional expressions of the Java language</a:t>
            </a:r>
          </a:p>
          <a:p>
            <a:pPr marL="342900" indent="-342900">
              <a:buChar char="•"/>
            </a:pPr>
            <a:r>
              <a:rPr lang="en-GB" b="1" dirty="0"/>
              <a:t>Contents</a:t>
            </a:r>
          </a:p>
          <a:p>
            <a:pPr marL="684000" lvl="1" indent="-342900">
              <a:buSzPct val="115000"/>
            </a:pPr>
            <a:r>
              <a:rPr lang="en-GB" dirty="0"/>
              <a:t>The Conditional operator  ?:</a:t>
            </a:r>
          </a:p>
          <a:p>
            <a:pPr marL="684000" lvl="1" indent="-342900">
              <a:buSzPct val="115000"/>
            </a:pPr>
            <a:r>
              <a:rPr lang="en-GB" dirty="0"/>
              <a:t>Logical operators (AND, OR &amp; NOT)</a:t>
            </a:r>
          </a:p>
          <a:p>
            <a:pPr marL="1026000" lvl="1" indent="-342900">
              <a:buSzPct val="115000"/>
            </a:pPr>
            <a:r>
              <a:rPr lang="en-GB" dirty="0"/>
              <a:t>But in Java,  </a:t>
            </a:r>
            <a:r>
              <a:rPr lang="en-GB" b="1" dirty="0"/>
              <a:t>&amp;&amp;</a:t>
            </a:r>
            <a:r>
              <a:rPr lang="en-GB" dirty="0"/>
              <a:t> </a:t>
            </a:r>
            <a:r>
              <a:rPr lang="en-GB" b="1" dirty="0"/>
              <a:t>||</a:t>
            </a:r>
            <a:r>
              <a:rPr lang="en-GB" dirty="0"/>
              <a:t> and </a:t>
            </a:r>
            <a:r>
              <a:rPr lang="en-GB" b="1" dirty="0"/>
              <a:t>!</a:t>
            </a:r>
          </a:p>
          <a:p>
            <a:pPr marL="684000" lvl="1" indent="-342900">
              <a:buSzPct val="115000"/>
            </a:pPr>
            <a:r>
              <a:rPr lang="en-GB" dirty="0"/>
              <a:t>Options for structuring statements in methods</a:t>
            </a:r>
          </a:p>
          <a:p>
            <a:pPr marL="342900" indent="-342900">
              <a:buChar char="•"/>
            </a:pPr>
            <a:endParaRPr lang="en-GB" b="1" dirty="0"/>
          </a:p>
          <a:p>
            <a:pPr marL="342900" indent="-342900">
              <a:buChar char="•"/>
            </a:pPr>
            <a:r>
              <a:rPr lang="en-GB" b="1" dirty="0"/>
              <a:t>Hands on Labs</a:t>
            </a:r>
          </a:p>
          <a:p>
            <a:pPr marL="342900" indent="-342900">
              <a:buChar char="•"/>
            </a:pPr>
            <a:endParaRPr lang="en-IN" b="1" dirty="0"/>
          </a:p>
        </p:txBody>
      </p:sp>
    </p:spTree>
    <p:extLst>
      <p:ext uri="{BB962C8B-B14F-4D97-AF65-F5344CB8AC3E}">
        <p14:creationId xmlns:p14="http://schemas.microsoft.com/office/powerpoint/2010/main" val="3037890740"/>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3500" dirty="0"/>
              <a:t>The ternary Conditional Operator ( ? : )</a:t>
            </a:r>
          </a:p>
        </p:txBody>
      </p:sp>
      <p:sp>
        <p:nvSpPr>
          <p:cNvPr id="3" name="Content Placeholder 2"/>
          <p:cNvSpPr>
            <a:spLocks noGrp="1"/>
          </p:cNvSpPr>
          <p:nvPr>
            <p:ph idx="1"/>
          </p:nvPr>
        </p:nvSpPr>
        <p:spPr>
          <a:xfrm>
            <a:off x="341272" y="1368256"/>
            <a:ext cx="11516239" cy="747623"/>
          </a:xfrm>
        </p:spPr>
        <p:txBody>
          <a:bodyPr vert="horz" lIns="0" tIns="0" rIns="0" bIns="0" rtlCol="0" anchor="t" anchorCtr="0">
            <a:noAutofit/>
          </a:bodyPr>
          <a:lstStyle/>
          <a:p>
            <a:pPr marL="342900" indent="-342900">
              <a:buFont typeface="Arial" panose="020B0604020202020204" pitchFamily="34" charset="0"/>
              <a:buChar char="•"/>
            </a:pPr>
            <a:r>
              <a:rPr lang="en-GB" b="1"/>
              <a:t>Produces less code for simple if statements resulting in a value</a:t>
            </a:r>
          </a:p>
          <a:p>
            <a:pPr marL="342900" indent="-342900">
              <a:buFont typeface="Arial" panose="020B0604020202020204" pitchFamily="34" charset="0"/>
              <a:buChar char="•"/>
            </a:pPr>
            <a:r>
              <a:rPr lang="en-GB" b="1"/>
              <a:t>These two examples produce the same result.</a:t>
            </a:r>
          </a:p>
          <a:p>
            <a:pPr marL="342900" indent="-342900">
              <a:buFont typeface="Arial" panose="020B0604020202020204" pitchFamily="34" charset="0"/>
              <a:buChar char="•"/>
            </a:pPr>
            <a:endParaRPr lang="en-GB" b="1" dirty="0"/>
          </a:p>
        </p:txBody>
      </p:sp>
      <p:sp>
        <p:nvSpPr>
          <p:cNvPr id="13" name="Rectangle 12"/>
          <p:cNvSpPr/>
          <p:nvPr/>
        </p:nvSpPr>
        <p:spPr>
          <a:xfrm>
            <a:off x="7158808" y="2407818"/>
            <a:ext cx="3614467" cy="2062103"/>
          </a:xfrm>
          <a:prstGeom prst="rect">
            <a:avLst/>
          </a:prstGeom>
          <a:solidFill>
            <a:schemeClr val="bg1"/>
          </a:solidFill>
          <a:ln w="19050">
            <a:solidFill>
              <a:srgbClr val="004050"/>
            </a:solidFill>
          </a:ln>
        </p:spPr>
        <p:style>
          <a:lnRef idx="2">
            <a:schemeClr val="dk1"/>
          </a:lnRef>
          <a:fillRef idx="1">
            <a:schemeClr val="lt1"/>
          </a:fillRef>
          <a:effectRef idx="0">
            <a:schemeClr val="dk1"/>
          </a:effectRef>
          <a:fontRef idx="minor">
            <a:schemeClr val="dk1"/>
          </a:fontRef>
        </p:style>
        <p:txBody>
          <a:bodyPr wrap="square">
            <a:spAutoFit/>
          </a:bodyPr>
          <a:lstStyle/>
          <a:p>
            <a:r>
              <a:rPr lang="en-GB" sz="1600" dirty="0">
                <a:solidFill>
                  <a:srgbClr val="0000FF"/>
                </a:solidFill>
                <a:latin typeface="Consolas" panose="020B0609020204030204" pitchFamily="49" charset="0"/>
              </a:rPr>
              <a:t>double</a:t>
            </a:r>
            <a:r>
              <a:rPr lang="en-GB" sz="1600" dirty="0">
                <a:solidFill>
                  <a:srgbClr val="000000"/>
                </a:solidFill>
                <a:latin typeface="Consolas" panose="020B0609020204030204" pitchFamily="49" charset="0"/>
              </a:rPr>
              <a:t> salary = </a:t>
            </a:r>
            <a:r>
              <a:rPr lang="en-GB" sz="1600" dirty="0" err="1">
                <a:solidFill>
                  <a:srgbClr val="000000"/>
                </a:solidFill>
                <a:latin typeface="Consolas" panose="020B0609020204030204" pitchFamily="49" charset="0"/>
              </a:rPr>
              <a:t>getSalary</a:t>
            </a:r>
            <a:r>
              <a:rPr lang="en-GB" sz="1600" dirty="0">
                <a:solidFill>
                  <a:srgbClr val="000000"/>
                </a:solidFill>
                <a:latin typeface="Consolas" panose="020B0609020204030204" pitchFamily="49" charset="0"/>
              </a:rPr>
              <a:t>();</a:t>
            </a:r>
          </a:p>
          <a:p>
            <a:endParaRPr lang="en-GB" sz="1600" dirty="0">
              <a:solidFill>
                <a:srgbClr val="000000"/>
              </a:solidFill>
              <a:latin typeface="Consolas" panose="020B0609020204030204" pitchFamily="49" charset="0"/>
            </a:endParaRPr>
          </a:p>
          <a:p>
            <a:r>
              <a:rPr lang="en-GB" sz="1600" dirty="0">
                <a:solidFill>
                  <a:srgbClr val="0000FF"/>
                </a:solidFill>
                <a:latin typeface="Consolas" panose="020B0609020204030204" pitchFamily="49" charset="0"/>
              </a:rPr>
              <a:t>if</a:t>
            </a:r>
            <a:r>
              <a:rPr lang="en-GB" sz="1600" dirty="0">
                <a:solidFill>
                  <a:srgbClr val="000000"/>
                </a:solidFill>
                <a:latin typeface="Consolas" panose="020B0609020204030204" pitchFamily="49" charset="0"/>
              </a:rPr>
              <a:t>(salary &lt; 21000) {</a:t>
            </a:r>
          </a:p>
          <a:p>
            <a:r>
              <a:rPr lang="en-GB" sz="1600" dirty="0">
                <a:solidFill>
                  <a:srgbClr val="000000"/>
                </a:solidFill>
                <a:latin typeface="Consolas" panose="020B0609020204030204" pitchFamily="49" charset="0"/>
              </a:rPr>
              <a:t>    rate = 0.2;</a:t>
            </a:r>
          </a:p>
          <a:p>
            <a:r>
              <a:rPr lang="en-GB" sz="1600" dirty="0">
                <a:solidFill>
                  <a:srgbClr val="000000"/>
                </a:solidFill>
                <a:latin typeface="Consolas" panose="020B0609020204030204" pitchFamily="49" charset="0"/>
              </a:rPr>
              <a:t>}</a:t>
            </a:r>
          </a:p>
          <a:p>
            <a:r>
              <a:rPr lang="en-GB" sz="1600" dirty="0">
                <a:solidFill>
                  <a:srgbClr val="0000FF"/>
                </a:solidFill>
                <a:latin typeface="Consolas" panose="020B0609020204030204" pitchFamily="49" charset="0"/>
              </a:rPr>
              <a:t>else</a:t>
            </a:r>
            <a:r>
              <a:rPr lang="en-GB" sz="1600" dirty="0">
                <a:solidFill>
                  <a:srgbClr val="000000"/>
                </a:solidFill>
                <a:latin typeface="Consolas" panose="020B0609020204030204" pitchFamily="49" charset="0"/>
              </a:rPr>
              <a:t> {</a:t>
            </a:r>
          </a:p>
          <a:p>
            <a:r>
              <a:rPr lang="en-GB" sz="1600" dirty="0">
                <a:solidFill>
                  <a:srgbClr val="000000"/>
                </a:solidFill>
                <a:latin typeface="Consolas" panose="020B0609020204030204" pitchFamily="49" charset="0"/>
              </a:rPr>
              <a:t>    rate = 0.4;</a:t>
            </a:r>
          </a:p>
          <a:p>
            <a:r>
              <a:rPr lang="en-GB" sz="1600" dirty="0">
                <a:solidFill>
                  <a:srgbClr val="000000"/>
                </a:solidFill>
                <a:latin typeface="Consolas" panose="020B0609020204030204" pitchFamily="49" charset="0"/>
              </a:rPr>
              <a:t>}</a:t>
            </a:r>
          </a:p>
        </p:txBody>
      </p:sp>
      <p:sp>
        <p:nvSpPr>
          <p:cNvPr id="14" name="Rectangle 13"/>
          <p:cNvSpPr/>
          <p:nvPr/>
        </p:nvSpPr>
        <p:spPr>
          <a:xfrm>
            <a:off x="686120" y="2407818"/>
            <a:ext cx="5819954" cy="923330"/>
          </a:xfrm>
          <a:prstGeom prst="rect">
            <a:avLst/>
          </a:prstGeom>
          <a:solidFill>
            <a:schemeClr val="bg1"/>
          </a:solidFill>
          <a:ln w="19050">
            <a:solidFill>
              <a:srgbClr val="004050"/>
            </a:solidFill>
          </a:ln>
        </p:spPr>
        <p:style>
          <a:lnRef idx="2">
            <a:schemeClr val="accent1"/>
          </a:lnRef>
          <a:fillRef idx="1">
            <a:schemeClr val="lt1"/>
          </a:fillRef>
          <a:effectRef idx="0">
            <a:schemeClr val="accent1"/>
          </a:effectRef>
          <a:fontRef idx="minor">
            <a:schemeClr val="dk1"/>
          </a:fontRef>
        </p:style>
        <p:txBody>
          <a:bodyPr wrap="square">
            <a:spAutoFit/>
          </a:bodyPr>
          <a:lstStyle/>
          <a:p>
            <a:r>
              <a:rPr lang="en-GB" dirty="0">
                <a:solidFill>
                  <a:srgbClr val="0000FF"/>
                </a:solidFill>
                <a:latin typeface="Consolas" panose="020B0609020204030204" pitchFamily="49" charset="0"/>
              </a:rPr>
              <a:t>double</a:t>
            </a:r>
            <a:r>
              <a:rPr lang="en-GB" dirty="0">
                <a:solidFill>
                  <a:srgbClr val="000000"/>
                </a:solidFill>
                <a:latin typeface="Consolas" panose="020B0609020204030204" pitchFamily="49" charset="0"/>
              </a:rPr>
              <a:t> salary = </a:t>
            </a:r>
            <a:r>
              <a:rPr lang="en-GB" dirty="0" err="1">
                <a:solidFill>
                  <a:srgbClr val="000000"/>
                </a:solidFill>
                <a:latin typeface="Consolas" panose="020B0609020204030204" pitchFamily="49" charset="0"/>
              </a:rPr>
              <a:t>getSalary</a:t>
            </a:r>
            <a:r>
              <a:rPr lang="en-GB" dirty="0">
                <a:solidFill>
                  <a:srgbClr val="000000"/>
                </a:solidFill>
                <a:latin typeface="Consolas" panose="020B0609020204030204" pitchFamily="49" charset="0"/>
              </a:rPr>
              <a:t>();</a:t>
            </a:r>
          </a:p>
          <a:p>
            <a:endParaRPr lang="en-GB" dirty="0">
              <a:solidFill>
                <a:srgbClr val="000000"/>
              </a:solidFill>
              <a:latin typeface="Consolas" panose="020B0609020204030204" pitchFamily="49" charset="0"/>
            </a:endParaRPr>
          </a:p>
          <a:p>
            <a:r>
              <a:rPr lang="en-GB" dirty="0">
                <a:solidFill>
                  <a:srgbClr val="0000FF"/>
                </a:solidFill>
                <a:latin typeface="Consolas" panose="020B0609020204030204" pitchFamily="49" charset="0"/>
              </a:rPr>
              <a:t>double</a:t>
            </a:r>
            <a:r>
              <a:rPr lang="en-GB" dirty="0">
                <a:solidFill>
                  <a:srgbClr val="000000"/>
                </a:solidFill>
                <a:latin typeface="Consolas" panose="020B0609020204030204" pitchFamily="49" charset="0"/>
              </a:rPr>
              <a:t> rate = (salary &lt; 21000) ? 0.2 : 0.4;</a:t>
            </a:r>
          </a:p>
        </p:txBody>
      </p:sp>
    </p:spTree>
    <p:extLst>
      <p:ext uri="{BB962C8B-B14F-4D97-AF65-F5344CB8AC3E}">
        <p14:creationId xmlns:p14="http://schemas.microsoft.com/office/powerpoint/2010/main" val="21063639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Logical operators AND </a:t>
            </a:r>
            <a:r>
              <a:rPr lang="en-GB" dirty="0" err="1"/>
              <a:t>and</a:t>
            </a:r>
            <a:r>
              <a:rPr lang="en-GB" dirty="0"/>
              <a:t> OR</a:t>
            </a:r>
          </a:p>
        </p:txBody>
      </p:sp>
      <p:sp>
        <p:nvSpPr>
          <p:cNvPr id="6" name="Rectangle 12"/>
          <p:cNvSpPr>
            <a:spLocks noChangeArrowheads="1"/>
          </p:cNvSpPr>
          <p:nvPr/>
        </p:nvSpPr>
        <p:spPr bwMode="auto">
          <a:xfrm>
            <a:off x="9783866" y="1514362"/>
            <a:ext cx="797004" cy="990600"/>
          </a:xfrm>
          <a:prstGeom prst="rect">
            <a:avLst/>
          </a:prstGeom>
          <a:solidFill>
            <a:schemeClr val="accent4">
              <a:lumMod val="20000"/>
              <a:lumOff val="80000"/>
            </a:schemeClr>
          </a:solidFill>
          <a:ln w="19050">
            <a:solidFill>
              <a:srgbClr val="004050"/>
            </a:solidFill>
            <a:miter lim="800000"/>
            <a:headEnd/>
            <a:tailEnd/>
          </a:ln>
        </p:spPr>
        <p:txBody>
          <a:bodyPr wrap="none" lIns="90488" tIns="44450" rIns="90488" bIns="44450"/>
          <a:lstStyle/>
          <a:p>
            <a:pPr defTabSz="739775" eaLnBrk="0" hangingPunct="0"/>
            <a:r>
              <a:rPr lang="en-GB" sz="2000" dirty="0"/>
              <a:t>AND</a:t>
            </a:r>
          </a:p>
          <a:p>
            <a:pPr defTabSz="739775" eaLnBrk="0" hangingPunct="0"/>
            <a:r>
              <a:rPr lang="en-GB" sz="2000" dirty="0"/>
              <a:t>OR</a:t>
            </a:r>
          </a:p>
          <a:p>
            <a:pPr defTabSz="739775" eaLnBrk="0" hangingPunct="0"/>
            <a:r>
              <a:rPr lang="en-GB" sz="2000" dirty="0"/>
              <a:t>NOT</a:t>
            </a:r>
          </a:p>
        </p:txBody>
      </p:sp>
      <p:sp>
        <p:nvSpPr>
          <p:cNvPr id="7" name="Rectangle 13"/>
          <p:cNvSpPr>
            <a:spLocks noChangeArrowheads="1"/>
          </p:cNvSpPr>
          <p:nvPr/>
        </p:nvSpPr>
        <p:spPr bwMode="auto">
          <a:xfrm>
            <a:off x="8959101" y="1514362"/>
            <a:ext cx="827623" cy="990600"/>
          </a:xfrm>
          <a:prstGeom prst="rect">
            <a:avLst/>
          </a:prstGeom>
          <a:solidFill>
            <a:schemeClr val="accent4">
              <a:lumMod val="20000"/>
              <a:lumOff val="80000"/>
            </a:schemeClr>
          </a:solidFill>
          <a:ln w="19050">
            <a:solidFill>
              <a:srgbClr val="004050"/>
            </a:solidFill>
            <a:miter lim="800000"/>
            <a:headEnd/>
            <a:tailEnd/>
          </a:ln>
        </p:spPr>
        <p:txBody>
          <a:bodyPr wrap="none" lIns="90488" tIns="44450" rIns="90488" bIns="44450"/>
          <a:lstStyle/>
          <a:p>
            <a:pPr defTabSz="739775" eaLnBrk="0" hangingPunct="0"/>
            <a:r>
              <a:rPr lang="en-GB" sz="2000" b="1" dirty="0">
                <a:latin typeface="Courier New" pitchFamily="49" charset="0"/>
              </a:rPr>
              <a:t>&amp;&amp;</a:t>
            </a:r>
          </a:p>
          <a:p>
            <a:pPr defTabSz="739775" eaLnBrk="0" hangingPunct="0"/>
            <a:r>
              <a:rPr lang="en-GB" sz="2000" b="1" dirty="0">
                <a:latin typeface="Courier New" pitchFamily="49" charset="0"/>
              </a:rPr>
              <a:t>||</a:t>
            </a:r>
          </a:p>
          <a:p>
            <a:pPr defTabSz="739775" eaLnBrk="0" hangingPunct="0"/>
            <a:r>
              <a:rPr lang="en-GB" sz="2000" b="1" dirty="0">
                <a:latin typeface="Courier New" pitchFamily="49" charset="0"/>
              </a:rPr>
              <a:t>!</a:t>
            </a:r>
          </a:p>
          <a:p>
            <a:pPr defTabSz="739775" eaLnBrk="0" latinLnBrk="1" hangingPunct="0"/>
            <a:endParaRPr lang="en-GB" sz="2000" b="1" dirty="0">
              <a:latin typeface="Courier New" pitchFamily="49" charset="0"/>
            </a:endParaRPr>
          </a:p>
        </p:txBody>
      </p:sp>
      <p:sp>
        <p:nvSpPr>
          <p:cNvPr id="9" name="Rectangle 15"/>
          <p:cNvSpPr>
            <a:spLocks noChangeArrowheads="1"/>
          </p:cNvSpPr>
          <p:nvPr/>
        </p:nvSpPr>
        <p:spPr bwMode="auto">
          <a:xfrm>
            <a:off x="1820150" y="1506030"/>
            <a:ext cx="7015215" cy="1474763"/>
          </a:xfrm>
          <a:prstGeom prst="rect">
            <a:avLst/>
          </a:prstGeom>
          <a:solidFill>
            <a:schemeClr val="bg1"/>
          </a:solidFill>
          <a:ln w="19050">
            <a:solidFill>
              <a:srgbClr val="004050"/>
            </a:solidFill>
            <a:miter lim="800000"/>
            <a:headEnd/>
            <a:tailEnd/>
          </a:ln>
          <a:effectLst>
            <a:outerShdw dist="107763" dir="2700000" algn="ctr" rotWithShape="0">
              <a:schemeClr val="bg2"/>
            </a:outerShdw>
          </a:effectLst>
        </p:spPr>
        <p:txBody>
          <a:bodyPr wrap="square" lIns="90488" tIns="44450" rIns="90488" bIns="44450">
            <a:spAutoFit/>
          </a:bodyPr>
          <a:lstStyle/>
          <a:p>
            <a:pPr defTabSz="739775" eaLnBrk="0" hangingPunct="0">
              <a:defRPr/>
            </a:pPr>
            <a:r>
              <a:rPr lang="en-GB" dirty="0" err="1">
                <a:solidFill>
                  <a:srgbClr val="0000C8"/>
                </a:solidFill>
                <a:latin typeface="Lucida Console" pitchFamily="49" charset="0"/>
              </a:rPr>
              <a:t>int</a:t>
            </a:r>
            <a:r>
              <a:rPr lang="en-GB" dirty="0">
                <a:latin typeface="Lucida Console" pitchFamily="49" charset="0"/>
              </a:rPr>
              <a:t> var1 = 4, var2 = 2, var3 = 0;</a:t>
            </a:r>
          </a:p>
          <a:p>
            <a:pPr defTabSz="739775" eaLnBrk="0" hangingPunct="0">
              <a:defRPr/>
            </a:pPr>
            <a:r>
              <a:rPr lang="en-GB" dirty="0">
                <a:solidFill>
                  <a:srgbClr val="0000FF"/>
                </a:solidFill>
                <a:latin typeface="Lucida Console" pitchFamily="49" charset="0"/>
              </a:rPr>
              <a:t>if </a:t>
            </a:r>
            <a:r>
              <a:rPr lang="en-GB" dirty="0">
                <a:latin typeface="Lucida Console" pitchFamily="49" charset="0"/>
              </a:rPr>
              <a:t>((var1 &gt; var2) &amp;&amp; (var3 == 0))</a:t>
            </a:r>
          </a:p>
          <a:p>
            <a:pPr defTabSz="739775" eaLnBrk="0" hangingPunct="0">
              <a:defRPr/>
            </a:pPr>
            <a:r>
              <a:rPr lang="en-GB" dirty="0">
                <a:latin typeface="Lucida Console" pitchFamily="49" charset="0"/>
              </a:rPr>
              <a:t>{</a:t>
            </a:r>
          </a:p>
          <a:p>
            <a:pPr defTabSz="739775" eaLnBrk="0" hangingPunct="0">
              <a:defRPr/>
            </a:pPr>
            <a:r>
              <a:rPr lang="en-GB" dirty="0">
                <a:latin typeface="Lucida Console" pitchFamily="49" charset="0"/>
              </a:rPr>
              <a:t>  print( "Will we see this?" );</a:t>
            </a:r>
          </a:p>
          <a:p>
            <a:pPr defTabSz="739775" eaLnBrk="0" hangingPunct="0">
              <a:defRPr/>
            </a:pPr>
            <a:r>
              <a:rPr lang="en-GB" dirty="0">
                <a:latin typeface="Lucida Console" pitchFamily="49" charset="0"/>
              </a:rPr>
              <a:t>}</a:t>
            </a:r>
          </a:p>
        </p:txBody>
      </p:sp>
      <p:sp>
        <p:nvSpPr>
          <p:cNvPr id="12" name="Rectangle 15"/>
          <p:cNvSpPr>
            <a:spLocks noChangeArrowheads="1"/>
          </p:cNvSpPr>
          <p:nvPr/>
        </p:nvSpPr>
        <p:spPr bwMode="auto">
          <a:xfrm>
            <a:off x="1815186" y="3098081"/>
            <a:ext cx="7020470" cy="1474763"/>
          </a:xfrm>
          <a:prstGeom prst="rect">
            <a:avLst/>
          </a:prstGeom>
          <a:solidFill>
            <a:schemeClr val="bg1"/>
          </a:solidFill>
          <a:ln w="19050">
            <a:solidFill>
              <a:srgbClr val="004050"/>
            </a:solidFill>
            <a:miter lim="800000"/>
            <a:headEnd/>
            <a:tailEnd/>
          </a:ln>
          <a:effectLst>
            <a:outerShdw dist="107763" dir="2700000" algn="ctr" rotWithShape="0">
              <a:schemeClr val="bg2"/>
            </a:outerShdw>
          </a:effectLst>
        </p:spPr>
        <p:txBody>
          <a:bodyPr wrap="square" lIns="90488" tIns="44450" rIns="90488" bIns="44450">
            <a:spAutoFit/>
          </a:bodyPr>
          <a:lstStyle/>
          <a:p>
            <a:pPr defTabSz="739775" eaLnBrk="0" hangingPunct="0">
              <a:defRPr/>
            </a:pPr>
            <a:r>
              <a:rPr lang="en-GB" dirty="0" err="1">
                <a:solidFill>
                  <a:srgbClr val="0000C8"/>
                </a:solidFill>
                <a:latin typeface="Lucida Console" pitchFamily="49" charset="0"/>
              </a:rPr>
              <a:t>int</a:t>
            </a:r>
            <a:r>
              <a:rPr lang="en-GB" dirty="0">
                <a:latin typeface="Lucida Console" pitchFamily="49" charset="0"/>
              </a:rPr>
              <a:t> var1 = 4, var2 = 6, var3 = 0;</a:t>
            </a:r>
          </a:p>
          <a:p>
            <a:pPr defTabSz="739775" eaLnBrk="0" hangingPunct="0">
              <a:defRPr/>
            </a:pPr>
            <a:r>
              <a:rPr lang="en-GB" dirty="0">
                <a:solidFill>
                  <a:srgbClr val="0000FF"/>
                </a:solidFill>
                <a:latin typeface="Lucida Console" pitchFamily="49" charset="0"/>
              </a:rPr>
              <a:t>if </a:t>
            </a:r>
            <a:r>
              <a:rPr lang="en-GB" dirty="0">
                <a:latin typeface="Lucida Console" pitchFamily="49" charset="0"/>
              </a:rPr>
              <a:t>((var1 &gt; var2) || (var3 == 0))</a:t>
            </a:r>
          </a:p>
          <a:p>
            <a:pPr defTabSz="739775" eaLnBrk="0" hangingPunct="0">
              <a:defRPr/>
            </a:pPr>
            <a:r>
              <a:rPr lang="en-GB" dirty="0">
                <a:latin typeface="Lucida Console" pitchFamily="49" charset="0"/>
              </a:rPr>
              <a:t>{</a:t>
            </a:r>
          </a:p>
          <a:p>
            <a:pPr defTabSz="739775" eaLnBrk="0" hangingPunct="0">
              <a:defRPr/>
            </a:pPr>
            <a:r>
              <a:rPr lang="en-GB" dirty="0">
                <a:latin typeface="Lucida Console" pitchFamily="49" charset="0"/>
              </a:rPr>
              <a:t>  print( "Will we see this?" );</a:t>
            </a:r>
          </a:p>
          <a:p>
            <a:pPr defTabSz="739775" eaLnBrk="0" hangingPunct="0">
              <a:defRPr/>
            </a:pPr>
            <a:r>
              <a:rPr lang="en-GB" dirty="0">
                <a:latin typeface="Lucida Console" pitchFamily="49" charset="0"/>
              </a:rPr>
              <a:t>}</a:t>
            </a:r>
          </a:p>
        </p:txBody>
      </p:sp>
      <p:sp>
        <p:nvSpPr>
          <p:cNvPr id="13" name="Rectangle 15"/>
          <p:cNvSpPr>
            <a:spLocks noChangeArrowheads="1"/>
          </p:cNvSpPr>
          <p:nvPr/>
        </p:nvSpPr>
        <p:spPr bwMode="auto">
          <a:xfrm>
            <a:off x="1808308" y="4700319"/>
            <a:ext cx="7027751" cy="1474763"/>
          </a:xfrm>
          <a:prstGeom prst="rect">
            <a:avLst/>
          </a:prstGeom>
          <a:solidFill>
            <a:schemeClr val="bg1"/>
          </a:solidFill>
          <a:ln w="19050">
            <a:solidFill>
              <a:srgbClr val="004050"/>
            </a:solidFill>
            <a:miter lim="800000"/>
            <a:headEnd/>
            <a:tailEnd/>
          </a:ln>
          <a:effectLst>
            <a:outerShdw dist="107763" dir="2700000" algn="ctr" rotWithShape="0">
              <a:schemeClr val="bg2"/>
            </a:outerShdw>
          </a:effectLst>
        </p:spPr>
        <p:txBody>
          <a:bodyPr wrap="square" lIns="90488" tIns="44450" rIns="90488" bIns="44450">
            <a:spAutoFit/>
          </a:bodyPr>
          <a:lstStyle/>
          <a:p>
            <a:pPr defTabSz="739775" eaLnBrk="0" hangingPunct="0">
              <a:defRPr/>
            </a:pPr>
            <a:r>
              <a:rPr lang="en-GB" dirty="0" err="1">
                <a:solidFill>
                  <a:srgbClr val="0000C8"/>
                </a:solidFill>
                <a:latin typeface="Lucida Console" pitchFamily="49" charset="0"/>
              </a:rPr>
              <a:t>int</a:t>
            </a:r>
            <a:r>
              <a:rPr lang="en-GB" dirty="0">
                <a:latin typeface="Lucida Console" pitchFamily="49" charset="0"/>
              </a:rPr>
              <a:t> var1 = 1, var2 = 2, var3 = 3;</a:t>
            </a:r>
          </a:p>
          <a:p>
            <a:pPr defTabSz="739775" eaLnBrk="0" hangingPunct="0">
              <a:defRPr/>
            </a:pPr>
            <a:r>
              <a:rPr lang="en-GB" dirty="0">
                <a:solidFill>
                  <a:srgbClr val="0000FF"/>
                </a:solidFill>
                <a:latin typeface="Lucida Console" pitchFamily="49" charset="0"/>
              </a:rPr>
              <a:t>if </a:t>
            </a:r>
            <a:r>
              <a:rPr lang="en-GB" dirty="0">
                <a:solidFill>
                  <a:srgbClr val="000000"/>
                </a:solidFill>
                <a:latin typeface="Lucida Console" pitchFamily="49" charset="0"/>
              </a:rPr>
              <a:t>((var1</a:t>
            </a:r>
            <a:r>
              <a:rPr lang="en-GB" dirty="0">
                <a:solidFill>
                  <a:srgbClr val="FF00FF"/>
                </a:solidFill>
                <a:latin typeface="Lucida Console" pitchFamily="49" charset="0"/>
              </a:rPr>
              <a:t> </a:t>
            </a:r>
            <a:r>
              <a:rPr lang="en-GB" dirty="0">
                <a:solidFill>
                  <a:srgbClr val="000000"/>
                </a:solidFill>
                <a:latin typeface="Lucida Console" pitchFamily="49" charset="0"/>
              </a:rPr>
              <a:t>==</a:t>
            </a:r>
            <a:r>
              <a:rPr lang="en-GB" dirty="0">
                <a:solidFill>
                  <a:srgbClr val="FF00FF"/>
                </a:solidFill>
                <a:latin typeface="Lucida Console" pitchFamily="49" charset="0"/>
              </a:rPr>
              <a:t> </a:t>
            </a:r>
            <a:r>
              <a:rPr lang="en-GB" dirty="0">
                <a:solidFill>
                  <a:srgbClr val="000000"/>
                </a:solidFill>
                <a:latin typeface="Lucida Console" pitchFamily="49" charset="0"/>
              </a:rPr>
              <a:t>1)</a:t>
            </a:r>
            <a:r>
              <a:rPr lang="en-GB" dirty="0">
                <a:solidFill>
                  <a:srgbClr val="FF00FF"/>
                </a:solidFill>
                <a:latin typeface="Lucida Console" pitchFamily="49" charset="0"/>
              </a:rPr>
              <a:t> </a:t>
            </a:r>
            <a:r>
              <a:rPr lang="en-GB" dirty="0">
                <a:solidFill>
                  <a:srgbClr val="000000"/>
                </a:solidFill>
                <a:latin typeface="Lucida Console" pitchFamily="49" charset="0"/>
              </a:rPr>
              <a:t>||</a:t>
            </a:r>
            <a:r>
              <a:rPr lang="en-GB" dirty="0">
                <a:solidFill>
                  <a:srgbClr val="FF00FF"/>
                </a:solidFill>
                <a:latin typeface="Lucida Console" pitchFamily="49" charset="0"/>
              </a:rPr>
              <a:t> </a:t>
            </a:r>
            <a:r>
              <a:rPr lang="en-GB" dirty="0">
                <a:solidFill>
                  <a:srgbClr val="000000"/>
                </a:solidFill>
                <a:latin typeface="Lucida Console" pitchFamily="49" charset="0"/>
              </a:rPr>
              <a:t>(var2</a:t>
            </a:r>
            <a:r>
              <a:rPr lang="en-GB" dirty="0">
                <a:solidFill>
                  <a:srgbClr val="FF00FF"/>
                </a:solidFill>
                <a:latin typeface="Lucida Console" pitchFamily="49" charset="0"/>
              </a:rPr>
              <a:t> </a:t>
            </a:r>
            <a:r>
              <a:rPr lang="en-GB" dirty="0">
                <a:solidFill>
                  <a:srgbClr val="000000"/>
                </a:solidFill>
                <a:latin typeface="Lucida Console" pitchFamily="49" charset="0"/>
              </a:rPr>
              <a:t>==</a:t>
            </a:r>
            <a:r>
              <a:rPr lang="en-GB" dirty="0">
                <a:solidFill>
                  <a:srgbClr val="FF00FF"/>
                </a:solidFill>
                <a:latin typeface="Lucida Console" pitchFamily="49" charset="0"/>
              </a:rPr>
              <a:t> </a:t>
            </a:r>
            <a:r>
              <a:rPr lang="en-GB" dirty="0">
                <a:solidFill>
                  <a:srgbClr val="000000"/>
                </a:solidFill>
                <a:latin typeface="Lucida Console" pitchFamily="49" charset="0"/>
              </a:rPr>
              <a:t>2) &amp;&amp; (var3 == 1))</a:t>
            </a:r>
          </a:p>
          <a:p>
            <a:pPr defTabSz="739775" eaLnBrk="0" hangingPunct="0">
              <a:defRPr/>
            </a:pPr>
            <a:r>
              <a:rPr lang="en-GB" dirty="0">
                <a:latin typeface="Lucida Console" pitchFamily="49" charset="0"/>
              </a:rPr>
              <a:t>{</a:t>
            </a:r>
          </a:p>
          <a:p>
            <a:pPr defTabSz="739775" eaLnBrk="0" hangingPunct="0">
              <a:defRPr/>
            </a:pPr>
            <a:r>
              <a:rPr lang="en-GB" dirty="0">
                <a:latin typeface="Lucida Console" pitchFamily="49" charset="0"/>
              </a:rPr>
              <a:t>  print( "Will we see this?" );</a:t>
            </a:r>
          </a:p>
          <a:p>
            <a:pPr defTabSz="739775" eaLnBrk="0" hangingPunct="0">
              <a:defRPr/>
            </a:pPr>
            <a:r>
              <a:rPr lang="en-GB" dirty="0">
                <a:latin typeface="Lucida Console" pitchFamily="49" charset="0"/>
              </a:rPr>
              <a:t>}</a:t>
            </a:r>
          </a:p>
        </p:txBody>
      </p:sp>
      <p:sp>
        <p:nvSpPr>
          <p:cNvPr id="11" name="Rectangle 15"/>
          <p:cNvSpPr>
            <a:spLocks noChangeArrowheads="1"/>
          </p:cNvSpPr>
          <p:nvPr/>
        </p:nvSpPr>
        <p:spPr bwMode="auto">
          <a:xfrm>
            <a:off x="8503591" y="1505882"/>
            <a:ext cx="332468" cy="369332"/>
          </a:xfrm>
          <a:prstGeom prst="rect">
            <a:avLst/>
          </a:prstGeom>
          <a:solidFill>
            <a:srgbClr val="FFCCFF"/>
          </a:solidFill>
          <a:ln w="19050">
            <a:solidFill>
              <a:srgbClr val="004050"/>
            </a:solidFill>
            <a:miter lim="800000"/>
            <a:headEnd/>
            <a:tailEnd/>
          </a:ln>
        </p:spPr>
        <p:txBody>
          <a:bodyPr wrap="square" anchor="ctr">
            <a:spAutoFit/>
          </a:bodyPr>
          <a:lstStyle/>
          <a:p>
            <a:pPr algn="ctr" eaLnBrk="0" hangingPunct="0">
              <a:spcBef>
                <a:spcPct val="50000"/>
              </a:spcBef>
            </a:pPr>
            <a:r>
              <a:rPr lang="en-GB" dirty="0"/>
              <a:t>A</a:t>
            </a:r>
          </a:p>
        </p:txBody>
      </p:sp>
      <p:sp>
        <p:nvSpPr>
          <p:cNvPr id="14" name="Rectangle 15"/>
          <p:cNvSpPr>
            <a:spLocks noChangeArrowheads="1"/>
          </p:cNvSpPr>
          <p:nvPr/>
        </p:nvSpPr>
        <p:spPr bwMode="auto">
          <a:xfrm>
            <a:off x="8503591" y="3094090"/>
            <a:ext cx="332468" cy="369332"/>
          </a:xfrm>
          <a:prstGeom prst="rect">
            <a:avLst/>
          </a:prstGeom>
          <a:solidFill>
            <a:srgbClr val="FFCCFF"/>
          </a:solidFill>
          <a:ln w="19050">
            <a:solidFill>
              <a:srgbClr val="004050"/>
            </a:solidFill>
            <a:miter lim="800000"/>
            <a:headEnd/>
            <a:tailEnd/>
          </a:ln>
        </p:spPr>
        <p:txBody>
          <a:bodyPr wrap="square" anchor="ctr">
            <a:spAutoFit/>
          </a:bodyPr>
          <a:lstStyle/>
          <a:p>
            <a:pPr algn="ctr" eaLnBrk="0" hangingPunct="0">
              <a:spcBef>
                <a:spcPct val="50000"/>
              </a:spcBef>
            </a:pPr>
            <a:r>
              <a:rPr lang="en-GB" dirty="0"/>
              <a:t>B</a:t>
            </a:r>
          </a:p>
        </p:txBody>
      </p:sp>
      <p:sp>
        <p:nvSpPr>
          <p:cNvPr id="15" name="Rectangle 15"/>
          <p:cNvSpPr>
            <a:spLocks noChangeArrowheads="1"/>
          </p:cNvSpPr>
          <p:nvPr/>
        </p:nvSpPr>
        <p:spPr bwMode="auto">
          <a:xfrm>
            <a:off x="8503591" y="4694404"/>
            <a:ext cx="332468" cy="369332"/>
          </a:xfrm>
          <a:prstGeom prst="rect">
            <a:avLst/>
          </a:prstGeom>
          <a:solidFill>
            <a:srgbClr val="FFCCFF"/>
          </a:solidFill>
          <a:ln w="19050">
            <a:solidFill>
              <a:srgbClr val="004050"/>
            </a:solidFill>
            <a:miter lim="800000"/>
            <a:headEnd/>
            <a:tailEnd/>
          </a:ln>
        </p:spPr>
        <p:txBody>
          <a:bodyPr wrap="square" anchor="ctr">
            <a:spAutoFit/>
          </a:bodyPr>
          <a:lstStyle/>
          <a:p>
            <a:pPr algn="ctr" eaLnBrk="0" hangingPunct="0">
              <a:spcBef>
                <a:spcPct val="50000"/>
              </a:spcBef>
            </a:pPr>
            <a:r>
              <a:rPr lang="en-GB" dirty="0"/>
              <a:t>C</a:t>
            </a:r>
          </a:p>
        </p:txBody>
      </p:sp>
    </p:spTree>
    <p:extLst>
      <p:ext uri="{BB962C8B-B14F-4D97-AF65-F5344CB8AC3E}">
        <p14:creationId xmlns:p14="http://schemas.microsoft.com/office/powerpoint/2010/main" val="2365820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500"/>
                                        <p:tgtEl>
                                          <p:spTgt spid="13"/>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fade">
                                      <p:cBhvr>
                                        <p:cTn id="18"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1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Logical operator – NOT (!) </a:t>
            </a:r>
          </a:p>
        </p:txBody>
      </p:sp>
      <p:sp>
        <p:nvSpPr>
          <p:cNvPr id="9" name="Rectangle 15"/>
          <p:cNvSpPr>
            <a:spLocks noChangeArrowheads="1"/>
          </p:cNvSpPr>
          <p:nvPr/>
        </p:nvSpPr>
        <p:spPr bwMode="auto">
          <a:xfrm>
            <a:off x="2011344" y="1364982"/>
            <a:ext cx="7999200" cy="1751762"/>
          </a:xfrm>
          <a:prstGeom prst="rect">
            <a:avLst/>
          </a:prstGeom>
          <a:solidFill>
            <a:schemeClr val="bg1"/>
          </a:solidFill>
          <a:ln w="19050">
            <a:solidFill>
              <a:srgbClr val="004050"/>
            </a:solidFill>
            <a:miter lim="800000"/>
            <a:headEnd/>
            <a:tailEnd/>
          </a:ln>
          <a:effectLst>
            <a:outerShdw dist="107763" dir="2700000" algn="ctr" rotWithShape="0">
              <a:schemeClr val="bg2"/>
            </a:outerShdw>
          </a:effectLst>
        </p:spPr>
        <p:txBody>
          <a:bodyPr wrap="square" lIns="90488" tIns="44450" rIns="90488" bIns="44450">
            <a:spAutoFit/>
          </a:bodyPr>
          <a:lstStyle/>
          <a:p>
            <a:pPr defTabSz="739775" eaLnBrk="0" hangingPunct="0">
              <a:defRPr/>
            </a:pPr>
            <a:r>
              <a:rPr lang="en-GB" dirty="0">
                <a:solidFill>
                  <a:srgbClr val="0000FF"/>
                </a:solidFill>
                <a:latin typeface="Lucida Console" pitchFamily="49" charset="0"/>
              </a:rPr>
              <a:t>String </a:t>
            </a:r>
            <a:r>
              <a:rPr lang="en-GB" dirty="0">
                <a:latin typeface="Lucida Console" pitchFamily="49" charset="0"/>
              </a:rPr>
              <a:t>name = </a:t>
            </a:r>
            <a:r>
              <a:rPr lang="en-GB" dirty="0" err="1">
                <a:latin typeface="Lucida Console" pitchFamily="49" charset="0"/>
              </a:rPr>
              <a:t>getName</a:t>
            </a:r>
            <a:r>
              <a:rPr lang="en-GB" dirty="0">
                <a:latin typeface="Lucida Console" pitchFamily="49" charset="0"/>
              </a:rPr>
              <a:t>();</a:t>
            </a:r>
            <a:br>
              <a:rPr lang="en-GB" dirty="0">
                <a:latin typeface="Lucida Console" pitchFamily="49" charset="0"/>
              </a:rPr>
            </a:br>
            <a:endParaRPr lang="en-GB" dirty="0">
              <a:latin typeface="Lucida Console" pitchFamily="49" charset="0"/>
            </a:endParaRPr>
          </a:p>
          <a:p>
            <a:pPr defTabSz="739775" eaLnBrk="0" hangingPunct="0">
              <a:defRPr/>
            </a:pPr>
            <a:r>
              <a:rPr lang="en-GB" dirty="0">
                <a:latin typeface="Lucida Console" pitchFamily="49" charset="0"/>
              </a:rPr>
              <a:t>  </a:t>
            </a:r>
            <a:r>
              <a:rPr lang="en-GB" dirty="0">
                <a:solidFill>
                  <a:srgbClr val="0000FF"/>
                </a:solidFill>
                <a:latin typeface="Lucida Console" pitchFamily="49" charset="0"/>
              </a:rPr>
              <a:t>if </a:t>
            </a:r>
            <a:r>
              <a:rPr lang="en-GB" dirty="0">
                <a:solidFill>
                  <a:srgbClr val="000000"/>
                </a:solidFill>
                <a:latin typeface="Lucida Console" pitchFamily="49" charset="0"/>
              </a:rPr>
              <a:t>( </a:t>
            </a:r>
            <a:r>
              <a:rPr lang="en-GB" dirty="0" err="1">
                <a:solidFill>
                  <a:srgbClr val="000000"/>
                </a:solidFill>
                <a:latin typeface="Lucida Console" pitchFamily="49" charset="0"/>
              </a:rPr>
              <a:t>name.endsWith</a:t>
            </a:r>
            <a:r>
              <a:rPr lang="en-GB" dirty="0">
                <a:solidFill>
                  <a:srgbClr val="000000"/>
                </a:solidFill>
                <a:latin typeface="Lucida Console" pitchFamily="49" charset="0"/>
              </a:rPr>
              <a:t>("</a:t>
            </a:r>
            <a:r>
              <a:rPr lang="en-GB" dirty="0" err="1">
                <a:solidFill>
                  <a:srgbClr val="000000"/>
                </a:solidFill>
                <a:latin typeface="Lucida Console" pitchFamily="49" charset="0"/>
              </a:rPr>
              <a:t>ed</a:t>
            </a:r>
            <a:r>
              <a:rPr lang="en-GB" dirty="0">
                <a:solidFill>
                  <a:srgbClr val="000000"/>
                </a:solidFill>
                <a:latin typeface="Lucida Console" pitchFamily="49" charset="0"/>
              </a:rPr>
              <a:t>") ) { } </a:t>
            </a:r>
            <a:r>
              <a:rPr lang="en-GB" dirty="0">
                <a:solidFill>
                  <a:schemeClr val="accent6">
                    <a:lumMod val="50000"/>
                  </a:schemeClr>
                </a:solidFill>
                <a:latin typeface="Lucida Console" pitchFamily="49" charset="0"/>
              </a:rPr>
              <a:t>// does nothing </a:t>
            </a:r>
          </a:p>
          <a:p>
            <a:pPr defTabSz="739775" eaLnBrk="0" hangingPunct="0">
              <a:defRPr/>
            </a:pPr>
            <a:r>
              <a:rPr lang="en-GB" dirty="0">
                <a:solidFill>
                  <a:schemeClr val="tx1">
                    <a:lumMod val="60000"/>
                    <a:lumOff val="40000"/>
                  </a:schemeClr>
                </a:solidFill>
                <a:latin typeface="Lucida Console" pitchFamily="49" charset="0"/>
              </a:rPr>
              <a:t>  </a:t>
            </a:r>
            <a:r>
              <a:rPr lang="en-GB" dirty="0">
                <a:solidFill>
                  <a:srgbClr val="0000FF"/>
                </a:solidFill>
                <a:latin typeface="Lucida Console" pitchFamily="49" charset="0"/>
              </a:rPr>
              <a:t>else</a:t>
            </a:r>
            <a:r>
              <a:rPr lang="en-GB" dirty="0">
                <a:solidFill>
                  <a:srgbClr val="000000"/>
                </a:solidFill>
                <a:latin typeface="Lucida Console" pitchFamily="49" charset="0"/>
              </a:rPr>
              <a:t> {</a:t>
            </a:r>
          </a:p>
          <a:p>
            <a:pPr defTabSz="739775" eaLnBrk="0" hangingPunct="0">
              <a:defRPr/>
            </a:pPr>
            <a:r>
              <a:rPr lang="en-GB" dirty="0">
                <a:solidFill>
                  <a:srgbClr val="000000"/>
                </a:solidFill>
                <a:latin typeface="Lucida Console" pitchFamily="49" charset="0"/>
              </a:rPr>
              <a:t>    </a:t>
            </a:r>
            <a:r>
              <a:rPr lang="en-GB" dirty="0">
                <a:latin typeface="Lucida Console" pitchFamily="49" charset="0"/>
              </a:rPr>
              <a:t>print</a:t>
            </a:r>
            <a:r>
              <a:rPr lang="en-GB" dirty="0">
                <a:solidFill>
                  <a:srgbClr val="000000"/>
                </a:solidFill>
                <a:latin typeface="Lucida Console" pitchFamily="49" charset="0"/>
              </a:rPr>
              <a:t>("The name doesn’t end in ‘</a:t>
            </a:r>
            <a:r>
              <a:rPr lang="en-GB" dirty="0" err="1">
                <a:solidFill>
                  <a:srgbClr val="000000"/>
                </a:solidFill>
                <a:latin typeface="Lucida Console" pitchFamily="49" charset="0"/>
              </a:rPr>
              <a:t>ed</a:t>
            </a:r>
            <a:r>
              <a:rPr lang="en-GB" dirty="0">
                <a:solidFill>
                  <a:srgbClr val="000000"/>
                </a:solidFill>
                <a:latin typeface="Lucida Console" pitchFamily="49" charset="0"/>
              </a:rPr>
              <a:t>’");</a:t>
            </a:r>
          </a:p>
          <a:p>
            <a:pPr defTabSz="739775" eaLnBrk="0" hangingPunct="0">
              <a:defRPr/>
            </a:pPr>
            <a:r>
              <a:rPr lang="en-GB" dirty="0">
                <a:solidFill>
                  <a:srgbClr val="000000"/>
                </a:solidFill>
                <a:latin typeface="Lucida Console" pitchFamily="49" charset="0"/>
              </a:rPr>
              <a:t>  }</a:t>
            </a:r>
          </a:p>
        </p:txBody>
      </p:sp>
      <p:sp>
        <p:nvSpPr>
          <p:cNvPr id="13" name="Rectangle 15"/>
          <p:cNvSpPr>
            <a:spLocks noChangeArrowheads="1"/>
          </p:cNvSpPr>
          <p:nvPr/>
        </p:nvSpPr>
        <p:spPr bwMode="auto">
          <a:xfrm>
            <a:off x="2086088" y="3433677"/>
            <a:ext cx="7973008" cy="920765"/>
          </a:xfrm>
          <a:prstGeom prst="rect">
            <a:avLst/>
          </a:prstGeom>
          <a:solidFill>
            <a:schemeClr val="bg1"/>
          </a:solidFill>
          <a:ln w="19050">
            <a:solidFill>
              <a:srgbClr val="004050"/>
            </a:solidFill>
            <a:miter lim="800000"/>
            <a:headEnd/>
            <a:tailEnd/>
          </a:ln>
          <a:effectLst>
            <a:outerShdw dist="107763" dir="2700000" algn="ctr" rotWithShape="0">
              <a:schemeClr val="bg2"/>
            </a:outerShdw>
          </a:effectLst>
        </p:spPr>
        <p:txBody>
          <a:bodyPr wrap="square" lIns="90488" tIns="44450" rIns="90488" bIns="44450">
            <a:spAutoFit/>
          </a:bodyPr>
          <a:lstStyle/>
          <a:p>
            <a:pPr defTabSz="739775" eaLnBrk="0" hangingPunct="0">
              <a:defRPr/>
            </a:pPr>
            <a:r>
              <a:rPr lang="en-GB" dirty="0">
                <a:solidFill>
                  <a:srgbClr val="0000FF"/>
                </a:solidFill>
                <a:latin typeface="Lucida Console" pitchFamily="49" charset="0"/>
              </a:rPr>
              <a:t>if </a:t>
            </a:r>
            <a:r>
              <a:rPr lang="en-GB" dirty="0">
                <a:solidFill>
                  <a:srgbClr val="000000"/>
                </a:solidFill>
                <a:latin typeface="Lucida Console" pitchFamily="49" charset="0"/>
              </a:rPr>
              <a:t>( </a:t>
            </a:r>
            <a:r>
              <a:rPr lang="en-GB" dirty="0" err="1">
                <a:solidFill>
                  <a:srgbClr val="000000"/>
                </a:solidFill>
                <a:latin typeface="Lucida Console" pitchFamily="49" charset="0"/>
              </a:rPr>
              <a:t>name.endsWith</a:t>
            </a:r>
            <a:r>
              <a:rPr lang="en-GB" dirty="0">
                <a:solidFill>
                  <a:srgbClr val="000000"/>
                </a:solidFill>
                <a:latin typeface="Lucida Console" pitchFamily="49" charset="0"/>
              </a:rPr>
              <a:t>("</a:t>
            </a:r>
            <a:r>
              <a:rPr lang="en-GB" dirty="0" err="1">
                <a:solidFill>
                  <a:srgbClr val="000000"/>
                </a:solidFill>
                <a:latin typeface="Lucida Console" pitchFamily="49" charset="0"/>
              </a:rPr>
              <a:t>ed</a:t>
            </a:r>
            <a:r>
              <a:rPr lang="en-GB" dirty="0">
                <a:solidFill>
                  <a:srgbClr val="000000"/>
                </a:solidFill>
                <a:latin typeface="Lucida Console" pitchFamily="49" charset="0"/>
              </a:rPr>
              <a:t>") =</a:t>
            </a:r>
            <a:r>
              <a:rPr lang="en-GB" sz="800" dirty="0">
                <a:solidFill>
                  <a:srgbClr val="000000"/>
                </a:solidFill>
                <a:latin typeface="Lucida Console" pitchFamily="49" charset="0"/>
              </a:rPr>
              <a:t> </a:t>
            </a:r>
            <a:r>
              <a:rPr lang="en-GB" dirty="0">
                <a:solidFill>
                  <a:srgbClr val="000000"/>
                </a:solidFill>
                <a:latin typeface="Lucida Console" pitchFamily="49" charset="0"/>
              </a:rPr>
              <a:t>= </a:t>
            </a:r>
            <a:r>
              <a:rPr lang="en-GB" dirty="0">
                <a:solidFill>
                  <a:srgbClr val="0000FF"/>
                </a:solidFill>
                <a:latin typeface="Lucida Console" pitchFamily="49" charset="0"/>
              </a:rPr>
              <a:t>false</a:t>
            </a:r>
            <a:r>
              <a:rPr lang="en-GB" dirty="0">
                <a:solidFill>
                  <a:srgbClr val="000000"/>
                </a:solidFill>
                <a:latin typeface="Lucida Console" pitchFamily="49" charset="0"/>
              </a:rPr>
              <a:t> ) {</a:t>
            </a:r>
          </a:p>
          <a:p>
            <a:pPr defTabSz="739775" eaLnBrk="0" hangingPunct="0">
              <a:defRPr/>
            </a:pPr>
            <a:r>
              <a:rPr lang="en-GB" dirty="0">
                <a:solidFill>
                  <a:srgbClr val="000000"/>
                </a:solidFill>
                <a:latin typeface="Lucida Console" pitchFamily="49" charset="0"/>
              </a:rPr>
              <a:t>   </a:t>
            </a:r>
            <a:r>
              <a:rPr lang="en-GB" dirty="0">
                <a:latin typeface="Lucida Console" pitchFamily="49" charset="0"/>
              </a:rPr>
              <a:t>print</a:t>
            </a:r>
            <a:r>
              <a:rPr lang="en-GB" dirty="0">
                <a:solidFill>
                  <a:srgbClr val="000000"/>
                </a:solidFill>
                <a:latin typeface="Lucida Console" pitchFamily="49" charset="0"/>
              </a:rPr>
              <a:t>("The name doesn’t end in ‘</a:t>
            </a:r>
            <a:r>
              <a:rPr lang="en-GB" dirty="0" err="1">
                <a:solidFill>
                  <a:srgbClr val="000000"/>
                </a:solidFill>
                <a:latin typeface="Lucida Console" pitchFamily="49" charset="0"/>
              </a:rPr>
              <a:t>ed</a:t>
            </a:r>
            <a:r>
              <a:rPr lang="en-GB" dirty="0">
                <a:solidFill>
                  <a:srgbClr val="000000"/>
                </a:solidFill>
                <a:latin typeface="Lucida Console" pitchFamily="49" charset="0"/>
              </a:rPr>
              <a:t>’");</a:t>
            </a:r>
          </a:p>
          <a:p>
            <a:pPr defTabSz="739775" eaLnBrk="0" hangingPunct="0">
              <a:defRPr/>
            </a:pPr>
            <a:r>
              <a:rPr lang="en-GB" dirty="0">
                <a:solidFill>
                  <a:srgbClr val="000000"/>
                </a:solidFill>
                <a:latin typeface="Lucida Console" pitchFamily="49" charset="0"/>
              </a:rPr>
              <a:t>}</a:t>
            </a:r>
          </a:p>
        </p:txBody>
      </p:sp>
      <p:sp>
        <p:nvSpPr>
          <p:cNvPr id="11" name="Rectangle 15"/>
          <p:cNvSpPr>
            <a:spLocks noChangeArrowheads="1"/>
          </p:cNvSpPr>
          <p:nvPr/>
        </p:nvSpPr>
        <p:spPr bwMode="auto">
          <a:xfrm>
            <a:off x="2142394" y="4854320"/>
            <a:ext cx="7931209" cy="920765"/>
          </a:xfrm>
          <a:prstGeom prst="rect">
            <a:avLst/>
          </a:prstGeom>
          <a:solidFill>
            <a:schemeClr val="bg1"/>
          </a:solidFill>
          <a:ln w="19050">
            <a:solidFill>
              <a:srgbClr val="004050"/>
            </a:solidFill>
            <a:miter lim="800000"/>
            <a:headEnd/>
            <a:tailEnd/>
          </a:ln>
          <a:effectLst>
            <a:outerShdw dist="107763" dir="2700000" algn="ctr" rotWithShape="0">
              <a:schemeClr val="bg2"/>
            </a:outerShdw>
          </a:effectLst>
        </p:spPr>
        <p:txBody>
          <a:bodyPr wrap="square" lIns="90488" tIns="44450" rIns="90488" bIns="44450">
            <a:spAutoFit/>
          </a:bodyPr>
          <a:lstStyle/>
          <a:p>
            <a:pPr defTabSz="739775" eaLnBrk="0" hangingPunct="0">
              <a:defRPr/>
            </a:pPr>
            <a:r>
              <a:rPr lang="en-GB" dirty="0">
                <a:solidFill>
                  <a:srgbClr val="0000FF"/>
                </a:solidFill>
                <a:latin typeface="Lucida Console" pitchFamily="49" charset="0"/>
              </a:rPr>
              <a:t>if </a:t>
            </a:r>
            <a:r>
              <a:rPr lang="en-GB" dirty="0">
                <a:solidFill>
                  <a:srgbClr val="000000"/>
                </a:solidFill>
                <a:latin typeface="Lucida Console" pitchFamily="49" charset="0"/>
              </a:rPr>
              <a:t>(</a:t>
            </a:r>
            <a:r>
              <a:rPr lang="en-GB" dirty="0">
                <a:solidFill>
                  <a:srgbClr val="FF0000"/>
                </a:solidFill>
                <a:latin typeface="Lucida Console" pitchFamily="49" charset="0"/>
              </a:rPr>
              <a:t>!</a:t>
            </a:r>
            <a:r>
              <a:rPr lang="en-GB" dirty="0" err="1">
                <a:solidFill>
                  <a:srgbClr val="000000"/>
                </a:solidFill>
                <a:latin typeface="Lucida Console" pitchFamily="49" charset="0"/>
              </a:rPr>
              <a:t>name.endsWith</a:t>
            </a:r>
            <a:r>
              <a:rPr lang="en-GB" dirty="0">
                <a:solidFill>
                  <a:srgbClr val="000000"/>
                </a:solidFill>
                <a:latin typeface="Lucida Console" pitchFamily="49" charset="0"/>
              </a:rPr>
              <a:t>("</a:t>
            </a:r>
            <a:r>
              <a:rPr lang="en-GB" dirty="0" err="1">
                <a:solidFill>
                  <a:srgbClr val="000000"/>
                </a:solidFill>
                <a:latin typeface="Lucida Console" pitchFamily="49" charset="0"/>
              </a:rPr>
              <a:t>ed</a:t>
            </a:r>
            <a:r>
              <a:rPr lang="en-GB" dirty="0">
                <a:solidFill>
                  <a:srgbClr val="000000"/>
                </a:solidFill>
                <a:latin typeface="Lucida Console" pitchFamily="49" charset="0"/>
              </a:rPr>
              <a:t>")) {</a:t>
            </a:r>
          </a:p>
          <a:p>
            <a:pPr defTabSz="739775" eaLnBrk="0" hangingPunct="0">
              <a:defRPr/>
            </a:pPr>
            <a:r>
              <a:rPr lang="en-GB" dirty="0">
                <a:solidFill>
                  <a:srgbClr val="000000"/>
                </a:solidFill>
                <a:latin typeface="Lucida Console" pitchFamily="49" charset="0"/>
              </a:rPr>
              <a:t>    </a:t>
            </a:r>
            <a:r>
              <a:rPr lang="en-GB" dirty="0">
                <a:latin typeface="Lucida Console" pitchFamily="49" charset="0"/>
              </a:rPr>
              <a:t>print</a:t>
            </a:r>
            <a:r>
              <a:rPr lang="en-GB" dirty="0">
                <a:solidFill>
                  <a:srgbClr val="000000"/>
                </a:solidFill>
                <a:latin typeface="Lucida Console" pitchFamily="49" charset="0"/>
              </a:rPr>
              <a:t>("The name doesn’t end in ‘</a:t>
            </a:r>
            <a:r>
              <a:rPr lang="en-GB" dirty="0" err="1">
                <a:solidFill>
                  <a:srgbClr val="000000"/>
                </a:solidFill>
                <a:latin typeface="Lucida Console" pitchFamily="49" charset="0"/>
              </a:rPr>
              <a:t>ed</a:t>
            </a:r>
            <a:r>
              <a:rPr lang="en-GB" dirty="0">
                <a:solidFill>
                  <a:srgbClr val="000000"/>
                </a:solidFill>
                <a:latin typeface="Lucida Console" pitchFamily="49" charset="0"/>
              </a:rPr>
              <a:t>’");</a:t>
            </a:r>
          </a:p>
          <a:p>
            <a:pPr defTabSz="739775" eaLnBrk="0" hangingPunct="0">
              <a:defRPr/>
            </a:pPr>
            <a:r>
              <a:rPr lang="en-GB" dirty="0">
                <a:solidFill>
                  <a:srgbClr val="000000"/>
                </a:solidFill>
                <a:latin typeface="Lucida Console" pitchFamily="49" charset="0"/>
              </a:rPr>
              <a:t>}</a:t>
            </a:r>
            <a:endParaRPr lang="en-GB" dirty="0">
              <a:latin typeface="Lucida Console" pitchFamily="49" charset="0"/>
            </a:endParaRPr>
          </a:p>
        </p:txBody>
      </p:sp>
      <p:sp>
        <p:nvSpPr>
          <p:cNvPr id="16" name="Rectangle 15"/>
          <p:cNvSpPr>
            <a:spLocks noChangeArrowheads="1"/>
          </p:cNvSpPr>
          <p:nvPr/>
        </p:nvSpPr>
        <p:spPr bwMode="auto">
          <a:xfrm>
            <a:off x="9668887" y="1358968"/>
            <a:ext cx="332468" cy="369332"/>
          </a:xfrm>
          <a:prstGeom prst="rect">
            <a:avLst/>
          </a:prstGeom>
          <a:solidFill>
            <a:srgbClr val="FFCCFF"/>
          </a:solidFill>
          <a:ln w="19050">
            <a:solidFill>
              <a:srgbClr val="004050"/>
            </a:solidFill>
            <a:miter lim="800000"/>
            <a:headEnd/>
            <a:tailEnd/>
          </a:ln>
        </p:spPr>
        <p:txBody>
          <a:bodyPr wrap="square" anchor="ctr">
            <a:spAutoFit/>
          </a:bodyPr>
          <a:lstStyle/>
          <a:p>
            <a:pPr algn="ctr" eaLnBrk="0" hangingPunct="0">
              <a:spcBef>
                <a:spcPct val="50000"/>
              </a:spcBef>
            </a:pPr>
            <a:r>
              <a:rPr lang="en-GB" dirty="0"/>
              <a:t>A</a:t>
            </a:r>
          </a:p>
        </p:txBody>
      </p:sp>
      <p:sp>
        <p:nvSpPr>
          <p:cNvPr id="17" name="Rectangle 16"/>
          <p:cNvSpPr>
            <a:spLocks noChangeArrowheads="1"/>
          </p:cNvSpPr>
          <p:nvPr/>
        </p:nvSpPr>
        <p:spPr bwMode="auto">
          <a:xfrm>
            <a:off x="9721500" y="3435223"/>
            <a:ext cx="332468" cy="369332"/>
          </a:xfrm>
          <a:prstGeom prst="rect">
            <a:avLst/>
          </a:prstGeom>
          <a:solidFill>
            <a:srgbClr val="FFCCFF"/>
          </a:solidFill>
          <a:ln w="19050">
            <a:solidFill>
              <a:srgbClr val="004050"/>
            </a:solidFill>
            <a:miter lim="800000"/>
            <a:headEnd/>
            <a:tailEnd/>
          </a:ln>
        </p:spPr>
        <p:txBody>
          <a:bodyPr wrap="square" anchor="ctr">
            <a:spAutoFit/>
          </a:bodyPr>
          <a:lstStyle/>
          <a:p>
            <a:pPr algn="ctr" eaLnBrk="0" hangingPunct="0">
              <a:spcBef>
                <a:spcPct val="50000"/>
              </a:spcBef>
            </a:pPr>
            <a:r>
              <a:rPr lang="en-GB" dirty="0"/>
              <a:t>B</a:t>
            </a:r>
          </a:p>
        </p:txBody>
      </p:sp>
      <p:sp>
        <p:nvSpPr>
          <p:cNvPr id="18" name="Rectangle 17"/>
          <p:cNvSpPr>
            <a:spLocks noChangeArrowheads="1"/>
          </p:cNvSpPr>
          <p:nvPr/>
        </p:nvSpPr>
        <p:spPr bwMode="auto">
          <a:xfrm>
            <a:off x="9733405" y="4858479"/>
            <a:ext cx="332468" cy="369332"/>
          </a:xfrm>
          <a:prstGeom prst="rect">
            <a:avLst/>
          </a:prstGeom>
          <a:solidFill>
            <a:srgbClr val="FFCCFF"/>
          </a:solidFill>
          <a:ln w="19050">
            <a:solidFill>
              <a:srgbClr val="004050"/>
            </a:solidFill>
            <a:miter lim="800000"/>
            <a:headEnd/>
            <a:tailEnd/>
          </a:ln>
        </p:spPr>
        <p:txBody>
          <a:bodyPr wrap="square" anchor="ctr">
            <a:spAutoFit/>
          </a:bodyPr>
          <a:lstStyle/>
          <a:p>
            <a:pPr algn="ctr" eaLnBrk="0" hangingPunct="0">
              <a:spcBef>
                <a:spcPct val="50000"/>
              </a:spcBef>
            </a:pPr>
            <a:r>
              <a:rPr lang="en-GB" dirty="0"/>
              <a:t>C</a:t>
            </a:r>
          </a:p>
        </p:txBody>
      </p:sp>
      <p:sp>
        <p:nvSpPr>
          <p:cNvPr id="10" name="Oval 9"/>
          <p:cNvSpPr/>
          <p:nvPr/>
        </p:nvSpPr>
        <p:spPr bwMode="auto">
          <a:xfrm>
            <a:off x="5983633" y="1908784"/>
            <a:ext cx="638628" cy="348342"/>
          </a:xfrm>
          <a:prstGeom prst="ellipse">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eaLnBrk="0" fontAlgn="base" hangingPunct="0">
              <a:spcBef>
                <a:spcPct val="50000"/>
              </a:spcBef>
              <a:spcAft>
                <a:spcPct val="0"/>
              </a:spcAft>
            </a:pPr>
            <a:endParaRPr lang="en-GB" sz="1000">
              <a:latin typeface="Arial" charset="0"/>
            </a:endParaRPr>
          </a:p>
        </p:txBody>
      </p:sp>
    </p:spTree>
    <p:extLst>
      <p:ext uri="{BB962C8B-B14F-4D97-AF65-F5344CB8AC3E}">
        <p14:creationId xmlns:p14="http://schemas.microsoft.com/office/powerpoint/2010/main" val="8397211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8"/>
                                        </p:tgtEl>
                                        <p:attrNameLst>
                                          <p:attrName>style.visibility</p:attrName>
                                        </p:attrNameLst>
                                      </p:cBhvr>
                                      <p:to>
                                        <p:strVal val="visible"/>
                                      </p:to>
                                    </p:set>
                                    <p:animEffect transition="in" filter="fade">
                                      <p:cBhvr>
                                        <p:cTn id="18"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1" grpId="0" animBg="1"/>
      <p:bldP spid="17" grpId="0" animBg="1"/>
      <p:bldP spid="1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p:cNvSpPr>
            <a:spLocks noChangeArrowheads="1"/>
          </p:cNvSpPr>
          <p:nvPr/>
        </p:nvSpPr>
        <p:spPr bwMode="auto">
          <a:xfrm>
            <a:off x="2269335" y="5216522"/>
            <a:ext cx="6763656" cy="366767"/>
          </a:xfrm>
          <a:prstGeom prst="rect">
            <a:avLst/>
          </a:prstGeom>
          <a:solidFill>
            <a:srgbClr val="FFFFCC"/>
          </a:solidFill>
          <a:ln w="19050">
            <a:solidFill>
              <a:srgbClr val="004050"/>
            </a:solidFill>
            <a:miter lim="800000"/>
            <a:headEnd/>
            <a:tailEnd/>
          </a:ln>
          <a:effectLst>
            <a:outerShdw dist="107763" dir="2700000" algn="ctr" rotWithShape="0">
              <a:schemeClr val="bg2"/>
            </a:outerShdw>
          </a:effectLst>
        </p:spPr>
        <p:txBody>
          <a:bodyPr wrap="square" lIns="90488" tIns="44450" rIns="90488" bIns="44450">
            <a:spAutoFit/>
          </a:bodyPr>
          <a:lstStyle/>
          <a:p>
            <a:pPr defTabSz="739775" eaLnBrk="0" hangingPunct="0">
              <a:defRPr/>
            </a:pPr>
            <a:r>
              <a:rPr lang="en-GB" dirty="0">
                <a:solidFill>
                  <a:srgbClr val="0000FF"/>
                </a:solidFill>
                <a:latin typeface="Lucida Console" pitchFamily="49" charset="0"/>
              </a:rPr>
              <a:t>if </a:t>
            </a:r>
            <a:r>
              <a:rPr lang="en-GB" dirty="0">
                <a:solidFill>
                  <a:srgbClr val="000000"/>
                </a:solidFill>
                <a:latin typeface="Lucida Console" pitchFamily="49" charset="0"/>
              </a:rPr>
              <a:t>(!year % 4 == 0)   { </a:t>
            </a:r>
            <a:r>
              <a:rPr lang="en-GB" dirty="0" err="1">
                <a:solidFill>
                  <a:srgbClr val="000000"/>
                </a:solidFill>
                <a:latin typeface="Lucida Console" pitchFamily="49" charset="0"/>
              </a:rPr>
              <a:t>isLeapYear</a:t>
            </a:r>
            <a:r>
              <a:rPr lang="en-GB" dirty="0">
                <a:solidFill>
                  <a:srgbClr val="000000"/>
                </a:solidFill>
                <a:latin typeface="Lucida Console" pitchFamily="49" charset="0"/>
              </a:rPr>
              <a:t> = </a:t>
            </a:r>
            <a:r>
              <a:rPr lang="en-GB" dirty="0">
                <a:solidFill>
                  <a:srgbClr val="0000FF"/>
                </a:solidFill>
                <a:latin typeface="Lucida Console" pitchFamily="49" charset="0"/>
              </a:rPr>
              <a:t>false</a:t>
            </a:r>
            <a:r>
              <a:rPr lang="en-GB" dirty="0">
                <a:latin typeface="Lucida Console" pitchFamily="49" charset="0"/>
              </a:rPr>
              <a:t>;</a:t>
            </a:r>
            <a:r>
              <a:rPr lang="en-GB" dirty="0">
                <a:solidFill>
                  <a:schemeClr val="accent4"/>
                </a:solidFill>
                <a:latin typeface="Lucida Console" pitchFamily="49" charset="0"/>
              </a:rPr>
              <a:t> </a:t>
            </a:r>
            <a:r>
              <a:rPr lang="en-GB" dirty="0">
                <a:solidFill>
                  <a:srgbClr val="000000"/>
                </a:solidFill>
                <a:latin typeface="Lucida Console" pitchFamily="49" charset="0"/>
              </a:rPr>
              <a:t>}</a:t>
            </a:r>
            <a:endParaRPr lang="en-GB" dirty="0">
              <a:latin typeface="Lucida Console" pitchFamily="49" charset="0"/>
            </a:endParaRPr>
          </a:p>
        </p:txBody>
      </p:sp>
      <p:sp>
        <p:nvSpPr>
          <p:cNvPr id="2" name="Title 1"/>
          <p:cNvSpPr>
            <a:spLocks noGrp="1"/>
          </p:cNvSpPr>
          <p:nvPr>
            <p:ph type="title"/>
          </p:nvPr>
        </p:nvSpPr>
        <p:spPr/>
        <p:txBody>
          <a:bodyPr/>
          <a:lstStyle/>
          <a:p>
            <a:r>
              <a:rPr lang="en-GB" dirty="0"/>
              <a:t>NOT (!) examples continued ..</a:t>
            </a:r>
          </a:p>
        </p:txBody>
      </p:sp>
      <p:sp>
        <p:nvSpPr>
          <p:cNvPr id="14" name="Rectangle 15"/>
          <p:cNvSpPr>
            <a:spLocks noChangeArrowheads="1"/>
          </p:cNvSpPr>
          <p:nvPr/>
        </p:nvSpPr>
        <p:spPr bwMode="auto">
          <a:xfrm>
            <a:off x="1903671" y="1457822"/>
            <a:ext cx="3277929" cy="2305759"/>
          </a:xfrm>
          <a:prstGeom prst="rect">
            <a:avLst/>
          </a:prstGeom>
          <a:solidFill>
            <a:srgbClr val="FFFFCC"/>
          </a:solidFill>
          <a:ln w="19050">
            <a:solidFill>
              <a:srgbClr val="004050"/>
            </a:solidFill>
            <a:miter lim="800000"/>
            <a:headEnd/>
            <a:tailEnd/>
          </a:ln>
          <a:effectLst>
            <a:outerShdw dist="107763" dir="2700000" algn="ctr" rotWithShape="0">
              <a:schemeClr val="bg2"/>
            </a:outerShdw>
          </a:effectLst>
        </p:spPr>
        <p:txBody>
          <a:bodyPr wrap="square" lIns="90488" tIns="44450" rIns="90488" bIns="44450">
            <a:spAutoFit/>
          </a:bodyPr>
          <a:lstStyle/>
          <a:p>
            <a:pPr defTabSz="739775" eaLnBrk="0" hangingPunct="0">
              <a:defRPr/>
            </a:pPr>
            <a:r>
              <a:rPr lang="en-GB" dirty="0" err="1">
                <a:solidFill>
                  <a:srgbClr val="0000FF"/>
                </a:solidFill>
                <a:latin typeface="Lucida Console" pitchFamily="49" charset="0"/>
              </a:rPr>
              <a:t>boolean</a:t>
            </a:r>
            <a:r>
              <a:rPr lang="en-GB" dirty="0">
                <a:solidFill>
                  <a:schemeClr val="accent4">
                    <a:lumMod val="50000"/>
                    <a:lumOff val="50000"/>
                  </a:schemeClr>
                </a:solidFill>
                <a:latin typeface="Lucida Console" pitchFamily="49" charset="0"/>
              </a:rPr>
              <a:t> </a:t>
            </a:r>
            <a:r>
              <a:rPr lang="en-GB" dirty="0">
                <a:latin typeface="Lucida Console" pitchFamily="49" charset="0"/>
              </a:rPr>
              <a:t>flag = </a:t>
            </a:r>
            <a:r>
              <a:rPr lang="en-GB" dirty="0">
                <a:solidFill>
                  <a:srgbClr val="C00000"/>
                </a:solidFill>
                <a:latin typeface="Lucida Console" pitchFamily="49" charset="0"/>
              </a:rPr>
              <a:t>true</a:t>
            </a:r>
            <a:r>
              <a:rPr lang="en-GB" dirty="0">
                <a:latin typeface="Lucida Console" pitchFamily="49" charset="0"/>
              </a:rPr>
              <a:t>;</a:t>
            </a:r>
            <a:br>
              <a:rPr lang="en-GB" dirty="0">
                <a:latin typeface="Lucida Console" pitchFamily="49" charset="0"/>
              </a:rPr>
            </a:br>
            <a:r>
              <a:rPr lang="en-GB" sz="1600" dirty="0">
                <a:solidFill>
                  <a:schemeClr val="accent2">
                    <a:lumMod val="25000"/>
                  </a:schemeClr>
                </a:solidFill>
                <a:latin typeface="Lucida Console" pitchFamily="49" charset="0"/>
              </a:rPr>
              <a:t>// flag may change…</a:t>
            </a:r>
            <a:br>
              <a:rPr lang="en-GB" dirty="0">
                <a:latin typeface="Lucida Console" pitchFamily="49" charset="0"/>
              </a:rPr>
            </a:br>
            <a:r>
              <a:rPr lang="en-GB" dirty="0">
                <a:solidFill>
                  <a:srgbClr val="0000FF"/>
                </a:solidFill>
                <a:latin typeface="Lucida Console" pitchFamily="49" charset="0"/>
              </a:rPr>
              <a:t>if </a:t>
            </a:r>
            <a:r>
              <a:rPr lang="en-GB" dirty="0">
                <a:solidFill>
                  <a:srgbClr val="000000"/>
                </a:solidFill>
                <a:latin typeface="Lucida Console" pitchFamily="49" charset="0"/>
              </a:rPr>
              <a:t>(flag) {</a:t>
            </a:r>
          </a:p>
          <a:p>
            <a:pPr defTabSz="739775" eaLnBrk="0" hangingPunct="0">
              <a:defRPr/>
            </a:pPr>
            <a:r>
              <a:rPr lang="en-GB" dirty="0">
                <a:solidFill>
                  <a:srgbClr val="000000"/>
                </a:solidFill>
                <a:latin typeface="Lucida Console" pitchFamily="49" charset="0"/>
              </a:rPr>
              <a:t>  flag = </a:t>
            </a:r>
            <a:r>
              <a:rPr lang="en-GB" dirty="0">
                <a:solidFill>
                  <a:srgbClr val="0000FF"/>
                </a:solidFill>
                <a:latin typeface="Lucida Console" pitchFamily="49" charset="0"/>
              </a:rPr>
              <a:t>false</a:t>
            </a:r>
            <a:r>
              <a:rPr lang="en-GB" dirty="0">
                <a:solidFill>
                  <a:schemeClr val="accent4"/>
                </a:solidFill>
                <a:latin typeface="Lucida Console" pitchFamily="49" charset="0"/>
              </a:rPr>
              <a:t>;</a:t>
            </a:r>
          </a:p>
          <a:p>
            <a:pPr defTabSz="739775" eaLnBrk="0" hangingPunct="0">
              <a:defRPr/>
            </a:pPr>
            <a:r>
              <a:rPr lang="en-GB" dirty="0">
                <a:solidFill>
                  <a:srgbClr val="000000"/>
                </a:solidFill>
                <a:latin typeface="Lucida Console" pitchFamily="49" charset="0"/>
              </a:rPr>
              <a:t>}</a:t>
            </a:r>
            <a:br>
              <a:rPr lang="en-GB" dirty="0">
                <a:solidFill>
                  <a:srgbClr val="000000"/>
                </a:solidFill>
                <a:latin typeface="Lucida Console" pitchFamily="49" charset="0"/>
              </a:rPr>
            </a:br>
            <a:r>
              <a:rPr lang="en-GB" dirty="0">
                <a:solidFill>
                  <a:srgbClr val="0000FF"/>
                </a:solidFill>
                <a:latin typeface="Lucida Console" pitchFamily="49" charset="0"/>
              </a:rPr>
              <a:t>else</a:t>
            </a:r>
            <a:r>
              <a:rPr lang="en-GB" dirty="0">
                <a:solidFill>
                  <a:srgbClr val="000000"/>
                </a:solidFill>
                <a:latin typeface="Lucida Console" pitchFamily="49" charset="0"/>
              </a:rPr>
              <a:t> {</a:t>
            </a:r>
          </a:p>
          <a:p>
            <a:pPr defTabSz="739775" eaLnBrk="0" hangingPunct="0">
              <a:defRPr/>
            </a:pPr>
            <a:r>
              <a:rPr lang="en-GB" dirty="0">
                <a:solidFill>
                  <a:srgbClr val="000000"/>
                </a:solidFill>
                <a:latin typeface="Lucida Console" pitchFamily="49" charset="0"/>
              </a:rPr>
              <a:t>  flag = </a:t>
            </a:r>
            <a:r>
              <a:rPr lang="en-GB" dirty="0">
                <a:solidFill>
                  <a:srgbClr val="0000FF"/>
                </a:solidFill>
                <a:latin typeface="Lucida Console" pitchFamily="49" charset="0"/>
              </a:rPr>
              <a:t>true</a:t>
            </a:r>
            <a:r>
              <a:rPr lang="en-GB" dirty="0">
                <a:solidFill>
                  <a:srgbClr val="000000"/>
                </a:solidFill>
                <a:latin typeface="Lucida Console" pitchFamily="49" charset="0"/>
              </a:rPr>
              <a:t>;</a:t>
            </a:r>
          </a:p>
          <a:p>
            <a:pPr defTabSz="739775" eaLnBrk="0" hangingPunct="0">
              <a:defRPr/>
            </a:pPr>
            <a:r>
              <a:rPr lang="en-GB" dirty="0">
                <a:solidFill>
                  <a:srgbClr val="000000"/>
                </a:solidFill>
                <a:latin typeface="Lucida Console" pitchFamily="49" charset="0"/>
              </a:rPr>
              <a:t>}</a:t>
            </a:r>
            <a:endParaRPr lang="en-GB" dirty="0">
              <a:latin typeface="Lucida Console" pitchFamily="49" charset="0"/>
            </a:endParaRPr>
          </a:p>
        </p:txBody>
      </p:sp>
      <p:sp>
        <p:nvSpPr>
          <p:cNvPr id="10" name="Rectangle 15"/>
          <p:cNvSpPr>
            <a:spLocks noChangeArrowheads="1"/>
          </p:cNvSpPr>
          <p:nvPr/>
        </p:nvSpPr>
        <p:spPr bwMode="auto">
          <a:xfrm>
            <a:off x="5559974" y="2469112"/>
            <a:ext cx="3664333" cy="643766"/>
          </a:xfrm>
          <a:prstGeom prst="rect">
            <a:avLst/>
          </a:prstGeom>
          <a:solidFill>
            <a:srgbClr val="FFFFCC"/>
          </a:solidFill>
          <a:ln w="19050">
            <a:solidFill>
              <a:srgbClr val="004050"/>
            </a:solidFill>
            <a:miter lim="800000"/>
            <a:headEnd/>
            <a:tailEnd/>
          </a:ln>
          <a:effectLst>
            <a:outerShdw dist="107763" dir="2700000" algn="ctr" rotWithShape="0">
              <a:schemeClr val="bg2"/>
            </a:outerShdw>
          </a:effectLst>
        </p:spPr>
        <p:txBody>
          <a:bodyPr wrap="square" lIns="90488" tIns="44450" rIns="90488" bIns="44450">
            <a:spAutoFit/>
          </a:bodyPr>
          <a:lstStyle/>
          <a:p>
            <a:pPr defTabSz="739775" eaLnBrk="0" hangingPunct="0">
              <a:defRPr/>
            </a:pPr>
            <a:r>
              <a:rPr lang="en-GB" dirty="0">
                <a:solidFill>
                  <a:srgbClr val="000000"/>
                </a:solidFill>
                <a:latin typeface="Lucida Console" pitchFamily="49" charset="0"/>
              </a:rPr>
              <a:t>flag = !flag</a:t>
            </a:r>
            <a:r>
              <a:rPr lang="en-GB" dirty="0">
                <a:solidFill>
                  <a:schemeClr val="accent4"/>
                </a:solidFill>
                <a:latin typeface="Lucida Console" pitchFamily="49" charset="0"/>
              </a:rPr>
              <a:t>;</a:t>
            </a:r>
          </a:p>
          <a:p>
            <a:pPr defTabSz="739775" eaLnBrk="0" hangingPunct="0">
              <a:defRPr/>
            </a:pPr>
            <a:endParaRPr lang="en-GB" dirty="0">
              <a:solidFill>
                <a:schemeClr val="accent4"/>
              </a:solidFill>
              <a:latin typeface="Lucida Console" pitchFamily="49" charset="0"/>
            </a:endParaRPr>
          </a:p>
        </p:txBody>
      </p:sp>
      <p:sp>
        <p:nvSpPr>
          <p:cNvPr id="16" name="Rectangle 15"/>
          <p:cNvSpPr>
            <a:spLocks noChangeArrowheads="1"/>
          </p:cNvSpPr>
          <p:nvPr/>
        </p:nvSpPr>
        <p:spPr bwMode="auto">
          <a:xfrm>
            <a:off x="2257118" y="4707491"/>
            <a:ext cx="6790387" cy="366767"/>
          </a:xfrm>
          <a:prstGeom prst="rect">
            <a:avLst/>
          </a:prstGeom>
          <a:solidFill>
            <a:srgbClr val="FFFFCC"/>
          </a:solidFill>
          <a:ln w="19050">
            <a:solidFill>
              <a:srgbClr val="004050"/>
            </a:solidFill>
            <a:miter lim="800000"/>
            <a:headEnd/>
            <a:tailEnd/>
          </a:ln>
          <a:effectLst>
            <a:outerShdw dist="107763" dir="2700000" algn="ctr" rotWithShape="0">
              <a:schemeClr val="bg2"/>
            </a:outerShdw>
          </a:effectLst>
        </p:spPr>
        <p:txBody>
          <a:bodyPr wrap="square" lIns="90488" tIns="44450" rIns="90488" bIns="44450">
            <a:spAutoFit/>
          </a:bodyPr>
          <a:lstStyle/>
          <a:p>
            <a:pPr defTabSz="739775" eaLnBrk="0" hangingPunct="0">
              <a:defRPr/>
            </a:pPr>
            <a:r>
              <a:rPr lang="en-GB" dirty="0">
                <a:solidFill>
                  <a:srgbClr val="0000FF"/>
                </a:solidFill>
                <a:latin typeface="Lucida Console" pitchFamily="49" charset="0"/>
              </a:rPr>
              <a:t>if </a:t>
            </a:r>
            <a:r>
              <a:rPr lang="en-GB" dirty="0">
                <a:solidFill>
                  <a:srgbClr val="000000"/>
                </a:solidFill>
                <a:latin typeface="Lucida Console" pitchFamily="49" charset="0"/>
              </a:rPr>
              <a:t>(!(year % 4 == 0)) { </a:t>
            </a:r>
            <a:r>
              <a:rPr lang="en-GB" dirty="0" err="1">
                <a:solidFill>
                  <a:srgbClr val="000000"/>
                </a:solidFill>
                <a:latin typeface="Lucida Console" pitchFamily="49" charset="0"/>
              </a:rPr>
              <a:t>isLeapYear</a:t>
            </a:r>
            <a:r>
              <a:rPr lang="en-GB" dirty="0">
                <a:solidFill>
                  <a:srgbClr val="000000"/>
                </a:solidFill>
                <a:latin typeface="Lucida Console" pitchFamily="49" charset="0"/>
              </a:rPr>
              <a:t> = </a:t>
            </a:r>
            <a:r>
              <a:rPr lang="en-GB" dirty="0">
                <a:solidFill>
                  <a:srgbClr val="0000FF"/>
                </a:solidFill>
                <a:latin typeface="Lucida Console" pitchFamily="49" charset="0"/>
              </a:rPr>
              <a:t>false</a:t>
            </a:r>
            <a:r>
              <a:rPr lang="en-GB" dirty="0">
                <a:latin typeface="Lucida Console" pitchFamily="49" charset="0"/>
              </a:rPr>
              <a:t>;</a:t>
            </a:r>
            <a:r>
              <a:rPr lang="en-GB" dirty="0">
                <a:solidFill>
                  <a:schemeClr val="accent4"/>
                </a:solidFill>
                <a:latin typeface="Lucida Console" pitchFamily="49" charset="0"/>
              </a:rPr>
              <a:t> </a:t>
            </a:r>
            <a:r>
              <a:rPr lang="en-GB" dirty="0">
                <a:solidFill>
                  <a:srgbClr val="000000"/>
                </a:solidFill>
                <a:latin typeface="Lucida Console" pitchFamily="49" charset="0"/>
              </a:rPr>
              <a:t>}</a:t>
            </a:r>
            <a:endParaRPr lang="en-GB" dirty="0">
              <a:latin typeface="Lucida Console" pitchFamily="49" charset="0"/>
            </a:endParaRPr>
          </a:p>
        </p:txBody>
      </p:sp>
      <p:sp>
        <p:nvSpPr>
          <p:cNvPr id="18" name="Rectangle 27"/>
          <p:cNvSpPr>
            <a:spLocks noChangeArrowheads="1"/>
          </p:cNvSpPr>
          <p:nvPr/>
        </p:nvSpPr>
        <p:spPr bwMode="auto">
          <a:xfrm>
            <a:off x="1749852" y="5068088"/>
            <a:ext cx="815930" cy="705321"/>
          </a:xfrm>
          <a:prstGeom prst="rect">
            <a:avLst/>
          </a:prstGeom>
          <a:noFill/>
          <a:ln w="12700">
            <a:noFill/>
            <a:miter lim="800000"/>
            <a:headEnd/>
            <a:tailEnd/>
          </a:ln>
        </p:spPr>
        <p:txBody>
          <a:bodyPr wrap="none" lIns="90488" tIns="44450" rIns="90488" bIns="44450">
            <a:spAutoFit/>
          </a:bodyPr>
          <a:lstStyle/>
          <a:p>
            <a:pPr defTabSz="739775" eaLnBrk="0" hangingPunct="0">
              <a:buClr>
                <a:srgbClr val="FF0000"/>
              </a:buClr>
              <a:buFont typeface="Wingdings" pitchFamily="2" charset="2"/>
              <a:buChar char="û"/>
            </a:pPr>
            <a:r>
              <a:rPr lang="en-GB" sz="4000" b="1" dirty="0">
                <a:latin typeface="Courier New" pitchFamily="49" charset="0"/>
              </a:rPr>
              <a:t> </a:t>
            </a:r>
          </a:p>
        </p:txBody>
      </p:sp>
      <p:sp>
        <p:nvSpPr>
          <p:cNvPr id="19" name="Rectangle 31"/>
          <p:cNvSpPr>
            <a:spLocks noChangeArrowheads="1"/>
          </p:cNvSpPr>
          <p:nvPr/>
        </p:nvSpPr>
        <p:spPr bwMode="auto">
          <a:xfrm>
            <a:off x="1749853" y="4648100"/>
            <a:ext cx="1050925" cy="698500"/>
          </a:xfrm>
          <a:prstGeom prst="rect">
            <a:avLst/>
          </a:prstGeom>
          <a:noFill/>
          <a:ln w="12700">
            <a:noFill/>
            <a:miter lim="800000"/>
            <a:headEnd/>
            <a:tailEnd/>
          </a:ln>
        </p:spPr>
        <p:txBody>
          <a:bodyPr lIns="90488" tIns="44450" rIns="90488" bIns="44450">
            <a:spAutoFit/>
          </a:bodyPr>
          <a:lstStyle/>
          <a:p>
            <a:pPr defTabSz="739775" eaLnBrk="0" hangingPunct="0">
              <a:buClr>
                <a:srgbClr val="0000FF"/>
              </a:buClr>
              <a:buFont typeface="Wingdings" pitchFamily="2" charset="2"/>
              <a:buChar char="ü"/>
            </a:pPr>
            <a:r>
              <a:rPr lang="en-GB" sz="4000" b="1" dirty="0">
                <a:latin typeface="Courier New" pitchFamily="49" charset="0"/>
              </a:rPr>
              <a:t> </a:t>
            </a:r>
          </a:p>
        </p:txBody>
      </p:sp>
      <p:cxnSp>
        <p:nvCxnSpPr>
          <p:cNvPr id="21" name="Straight Connector 20"/>
          <p:cNvCxnSpPr/>
          <p:nvPr/>
        </p:nvCxnSpPr>
        <p:spPr bwMode="auto">
          <a:xfrm flipV="1">
            <a:off x="1698172" y="3938751"/>
            <a:ext cx="8450717" cy="1133"/>
          </a:xfrm>
          <a:prstGeom prst="line">
            <a:avLst/>
          </a:prstGeom>
          <a:solidFill>
            <a:schemeClr val="accent1"/>
          </a:solidFill>
          <a:ln w="9525" cap="flat" cmpd="sng" algn="ctr">
            <a:solidFill>
              <a:srgbClr val="FF0000"/>
            </a:solidFill>
            <a:prstDash val="dashDot"/>
            <a:round/>
            <a:headEnd type="none" w="med" len="med"/>
            <a:tailEnd type="none" w="med" len="med"/>
          </a:ln>
          <a:effectLst/>
        </p:spPr>
      </p:cxnSp>
      <p:sp>
        <p:nvSpPr>
          <p:cNvPr id="25" name="Rectangle 24"/>
          <p:cNvSpPr>
            <a:spLocks noChangeArrowheads="1"/>
          </p:cNvSpPr>
          <p:nvPr/>
        </p:nvSpPr>
        <p:spPr bwMode="auto">
          <a:xfrm>
            <a:off x="2249863" y="4192247"/>
            <a:ext cx="6797642" cy="366767"/>
          </a:xfrm>
          <a:prstGeom prst="rect">
            <a:avLst/>
          </a:prstGeom>
          <a:solidFill>
            <a:srgbClr val="FFFFCC"/>
          </a:solidFill>
          <a:ln w="19050">
            <a:solidFill>
              <a:srgbClr val="004050"/>
            </a:solidFill>
            <a:miter lim="800000"/>
            <a:headEnd/>
            <a:tailEnd/>
          </a:ln>
          <a:effectLst>
            <a:outerShdw dist="107763" dir="2700000" algn="ctr" rotWithShape="0">
              <a:schemeClr val="bg2"/>
            </a:outerShdw>
          </a:effectLst>
        </p:spPr>
        <p:txBody>
          <a:bodyPr wrap="square" lIns="90488" tIns="44450" rIns="90488" bIns="44450">
            <a:spAutoFit/>
          </a:bodyPr>
          <a:lstStyle/>
          <a:p>
            <a:pPr defTabSz="739775" eaLnBrk="0" hangingPunct="0">
              <a:defRPr/>
            </a:pPr>
            <a:r>
              <a:rPr lang="en-GB" dirty="0">
                <a:solidFill>
                  <a:srgbClr val="0000FF"/>
                </a:solidFill>
                <a:latin typeface="Lucida Console" pitchFamily="49" charset="0"/>
              </a:rPr>
              <a:t>if </a:t>
            </a:r>
            <a:r>
              <a:rPr lang="en-GB" dirty="0">
                <a:solidFill>
                  <a:srgbClr val="000000"/>
                </a:solidFill>
                <a:latin typeface="Lucida Console" pitchFamily="49" charset="0"/>
              </a:rPr>
              <a:t>(year % 4 != 0)    { </a:t>
            </a:r>
            <a:r>
              <a:rPr lang="en-GB" dirty="0" err="1">
                <a:solidFill>
                  <a:srgbClr val="000000"/>
                </a:solidFill>
                <a:latin typeface="Lucida Console" pitchFamily="49" charset="0"/>
              </a:rPr>
              <a:t>isLeapYear</a:t>
            </a:r>
            <a:r>
              <a:rPr lang="en-GB" dirty="0">
                <a:solidFill>
                  <a:srgbClr val="000000"/>
                </a:solidFill>
                <a:latin typeface="Lucida Console" pitchFamily="49" charset="0"/>
              </a:rPr>
              <a:t> = </a:t>
            </a:r>
            <a:r>
              <a:rPr lang="en-GB" dirty="0">
                <a:solidFill>
                  <a:srgbClr val="0000FF"/>
                </a:solidFill>
                <a:latin typeface="Lucida Console" pitchFamily="49" charset="0"/>
              </a:rPr>
              <a:t>false</a:t>
            </a:r>
            <a:r>
              <a:rPr lang="en-GB" dirty="0">
                <a:latin typeface="Lucida Console" pitchFamily="49" charset="0"/>
              </a:rPr>
              <a:t>;</a:t>
            </a:r>
            <a:r>
              <a:rPr lang="en-GB" dirty="0">
                <a:solidFill>
                  <a:schemeClr val="accent4"/>
                </a:solidFill>
                <a:latin typeface="Lucida Console" pitchFamily="49" charset="0"/>
              </a:rPr>
              <a:t> </a:t>
            </a:r>
            <a:r>
              <a:rPr lang="en-GB" dirty="0">
                <a:solidFill>
                  <a:srgbClr val="000000"/>
                </a:solidFill>
                <a:latin typeface="Lucida Console" pitchFamily="49" charset="0"/>
              </a:rPr>
              <a:t>}</a:t>
            </a:r>
            <a:endParaRPr lang="en-GB" dirty="0">
              <a:latin typeface="Lucida Console" pitchFamily="49" charset="0"/>
            </a:endParaRPr>
          </a:p>
        </p:txBody>
      </p:sp>
      <p:sp>
        <p:nvSpPr>
          <p:cNvPr id="26" name="Rectangle 31"/>
          <p:cNvSpPr>
            <a:spLocks noChangeArrowheads="1"/>
          </p:cNvSpPr>
          <p:nvPr/>
        </p:nvSpPr>
        <p:spPr bwMode="auto">
          <a:xfrm>
            <a:off x="1728085" y="4118342"/>
            <a:ext cx="1050925" cy="698500"/>
          </a:xfrm>
          <a:prstGeom prst="rect">
            <a:avLst/>
          </a:prstGeom>
          <a:noFill/>
          <a:ln w="12700">
            <a:noFill/>
            <a:miter lim="800000"/>
            <a:headEnd/>
            <a:tailEnd/>
          </a:ln>
        </p:spPr>
        <p:txBody>
          <a:bodyPr lIns="90488" tIns="44450" rIns="90488" bIns="44450">
            <a:spAutoFit/>
          </a:bodyPr>
          <a:lstStyle/>
          <a:p>
            <a:pPr defTabSz="739775" eaLnBrk="0" hangingPunct="0">
              <a:buClr>
                <a:srgbClr val="0000FF"/>
              </a:buClr>
              <a:buFont typeface="Wingdings" pitchFamily="2" charset="2"/>
              <a:buChar char="ü"/>
            </a:pPr>
            <a:r>
              <a:rPr lang="en-GB" sz="4000" b="1" dirty="0">
                <a:latin typeface="Courier New" pitchFamily="49" charset="0"/>
              </a:rPr>
              <a:t> </a:t>
            </a:r>
          </a:p>
        </p:txBody>
      </p:sp>
      <p:sp>
        <p:nvSpPr>
          <p:cNvPr id="3" name="Rounded Rectangular Callout 2"/>
          <p:cNvSpPr/>
          <p:nvPr/>
        </p:nvSpPr>
        <p:spPr>
          <a:xfrm>
            <a:off x="5541024" y="1455806"/>
            <a:ext cx="1939159" cy="553676"/>
          </a:xfrm>
          <a:prstGeom prst="wedgeRoundRectCallout">
            <a:avLst>
              <a:gd name="adj1" fmla="val -62296"/>
              <a:gd name="adj2" fmla="val 16941"/>
              <a:gd name="adj3" fmla="val 16667"/>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toggle a bool flag</a:t>
            </a:r>
            <a:endParaRPr lang="en-GB" sz="1600" dirty="0">
              <a:solidFill>
                <a:schemeClr val="tx1"/>
              </a:solidFill>
              <a:latin typeface="Arial" pitchFamily="34" charset="0"/>
              <a:cs typeface="Arial" pitchFamily="34" charset="0"/>
            </a:endParaRPr>
          </a:p>
        </p:txBody>
      </p:sp>
      <p:sp>
        <p:nvSpPr>
          <p:cNvPr id="17" name="Rounded Rectangular Callout 16"/>
          <p:cNvSpPr/>
          <p:nvPr/>
        </p:nvSpPr>
        <p:spPr>
          <a:xfrm>
            <a:off x="5587207" y="3310836"/>
            <a:ext cx="2882542" cy="429956"/>
          </a:xfrm>
          <a:prstGeom prst="wedgeRoundRectCallout">
            <a:avLst>
              <a:gd name="adj1" fmla="val -25711"/>
              <a:gd name="adj2" fmla="val -74177"/>
              <a:gd name="adj3" fmla="val 16667"/>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Achieves the same result</a:t>
            </a:r>
            <a:endParaRPr lang="en-GB" sz="1600" dirty="0">
              <a:solidFill>
                <a:schemeClr val="tx1"/>
              </a:solidFill>
              <a:latin typeface="Arial" pitchFamily="34" charset="0"/>
              <a:cs typeface="Arial" pitchFamily="34" charset="0"/>
            </a:endParaRPr>
          </a:p>
        </p:txBody>
      </p:sp>
    </p:spTree>
    <p:extLst>
      <p:ext uri="{BB962C8B-B14F-4D97-AF65-F5344CB8AC3E}">
        <p14:creationId xmlns:p14="http://schemas.microsoft.com/office/powerpoint/2010/main" val="13444549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Fun and Games</a:t>
            </a:r>
          </a:p>
        </p:txBody>
      </p:sp>
      <p:sp>
        <p:nvSpPr>
          <p:cNvPr id="9" name="Rectangle 15"/>
          <p:cNvSpPr>
            <a:spLocks noChangeArrowheads="1"/>
          </p:cNvSpPr>
          <p:nvPr/>
        </p:nvSpPr>
        <p:spPr bwMode="auto">
          <a:xfrm>
            <a:off x="1831879" y="2056356"/>
            <a:ext cx="6622639" cy="920765"/>
          </a:xfrm>
          <a:prstGeom prst="rect">
            <a:avLst/>
          </a:prstGeom>
          <a:solidFill>
            <a:schemeClr val="bg1"/>
          </a:solidFill>
          <a:ln w="19050">
            <a:solidFill>
              <a:srgbClr val="004050"/>
            </a:solidFill>
            <a:miter lim="800000"/>
            <a:headEnd/>
            <a:tailEnd/>
          </a:ln>
          <a:effectLst>
            <a:outerShdw dist="107763" dir="2700000" algn="ctr" rotWithShape="0">
              <a:schemeClr val="bg2"/>
            </a:outerShdw>
          </a:effectLst>
        </p:spPr>
        <p:txBody>
          <a:bodyPr wrap="square" lIns="90488" tIns="44450" rIns="90488" bIns="44450">
            <a:spAutoFit/>
          </a:bodyPr>
          <a:lstStyle/>
          <a:p>
            <a:pPr defTabSz="739775" eaLnBrk="0" hangingPunct="0">
              <a:defRPr/>
            </a:pPr>
            <a:r>
              <a:rPr lang="en-GB" dirty="0" err="1">
                <a:solidFill>
                  <a:srgbClr val="0000FF"/>
                </a:solidFill>
                <a:latin typeface="Lucida Console" pitchFamily="49" charset="0"/>
              </a:rPr>
              <a:t>int</a:t>
            </a:r>
            <a:r>
              <a:rPr lang="en-GB" dirty="0">
                <a:latin typeface="Lucida Console" pitchFamily="49" charset="0"/>
              </a:rPr>
              <a:t>  var1 = 7, var2 = 13, var3 = 0;</a:t>
            </a:r>
            <a:br>
              <a:rPr lang="en-GB" dirty="0">
                <a:solidFill>
                  <a:schemeClr val="accent4"/>
                </a:solidFill>
                <a:latin typeface="Lucida Console" pitchFamily="49" charset="0"/>
              </a:rPr>
            </a:br>
            <a:endParaRPr lang="en-GB" dirty="0">
              <a:solidFill>
                <a:schemeClr val="accent4"/>
              </a:solidFill>
              <a:latin typeface="Lucida Console" pitchFamily="49" charset="0"/>
            </a:endParaRPr>
          </a:p>
          <a:p>
            <a:pPr defTabSz="739775" eaLnBrk="0" hangingPunct="0">
              <a:defRPr/>
            </a:pPr>
            <a:r>
              <a:rPr lang="en-GB" dirty="0" err="1">
                <a:solidFill>
                  <a:srgbClr val="0000FF"/>
                </a:solidFill>
                <a:latin typeface="Lucida Console" pitchFamily="49" charset="0"/>
              </a:rPr>
              <a:t>boolean</a:t>
            </a:r>
            <a:r>
              <a:rPr lang="en-GB" dirty="0">
                <a:solidFill>
                  <a:srgbClr val="FF00FF"/>
                </a:solidFill>
                <a:latin typeface="Lucida Console" pitchFamily="49" charset="0"/>
              </a:rPr>
              <a:t> </a:t>
            </a:r>
            <a:r>
              <a:rPr lang="en-GB" dirty="0">
                <a:solidFill>
                  <a:srgbClr val="000000"/>
                </a:solidFill>
                <a:latin typeface="Lucida Console" pitchFamily="49" charset="0"/>
              </a:rPr>
              <a:t>flag</a:t>
            </a:r>
            <a:r>
              <a:rPr lang="en-GB" dirty="0">
                <a:solidFill>
                  <a:srgbClr val="FF00FF"/>
                </a:solidFill>
                <a:latin typeface="Lucida Console" pitchFamily="49" charset="0"/>
              </a:rPr>
              <a:t> </a:t>
            </a:r>
            <a:r>
              <a:rPr lang="en-GB" dirty="0">
                <a:solidFill>
                  <a:srgbClr val="000000"/>
                </a:solidFill>
                <a:latin typeface="Lucida Console" pitchFamily="49" charset="0"/>
              </a:rPr>
              <a:t>=</a:t>
            </a:r>
            <a:r>
              <a:rPr lang="en-GB" dirty="0">
                <a:solidFill>
                  <a:srgbClr val="FF00FF"/>
                </a:solidFill>
                <a:latin typeface="Lucida Console" pitchFamily="49" charset="0"/>
              </a:rPr>
              <a:t> </a:t>
            </a:r>
            <a:r>
              <a:rPr lang="en-GB" dirty="0">
                <a:solidFill>
                  <a:srgbClr val="000000"/>
                </a:solidFill>
                <a:latin typeface="Lucida Console" pitchFamily="49" charset="0"/>
              </a:rPr>
              <a:t>(var1</a:t>
            </a:r>
            <a:r>
              <a:rPr lang="en-GB" dirty="0">
                <a:solidFill>
                  <a:srgbClr val="FF00FF"/>
                </a:solidFill>
                <a:latin typeface="Lucida Console" pitchFamily="49" charset="0"/>
              </a:rPr>
              <a:t> </a:t>
            </a:r>
            <a:r>
              <a:rPr lang="en-GB" dirty="0">
                <a:solidFill>
                  <a:srgbClr val="000000"/>
                </a:solidFill>
                <a:latin typeface="Lucida Console" pitchFamily="49" charset="0"/>
              </a:rPr>
              <a:t>&gt;</a:t>
            </a:r>
            <a:r>
              <a:rPr lang="en-GB" dirty="0">
                <a:solidFill>
                  <a:srgbClr val="FF00FF"/>
                </a:solidFill>
                <a:latin typeface="Lucida Console" pitchFamily="49" charset="0"/>
              </a:rPr>
              <a:t> </a:t>
            </a:r>
            <a:r>
              <a:rPr lang="en-GB" dirty="0">
                <a:solidFill>
                  <a:srgbClr val="000000"/>
                </a:solidFill>
                <a:latin typeface="Lucida Console" pitchFamily="49" charset="0"/>
              </a:rPr>
              <a:t>var2)</a:t>
            </a:r>
            <a:r>
              <a:rPr lang="en-GB" dirty="0">
                <a:solidFill>
                  <a:srgbClr val="FF00FF"/>
                </a:solidFill>
                <a:latin typeface="Lucida Console" pitchFamily="49" charset="0"/>
              </a:rPr>
              <a:t> </a:t>
            </a:r>
            <a:r>
              <a:rPr lang="en-GB" dirty="0">
                <a:solidFill>
                  <a:srgbClr val="000000"/>
                </a:solidFill>
                <a:latin typeface="Lucida Console" pitchFamily="49" charset="0"/>
              </a:rPr>
              <a:t>&amp;&amp;</a:t>
            </a:r>
            <a:r>
              <a:rPr lang="en-GB" dirty="0">
                <a:solidFill>
                  <a:srgbClr val="FF00FF"/>
                </a:solidFill>
                <a:latin typeface="Lucida Console" pitchFamily="49" charset="0"/>
              </a:rPr>
              <a:t> </a:t>
            </a:r>
            <a:r>
              <a:rPr lang="en-GB" dirty="0">
                <a:solidFill>
                  <a:srgbClr val="000000"/>
                </a:solidFill>
                <a:latin typeface="Lucida Console" pitchFamily="49" charset="0"/>
              </a:rPr>
              <a:t>(var3++</a:t>
            </a:r>
            <a:r>
              <a:rPr lang="en-GB" dirty="0">
                <a:solidFill>
                  <a:srgbClr val="FF00FF"/>
                </a:solidFill>
                <a:latin typeface="Lucida Console" pitchFamily="49" charset="0"/>
              </a:rPr>
              <a:t> </a:t>
            </a:r>
            <a:r>
              <a:rPr lang="en-GB" dirty="0">
                <a:solidFill>
                  <a:srgbClr val="000000"/>
                </a:solidFill>
                <a:latin typeface="Lucida Console" pitchFamily="49" charset="0"/>
              </a:rPr>
              <a:t>==</a:t>
            </a:r>
            <a:r>
              <a:rPr lang="en-GB" dirty="0">
                <a:solidFill>
                  <a:srgbClr val="FF00FF"/>
                </a:solidFill>
                <a:latin typeface="Lucida Console" pitchFamily="49" charset="0"/>
              </a:rPr>
              <a:t> </a:t>
            </a:r>
            <a:r>
              <a:rPr lang="en-GB" dirty="0">
                <a:solidFill>
                  <a:srgbClr val="000000"/>
                </a:solidFill>
                <a:latin typeface="Lucida Console" pitchFamily="49" charset="0"/>
              </a:rPr>
              <a:t>0);</a:t>
            </a:r>
            <a:endParaRPr lang="en-GB" dirty="0">
              <a:latin typeface="Lucida Console" pitchFamily="49" charset="0"/>
            </a:endParaRPr>
          </a:p>
        </p:txBody>
      </p:sp>
      <p:sp>
        <p:nvSpPr>
          <p:cNvPr id="7" name="Rectangle 14"/>
          <p:cNvSpPr>
            <a:spLocks noChangeArrowheads="1"/>
          </p:cNvSpPr>
          <p:nvPr/>
        </p:nvSpPr>
        <p:spPr bwMode="auto">
          <a:xfrm>
            <a:off x="1853650" y="1430958"/>
            <a:ext cx="8557665" cy="459100"/>
          </a:xfrm>
          <a:prstGeom prst="rect">
            <a:avLst/>
          </a:prstGeom>
          <a:noFill/>
          <a:ln w="12700">
            <a:noFill/>
            <a:miter lim="800000"/>
            <a:headEnd/>
            <a:tailEnd/>
          </a:ln>
        </p:spPr>
        <p:txBody>
          <a:bodyPr wrap="square" lIns="84138" tIns="44450" rIns="84138" bIns="44450" anchor="ctr">
            <a:spAutoFit/>
          </a:bodyPr>
          <a:lstStyle/>
          <a:p>
            <a:pPr indent="-266700" defTabSz="709613" eaLnBrk="0" hangingPunct="0">
              <a:lnSpc>
                <a:spcPct val="120000"/>
              </a:lnSpc>
              <a:spcBef>
                <a:spcPct val="60000"/>
              </a:spcBef>
              <a:buClr>
                <a:schemeClr val="bg2"/>
              </a:buClr>
            </a:pPr>
            <a:r>
              <a:rPr lang="en-GB" sz="2000" b="1" dirty="0">
                <a:solidFill>
                  <a:srgbClr val="004050"/>
                </a:solidFill>
              </a:rPr>
              <a:t>What’s the value of </a:t>
            </a:r>
            <a:r>
              <a:rPr lang="en-GB" sz="2000" b="1" u="sng" dirty="0">
                <a:solidFill>
                  <a:srgbClr val="004050"/>
                </a:solidFill>
              </a:rPr>
              <a:t>var3</a:t>
            </a:r>
            <a:r>
              <a:rPr lang="en-GB" sz="2000" b="1" dirty="0">
                <a:solidFill>
                  <a:srgbClr val="004050"/>
                </a:solidFill>
              </a:rPr>
              <a:t> after this executes?</a:t>
            </a:r>
          </a:p>
        </p:txBody>
      </p:sp>
      <p:sp>
        <p:nvSpPr>
          <p:cNvPr id="12" name="Rectangle 15"/>
          <p:cNvSpPr>
            <a:spLocks noChangeArrowheads="1"/>
          </p:cNvSpPr>
          <p:nvPr/>
        </p:nvSpPr>
        <p:spPr bwMode="auto">
          <a:xfrm>
            <a:off x="1853650" y="3544070"/>
            <a:ext cx="6508750" cy="1474763"/>
          </a:xfrm>
          <a:prstGeom prst="rect">
            <a:avLst/>
          </a:prstGeom>
          <a:solidFill>
            <a:schemeClr val="bg1"/>
          </a:solidFill>
          <a:ln w="19050">
            <a:solidFill>
              <a:srgbClr val="004050"/>
            </a:solidFill>
            <a:miter lim="800000"/>
            <a:headEnd/>
            <a:tailEnd/>
          </a:ln>
          <a:effectLst>
            <a:outerShdw dist="107763" dir="2700000" algn="ctr" rotWithShape="0">
              <a:schemeClr val="bg2"/>
            </a:outerShdw>
          </a:effectLst>
        </p:spPr>
        <p:txBody>
          <a:bodyPr lIns="90488" tIns="44450" rIns="90488" bIns="44450">
            <a:spAutoFit/>
          </a:bodyPr>
          <a:lstStyle/>
          <a:p>
            <a:pPr defTabSz="739775" eaLnBrk="0" hangingPunct="0">
              <a:defRPr/>
            </a:pPr>
            <a:r>
              <a:rPr lang="en-GB" dirty="0">
                <a:solidFill>
                  <a:srgbClr val="0000C8"/>
                </a:solidFill>
                <a:latin typeface="Lucida Console" pitchFamily="49" charset="0"/>
              </a:rPr>
              <a:t>public</a:t>
            </a:r>
            <a:r>
              <a:rPr lang="en-GB" dirty="0">
                <a:solidFill>
                  <a:schemeClr val="accent4">
                    <a:lumMod val="50000"/>
                    <a:lumOff val="50000"/>
                  </a:schemeClr>
                </a:solidFill>
                <a:latin typeface="Lucida Console" pitchFamily="49" charset="0"/>
              </a:rPr>
              <a:t> </a:t>
            </a:r>
            <a:r>
              <a:rPr lang="en-GB" dirty="0">
                <a:solidFill>
                  <a:srgbClr val="0000C8"/>
                </a:solidFill>
                <a:latin typeface="Lucida Console" pitchFamily="49" charset="0"/>
              </a:rPr>
              <a:t>static void </a:t>
            </a:r>
            <a:r>
              <a:rPr lang="en-GB" dirty="0" err="1">
                <a:latin typeface="Lucida Console" pitchFamily="49" charset="0"/>
              </a:rPr>
              <a:t>processString</a:t>
            </a:r>
            <a:r>
              <a:rPr lang="en-GB" dirty="0">
                <a:latin typeface="Lucida Console" pitchFamily="49" charset="0"/>
              </a:rPr>
              <a:t>(String s) {</a:t>
            </a:r>
            <a:br>
              <a:rPr lang="en-GB" dirty="0">
                <a:latin typeface="Lucida Console" pitchFamily="49" charset="0"/>
              </a:rPr>
            </a:br>
            <a:r>
              <a:rPr lang="en-GB" dirty="0">
                <a:latin typeface="Lucida Console" pitchFamily="49" charset="0"/>
              </a:rPr>
              <a:t>  </a:t>
            </a:r>
            <a:r>
              <a:rPr lang="en-GB" dirty="0">
                <a:solidFill>
                  <a:srgbClr val="0000FF"/>
                </a:solidFill>
                <a:latin typeface="Lucida Console" pitchFamily="49" charset="0"/>
              </a:rPr>
              <a:t>if</a:t>
            </a:r>
            <a:r>
              <a:rPr lang="en-GB" dirty="0">
                <a:latin typeface="Lucida Console" pitchFamily="49" charset="0"/>
              </a:rPr>
              <a:t> (s != </a:t>
            </a:r>
            <a:r>
              <a:rPr lang="en-GB" dirty="0">
                <a:solidFill>
                  <a:srgbClr val="0000FF"/>
                </a:solidFill>
                <a:latin typeface="Lucida Console" pitchFamily="49" charset="0"/>
              </a:rPr>
              <a:t>null</a:t>
            </a:r>
            <a:r>
              <a:rPr lang="en-GB" dirty="0">
                <a:latin typeface="Lucida Console" pitchFamily="49" charset="0"/>
              </a:rPr>
              <a:t> &amp;&amp; </a:t>
            </a:r>
            <a:r>
              <a:rPr lang="en-GB" dirty="0" err="1">
                <a:latin typeface="Lucida Console" pitchFamily="49" charset="0"/>
              </a:rPr>
              <a:t>s.length</a:t>
            </a:r>
            <a:r>
              <a:rPr lang="en-GB" dirty="0">
                <a:latin typeface="Lucida Console" pitchFamily="49" charset="0"/>
              </a:rPr>
              <a:t>() == 8) {</a:t>
            </a:r>
            <a:br>
              <a:rPr lang="en-GB" dirty="0">
                <a:latin typeface="Lucida Console" pitchFamily="49" charset="0"/>
              </a:rPr>
            </a:br>
            <a:r>
              <a:rPr lang="en-GB" dirty="0">
                <a:latin typeface="Lucida Console" pitchFamily="49" charset="0"/>
              </a:rPr>
              <a:t>    </a:t>
            </a:r>
            <a:r>
              <a:rPr lang="en-GB" dirty="0">
                <a:solidFill>
                  <a:schemeClr val="accent2">
                    <a:lumMod val="25000"/>
                  </a:schemeClr>
                </a:solidFill>
                <a:latin typeface="Lucida Console" pitchFamily="49" charset="0"/>
              </a:rPr>
              <a:t>// process the valid 8 character string </a:t>
            </a:r>
            <a:br>
              <a:rPr lang="en-GB" dirty="0">
                <a:latin typeface="Lucida Console" pitchFamily="49" charset="0"/>
              </a:rPr>
            </a:br>
            <a:r>
              <a:rPr lang="en-GB" dirty="0">
                <a:latin typeface="Lucida Console" pitchFamily="49" charset="0"/>
              </a:rPr>
              <a:t>  }</a:t>
            </a:r>
            <a:endParaRPr lang="en-GB" dirty="0">
              <a:solidFill>
                <a:schemeClr val="accent2">
                  <a:lumMod val="25000"/>
                </a:schemeClr>
              </a:solidFill>
              <a:latin typeface="Lucida Console" pitchFamily="49" charset="0"/>
            </a:endParaRPr>
          </a:p>
          <a:p>
            <a:pPr defTabSz="739775" eaLnBrk="0" hangingPunct="0">
              <a:defRPr/>
            </a:pPr>
            <a:r>
              <a:rPr lang="en-GB" dirty="0">
                <a:latin typeface="Lucida Console" pitchFamily="49" charset="0"/>
              </a:rPr>
              <a:t>}</a:t>
            </a:r>
          </a:p>
        </p:txBody>
      </p:sp>
      <p:sp>
        <p:nvSpPr>
          <p:cNvPr id="3" name="Rounded Rectangular Callout 2"/>
          <p:cNvSpPr/>
          <p:nvPr/>
        </p:nvSpPr>
        <p:spPr>
          <a:xfrm>
            <a:off x="8791903" y="1997429"/>
            <a:ext cx="1619412" cy="945931"/>
          </a:xfrm>
          <a:prstGeom prst="wedgeRoundRectCallout">
            <a:avLst>
              <a:gd name="adj1" fmla="val -61721"/>
              <a:gd name="adj2" fmla="val -14167"/>
              <a:gd name="adj3" fmla="val 16667"/>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Does ‘flag’ become true or false?</a:t>
            </a:r>
          </a:p>
        </p:txBody>
      </p:sp>
      <p:sp>
        <p:nvSpPr>
          <p:cNvPr id="11" name="Rounded Rectangular Callout 10"/>
          <p:cNvSpPr/>
          <p:nvPr/>
        </p:nvSpPr>
        <p:spPr>
          <a:xfrm>
            <a:off x="8791903" y="3453172"/>
            <a:ext cx="1619412" cy="945931"/>
          </a:xfrm>
          <a:prstGeom prst="wedgeRoundRectCallout">
            <a:avLst>
              <a:gd name="adj1" fmla="val -61721"/>
              <a:gd name="adj2" fmla="val -14167"/>
              <a:gd name="adj3" fmla="val 16667"/>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Here is where it can be useful</a:t>
            </a:r>
          </a:p>
        </p:txBody>
      </p:sp>
    </p:spTree>
    <p:extLst>
      <p:ext uri="{BB962C8B-B14F-4D97-AF65-F5344CB8AC3E}">
        <p14:creationId xmlns:p14="http://schemas.microsoft.com/office/powerpoint/2010/main" val="20194377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Code Structuring Options (void) method</a:t>
            </a:r>
          </a:p>
        </p:txBody>
      </p:sp>
      <p:sp>
        <p:nvSpPr>
          <p:cNvPr id="9" name="Rectangle 15"/>
          <p:cNvSpPr>
            <a:spLocks noChangeArrowheads="1"/>
          </p:cNvSpPr>
          <p:nvPr/>
        </p:nvSpPr>
        <p:spPr bwMode="auto">
          <a:xfrm>
            <a:off x="1879219" y="1420775"/>
            <a:ext cx="5581125" cy="2582758"/>
          </a:xfrm>
          <a:prstGeom prst="rect">
            <a:avLst/>
          </a:prstGeom>
          <a:solidFill>
            <a:schemeClr val="bg1"/>
          </a:solidFill>
          <a:ln w="19050">
            <a:solidFill>
              <a:srgbClr val="004050"/>
            </a:solidFill>
            <a:miter lim="800000"/>
            <a:headEnd/>
            <a:tailEnd/>
          </a:ln>
          <a:effectLst>
            <a:outerShdw dist="107763" dir="2700000" algn="ctr" rotWithShape="0">
              <a:schemeClr val="bg2"/>
            </a:outerShdw>
          </a:effectLst>
        </p:spPr>
        <p:txBody>
          <a:bodyPr wrap="square" lIns="90488" tIns="44450" rIns="90488" bIns="44450">
            <a:spAutoFit/>
          </a:bodyPr>
          <a:lstStyle/>
          <a:p>
            <a:pPr defTabSz="739775" eaLnBrk="0" hangingPunct="0">
              <a:defRPr/>
            </a:pPr>
            <a:r>
              <a:rPr lang="en-GB" dirty="0">
                <a:solidFill>
                  <a:srgbClr val="0000FF"/>
                </a:solidFill>
                <a:latin typeface="Lucida Console" pitchFamily="49" charset="0"/>
              </a:rPr>
              <a:t>public static void </a:t>
            </a:r>
            <a:r>
              <a:rPr lang="en-GB" dirty="0" err="1">
                <a:latin typeface="Lucida Console" pitchFamily="49" charset="0"/>
              </a:rPr>
              <a:t>doStuff</a:t>
            </a:r>
            <a:r>
              <a:rPr lang="en-GB" dirty="0">
                <a:latin typeface="Lucida Console" pitchFamily="49" charset="0"/>
              </a:rPr>
              <a:t>(</a:t>
            </a:r>
            <a:r>
              <a:rPr lang="en-GB" dirty="0" err="1">
                <a:solidFill>
                  <a:srgbClr val="0000FF"/>
                </a:solidFill>
                <a:latin typeface="Lucida Console" pitchFamily="49" charset="0"/>
              </a:rPr>
              <a:t>int</a:t>
            </a:r>
            <a:r>
              <a:rPr lang="en-GB" dirty="0">
                <a:solidFill>
                  <a:schemeClr val="accent4"/>
                </a:solidFill>
                <a:latin typeface="Lucida Console" pitchFamily="49" charset="0"/>
              </a:rPr>
              <a:t> </a:t>
            </a:r>
            <a:r>
              <a:rPr lang="en-GB" dirty="0">
                <a:latin typeface="Lucida Console" pitchFamily="49" charset="0"/>
              </a:rPr>
              <a:t>x) {</a:t>
            </a:r>
          </a:p>
          <a:p>
            <a:pPr defTabSz="739775" eaLnBrk="0" hangingPunct="0">
              <a:defRPr/>
            </a:pPr>
            <a:r>
              <a:rPr lang="en-GB" dirty="0">
                <a:solidFill>
                  <a:schemeClr val="accent4"/>
                </a:solidFill>
                <a:latin typeface="Lucida Console" pitchFamily="49" charset="0"/>
              </a:rPr>
              <a:t>  </a:t>
            </a:r>
            <a:r>
              <a:rPr lang="en-GB" dirty="0">
                <a:solidFill>
                  <a:srgbClr val="0000C8"/>
                </a:solidFill>
                <a:latin typeface="Lucida Console" pitchFamily="49" charset="0"/>
              </a:rPr>
              <a:t>if</a:t>
            </a:r>
            <a:r>
              <a:rPr lang="en-GB" dirty="0">
                <a:solidFill>
                  <a:schemeClr val="accent4"/>
                </a:solidFill>
                <a:latin typeface="Lucida Console" pitchFamily="49" charset="0"/>
              </a:rPr>
              <a:t> </a:t>
            </a:r>
            <a:r>
              <a:rPr lang="en-GB" dirty="0">
                <a:latin typeface="Lucida Console" pitchFamily="49" charset="0"/>
              </a:rPr>
              <a:t>(x &gt; 10) {</a:t>
            </a:r>
          </a:p>
          <a:p>
            <a:pPr defTabSz="739775" eaLnBrk="0" hangingPunct="0">
              <a:defRPr/>
            </a:pPr>
            <a:r>
              <a:rPr lang="en-GB" dirty="0">
                <a:solidFill>
                  <a:schemeClr val="accent4"/>
                </a:solidFill>
                <a:latin typeface="Lucida Console" pitchFamily="49" charset="0"/>
              </a:rPr>
              <a:t>	</a:t>
            </a:r>
            <a:r>
              <a:rPr lang="en-GB" dirty="0">
                <a:solidFill>
                  <a:schemeClr val="accent6">
                    <a:lumMod val="50000"/>
                  </a:schemeClr>
                </a:solidFill>
                <a:latin typeface="Lucida Console" pitchFamily="49" charset="0"/>
              </a:rPr>
              <a:t>// do loads and loads of stuff ..</a:t>
            </a:r>
            <a:br>
              <a:rPr lang="en-GB" dirty="0">
                <a:solidFill>
                  <a:schemeClr val="accent6">
                    <a:lumMod val="50000"/>
                  </a:schemeClr>
                </a:solidFill>
                <a:latin typeface="Lucida Console" pitchFamily="49" charset="0"/>
              </a:rPr>
            </a:br>
            <a:r>
              <a:rPr lang="en-GB" dirty="0">
                <a:solidFill>
                  <a:schemeClr val="accent6">
                    <a:lumMod val="50000"/>
                  </a:schemeClr>
                </a:solidFill>
                <a:latin typeface="Lucida Console" pitchFamily="49" charset="0"/>
              </a:rPr>
              <a:t>	// many statements</a:t>
            </a:r>
          </a:p>
          <a:p>
            <a:pPr defTabSz="739775" eaLnBrk="0" hangingPunct="0">
              <a:defRPr/>
            </a:pPr>
            <a:r>
              <a:rPr lang="en-GB" dirty="0">
                <a:latin typeface="Lucida Console" pitchFamily="49" charset="0"/>
              </a:rPr>
              <a:t>  }</a:t>
            </a:r>
            <a:br>
              <a:rPr lang="en-GB" dirty="0">
                <a:solidFill>
                  <a:schemeClr val="accent4"/>
                </a:solidFill>
                <a:latin typeface="Lucida Console" pitchFamily="49" charset="0"/>
              </a:rPr>
            </a:br>
            <a:r>
              <a:rPr lang="en-GB" dirty="0">
                <a:solidFill>
                  <a:schemeClr val="accent4"/>
                </a:solidFill>
                <a:latin typeface="Lucida Console" pitchFamily="49" charset="0"/>
              </a:rPr>
              <a:t>  </a:t>
            </a:r>
            <a:r>
              <a:rPr lang="en-GB" dirty="0">
                <a:solidFill>
                  <a:srgbClr val="0000C8"/>
                </a:solidFill>
                <a:latin typeface="Lucida Console" pitchFamily="49" charset="0"/>
              </a:rPr>
              <a:t>else</a:t>
            </a:r>
            <a:r>
              <a:rPr lang="en-GB" dirty="0">
                <a:solidFill>
                  <a:schemeClr val="accent4"/>
                </a:solidFill>
                <a:latin typeface="Lucida Console" pitchFamily="49" charset="0"/>
              </a:rPr>
              <a:t> </a:t>
            </a:r>
            <a:r>
              <a:rPr lang="en-GB" dirty="0">
                <a:latin typeface="Lucida Console" pitchFamily="49" charset="0"/>
              </a:rPr>
              <a:t>{</a:t>
            </a:r>
            <a:endParaRPr lang="en-GB" dirty="0">
              <a:solidFill>
                <a:schemeClr val="accent6">
                  <a:lumMod val="50000"/>
                </a:schemeClr>
              </a:solidFill>
              <a:latin typeface="Lucida Console" pitchFamily="49" charset="0"/>
            </a:endParaRPr>
          </a:p>
          <a:p>
            <a:pPr defTabSz="739775" eaLnBrk="0" hangingPunct="0">
              <a:defRPr/>
            </a:pPr>
            <a:r>
              <a:rPr lang="en-GB" dirty="0">
                <a:solidFill>
                  <a:schemeClr val="accent4"/>
                </a:solidFill>
                <a:latin typeface="Lucida Console" pitchFamily="49" charset="0"/>
              </a:rPr>
              <a:t>     </a:t>
            </a:r>
            <a:r>
              <a:rPr lang="en-GB" dirty="0">
                <a:solidFill>
                  <a:schemeClr val="accent6">
                    <a:lumMod val="50000"/>
                  </a:schemeClr>
                </a:solidFill>
                <a:latin typeface="Lucida Console" pitchFamily="49" charset="0"/>
              </a:rPr>
              <a:t>// very few statement(s)</a:t>
            </a:r>
          </a:p>
          <a:p>
            <a:pPr defTabSz="739775" eaLnBrk="0" hangingPunct="0">
              <a:defRPr/>
            </a:pPr>
            <a:r>
              <a:rPr lang="en-GB" dirty="0">
                <a:solidFill>
                  <a:schemeClr val="accent4"/>
                </a:solidFill>
                <a:latin typeface="Lucida Console" pitchFamily="49" charset="0"/>
              </a:rPr>
              <a:t>  </a:t>
            </a:r>
            <a:r>
              <a:rPr lang="en-GB" dirty="0">
                <a:latin typeface="Lucida Console" pitchFamily="49" charset="0"/>
              </a:rPr>
              <a:t>}</a:t>
            </a:r>
            <a:endParaRPr lang="en-GB" dirty="0">
              <a:solidFill>
                <a:schemeClr val="accent6">
                  <a:lumMod val="50000"/>
                </a:schemeClr>
              </a:solidFill>
              <a:latin typeface="Lucida Console" pitchFamily="49" charset="0"/>
            </a:endParaRPr>
          </a:p>
          <a:p>
            <a:pPr defTabSz="739775" eaLnBrk="0" hangingPunct="0">
              <a:defRPr/>
            </a:pPr>
            <a:r>
              <a:rPr lang="en-GB" dirty="0">
                <a:latin typeface="Lucida Console" pitchFamily="49" charset="0"/>
              </a:rPr>
              <a:t>}</a:t>
            </a:r>
          </a:p>
        </p:txBody>
      </p:sp>
      <p:sp>
        <p:nvSpPr>
          <p:cNvPr id="11" name="Rectangle 15"/>
          <p:cNvSpPr>
            <a:spLocks noChangeArrowheads="1"/>
          </p:cNvSpPr>
          <p:nvPr/>
        </p:nvSpPr>
        <p:spPr bwMode="auto">
          <a:xfrm>
            <a:off x="4299347" y="4116102"/>
            <a:ext cx="5581125" cy="2305759"/>
          </a:xfrm>
          <a:prstGeom prst="rect">
            <a:avLst/>
          </a:prstGeom>
          <a:solidFill>
            <a:schemeClr val="bg1"/>
          </a:solidFill>
          <a:ln w="19050">
            <a:solidFill>
              <a:srgbClr val="004050"/>
            </a:solidFill>
            <a:miter lim="800000"/>
            <a:headEnd/>
            <a:tailEnd/>
          </a:ln>
          <a:effectLst>
            <a:outerShdw dist="107763" dir="2700000" algn="ctr" rotWithShape="0">
              <a:schemeClr val="bg2"/>
            </a:outerShdw>
          </a:effectLst>
        </p:spPr>
        <p:txBody>
          <a:bodyPr wrap="square" lIns="90488" tIns="44450" rIns="90488" bIns="44450">
            <a:spAutoFit/>
          </a:bodyPr>
          <a:lstStyle/>
          <a:p>
            <a:pPr defTabSz="739775" eaLnBrk="0" hangingPunct="0">
              <a:defRPr/>
            </a:pPr>
            <a:r>
              <a:rPr lang="en-GB" dirty="0">
                <a:solidFill>
                  <a:srgbClr val="0000FF"/>
                </a:solidFill>
                <a:latin typeface="Lucida Console" pitchFamily="49" charset="0"/>
              </a:rPr>
              <a:t>public static void </a:t>
            </a:r>
            <a:r>
              <a:rPr lang="en-GB" dirty="0" err="1">
                <a:latin typeface="Lucida Console" pitchFamily="49" charset="0"/>
              </a:rPr>
              <a:t>doStuff</a:t>
            </a:r>
            <a:r>
              <a:rPr lang="en-GB" dirty="0">
                <a:latin typeface="Lucida Console" pitchFamily="49" charset="0"/>
              </a:rPr>
              <a:t>(</a:t>
            </a:r>
            <a:r>
              <a:rPr lang="en-GB" dirty="0" err="1">
                <a:solidFill>
                  <a:srgbClr val="0000FF"/>
                </a:solidFill>
                <a:latin typeface="Lucida Console" pitchFamily="49" charset="0"/>
              </a:rPr>
              <a:t>int</a:t>
            </a:r>
            <a:r>
              <a:rPr lang="en-GB" dirty="0">
                <a:solidFill>
                  <a:schemeClr val="accent4"/>
                </a:solidFill>
                <a:latin typeface="Lucida Console" pitchFamily="49" charset="0"/>
              </a:rPr>
              <a:t> </a:t>
            </a:r>
            <a:r>
              <a:rPr lang="en-GB" dirty="0">
                <a:latin typeface="Lucida Console" pitchFamily="49" charset="0"/>
              </a:rPr>
              <a:t>x) {</a:t>
            </a:r>
          </a:p>
          <a:p>
            <a:pPr defTabSz="739775" eaLnBrk="0" hangingPunct="0">
              <a:defRPr/>
            </a:pPr>
            <a:r>
              <a:rPr lang="en-GB" dirty="0">
                <a:solidFill>
                  <a:schemeClr val="accent4"/>
                </a:solidFill>
                <a:latin typeface="Lucida Console" pitchFamily="49" charset="0"/>
              </a:rPr>
              <a:t>  </a:t>
            </a:r>
            <a:r>
              <a:rPr lang="en-GB" dirty="0">
                <a:solidFill>
                  <a:srgbClr val="0000C8"/>
                </a:solidFill>
                <a:latin typeface="Lucida Console" pitchFamily="49" charset="0"/>
              </a:rPr>
              <a:t>if</a:t>
            </a:r>
            <a:r>
              <a:rPr lang="en-GB" dirty="0">
                <a:solidFill>
                  <a:schemeClr val="accent4"/>
                </a:solidFill>
                <a:latin typeface="Lucida Console" pitchFamily="49" charset="0"/>
              </a:rPr>
              <a:t> </a:t>
            </a:r>
            <a:r>
              <a:rPr lang="en-GB" dirty="0">
                <a:latin typeface="Lucida Console" pitchFamily="49" charset="0"/>
              </a:rPr>
              <a:t>(x &lt;= 10) {</a:t>
            </a:r>
          </a:p>
          <a:p>
            <a:pPr defTabSz="739775" eaLnBrk="0" hangingPunct="0">
              <a:defRPr/>
            </a:pPr>
            <a:r>
              <a:rPr lang="en-GB" dirty="0">
                <a:solidFill>
                  <a:schemeClr val="accent6">
                    <a:lumMod val="50000"/>
                  </a:schemeClr>
                </a:solidFill>
                <a:latin typeface="Lucida Console" pitchFamily="49" charset="0"/>
              </a:rPr>
              <a:t>	// few statements</a:t>
            </a:r>
            <a:br>
              <a:rPr lang="en-GB" dirty="0">
                <a:solidFill>
                  <a:schemeClr val="accent6">
                    <a:lumMod val="50000"/>
                  </a:schemeClr>
                </a:solidFill>
                <a:latin typeface="Lucida Console" pitchFamily="49" charset="0"/>
              </a:rPr>
            </a:br>
            <a:r>
              <a:rPr lang="en-GB" dirty="0">
                <a:solidFill>
                  <a:schemeClr val="accent6">
                    <a:lumMod val="50000"/>
                  </a:schemeClr>
                </a:solidFill>
                <a:latin typeface="Lucida Console" pitchFamily="49" charset="0"/>
              </a:rPr>
              <a:t>	</a:t>
            </a:r>
            <a:r>
              <a:rPr lang="en-GB" dirty="0">
                <a:solidFill>
                  <a:srgbClr val="0000C8"/>
                </a:solidFill>
                <a:latin typeface="Lucida Console" pitchFamily="49" charset="0"/>
              </a:rPr>
              <a:t>return</a:t>
            </a:r>
            <a:r>
              <a:rPr lang="en-GB" dirty="0">
                <a:solidFill>
                  <a:schemeClr val="accent4"/>
                </a:solidFill>
                <a:latin typeface="Lucida Console" pitchFamily="49" charset="0"/>
              </a:rPr>
              <a:t>;</a:t>
            </a:r>
          </a:p>
          <a:p>
            <a:pPr defTabSz="739775" eaLnBrk="0" hangingPunct="0">
              <a:defRPr/>
            </a:pPr>
            <a:r>
              <a:rPr lang="en-GB" dirty="0">
                <a:solidFill>
                  <a:schemeClr val="accent4"/>
                </a:solidFill>
                <a:latin typeface="Lucida Console" pitchFamily="49" charset="0"/>
              </a:rPr>
              <a:t>  </a:t>
            </a:r>
            <a:r>
              <a:rPr lang="en-GB" dirty="0">
                <a:latin typeface="Lucida Console" pitchFamily="49" charset="0"/>
              </a:rPr>
              <a:t>}</a:t>
            </a:r>
            <a:br>
              <a:rPr lang="en-GB" dirty="0">
                <a:solidFill>
                  <a:schemeClr val="accent4"/>
                </a:solidFill>
                <a:latin typeface="Lucida Console" pitchFamily="49" charset="0"/>
              </a:rPr>
            </a:br>
            <a:r>
              <a:rPr lang="en-GB" dirty="0">
                <a:solidFill>
                  <a:schemeClr val="accent6">
                    <a:lumMod val="50000"/>
                  </a:schemeClr>
                </a:solidFill>
                <a:latin typeface="Lucida Console" pitchFamily="49" charset="0"/>
              </a:rPr>
              <a:t>  	// do loads and loads of stuff ..</a:t>
            </a:r>
            <a:br>
              <a:rPr lang="en-GB" dirty="0">
                <a:solidFill>
                  <a:schemeClr val="accent6">
                    <a:lumMod val="50000"/>
                  </a:schemeClr>
                </a:solidFill>
                <a:latin typeface="Lucida Console" pitchFamily="49" charset="0"/>
              </a:rPr>
            </a:br>
            <a:r>
              <a:rPr lang="en-GB" dirty="0">
                <a:solidFill>
                  <a:schemeClr val="accent6">
                    <a:lumMod val="50000"/>
                  </a:schemeClr>
                </a:solidFill>
                <a:latin typeface="Lucida Console" pitchFamily="49" charset="0"/>
              </a:rPr>
              <a:t>	// many statements </a:t>
            </a:r>
            <a:br>
              <a:rPr lang="en-GB" dirty="0">
                <a:solidFill>
                  <a:schemeClr val="accent4"/>
                </a:solidFill>
                <a:latin typeface="Lucida Console" pitchFamily="49" charset="0"/>
              </a:rPr>
            </a:br>
            <a:r>
              <a:rPr lang="en-GB" dirty="0">
                <a:latin typeface="Lucida Console" pitchFamily="49" charset="0"/>
              </a:rPr>
              <a:t>}</a:t>
            </a:r>
          </a:p>
        </p:txBody>
      </p:sp>
      <p:sp>
        <p:nvSpPr>
          <p:cNvPr id="15" name="Rectangle 15"/>
          <p:cNvSpPr>
            <a:spLocks noChangeArrowheads="1"/>
          </p:cNvSpPr>
          <p:nvPr/>
        </p:nvSpPr>
        <p:spPr bwMode="auto">
          <a:xfrm>
            <a:off x="7128216" y="1419525"/>
            <a:ext cx="332468" cy="369332"/>
          </a:xfrm>
          <a:prstGeom prst="rect">
            <a:avLst/>
          </a:prstGeom>
          <a:solidFill>
            <a:srgbClr val="FFCCFF"/>
          </a:solidFill>
          <a:ln w="19050">
            <a:solidFill>
              <a:srgbClr val="004050"/>
            </a:solidFill>
            <a:miter lim="800000"/>
            <a:headEnd/>
            <a:tailEnd/>
          </a:ln>
        </p:spPr>
        <p:txBody>
          <a:bodyPr wrap="square" anchor="ctr">
            <a:spAutoFit/>
          </a:bodyPr>
          <a:lstStyle/>
          <a:p>
            <a:pPr algn="ctr" eaLnBrk="0" hangingPunct="0">
              <a:spcBef>
                <a:spcPct val="50000"/>
              </a:spcBef>
            </a:pPr>
            <a:r>
              <a:rPr lang="en-GB" dirty="0"/>
              <a:t>A</a:t>
            </a:r>
          </a:p>
        </p:txBody>
      </p:sp>
      <p:sp>
        <p:nvSpPr>
          <p:cNvPr id="16" name="Rectangle 15"/>
          <p:cNvSpPr>
            <a:spLocks noChangeArrowheads="1"/>
          </p:cNvSpPr>
          <p:nvPr/>
        </p:nvSpPr>
        <p:spPr bwMode="auto">
          <a:xfrm>
            <a:off x="9548709" y="4119985"/>
            <a:ext cx="332468" cy="369332"/>
          </a:xfrm>
          <a:prstGeom prst="rect">
            <a:avLst/>
          </a:prstGeom>
          <a:solidFill>
            <a:srgbClr val="FFCCFF"/>
          </a:solidFill>
          <a:ln w="19050">
            <a:solidFill>
              <a:srgbClr val="004050"/>
            </a:solidFill>
            <a:miter lim="800000"/>
            <a:headEnd/>
            <a:tailEnd/>
          </a:ln>
        </p:spPr>
        <p:txBody>
          <a:bodyPr wrap="square" anchor="ctr">
            <a:spAutoFit/>
          </a:bodyPr>
          <a:lstStyle/>
          <a:p>
            <a:pPr algn="ctr" eaLnBrk="0" hangingPunct="0">
              <a:spcBef>
                <a:spcPct val="50000"/>
              </a:spcBef>
            </a:pPr>
            <a:r>
              <a:rPr lang="en-GB" dirty="0"/>
              <a:t>B</a:t>
            </a:r>
          </a:p>
        </p:txBody>
      </p:sp>
      <p:sp>
        <p:nvSpPr>
          <p:cNvPr id="17" name="Rectangle 15"/>
          <p:cNvSpPr>
            <a:spLocks noChangeArrowheads="1"/>
          </p:cNvSpPr>
          <p:nvPr/>
        </p:nvSpPr>
        <p:spPr bwMode="hidden">
          <a:xfrm>
            <a:off x="1722474" y="5876628"/>
            <a:ext cx="2368673" cy="380090"/>
          </a:xfrm>
          <a:prstGeom prst="rect">
            <a:avLst/>
          </a:prstGeom>
          <a:solidFill>
            <a:srgbClr val="FFCCFF"/>
          </a:solidFill>
          <a:ln w="19050">
            <a:solidFill>
              <a:srgbClr val="004050"/>
            </a:solidFill>
            <a:miter lim="800000"/>
            <a:headEnd/>
            <a:tailEnd/>
          </a:ln>
          <a:effectLst>
            <a:outerShdw dist="35921" dir="2700000" algn="ctr" rotWithShape="0">
              <a:schemeClr val="bg2"/>
            </a:outerShdw>
          </a:effectLst>
        </p:spPr>
        <p:txBody>
          <a:bodyPr rIns="0"/>
          <a:lstStyle/>
          <a:p>
            <a:pPr algn="ctr">
              <a:spcBef>
                <a:spcPct val="0"/>
              </a:spcBef>
            </a:pPr>
            <a:r>
              <a:rPr lang="en-GB" dirty="0"/>
              <a:t>‘else’ not needed!</a:t>
            </a:r>
          </a:p>
        </p:txBody>
      </p:sp>
      <p:sp>
        <p:nvSpPr>
          <p:cNvPr id="20" name="Rectangle 15"/>
          <p:cNvSpPr>
            <a:spLocks noChangeArrowheads="1"/>
          </p:cNvSpPr>
          <p:nvPr/>
        </p:nvSpPr>
        <p:spPr bwMode="hidden">
          <a:xfrm>
            <a:off x="8084458" y="1525334"/>
            <a:ext cx="1590315" cy="1022813"/>
          </a:xfrm>
          <a:prstGeom prst="rect">
            <a:avLst/>
          </a:prstGeom>
          <a:solidFill>
            <a:srgbClr val="28CFF9"/>
          </a:solidFill>
          <a:ln>
            <a:headEnd/>
            <a:tailEnd/>
          </a:ln>
          <a:effectLst/>
        </p:spPr>
        <p:style>
          <a:lnRef idx="0">
            <a:schemeClr val="accent4"/>
          </a:lnRef>
          <a:fillRef idx="3">
            <a:schemeClr val="accent4"/>
          </a:fillRef>
          <a:effectRef idx="3">
            <a:schemeClr val="accent4"/>
          </a:effectRef>
          <a:fontRef idx="minor">
            <a:schemeClr val="lt1"/>
          </a:fontRef>
        </p:style>
        <p:txBody>
          <a:bodyPr rIns="0"/>
          <a:lstStyle/>
          <a:p>
            <a:pPr algn="ctr">
              <a:spcBef>
                <a:spcPct val="0"/>
              </a:spcBef>
            </a:pPr>
            <a:r>
              <a:rPr lang="en-GB" dirty="0">
                <a:solidFill>
                  <a:srgbClr val="004050"/>
                </a:solidFill>
              </a:rPr>
              <a:t>Just</a:t>
            </a:r>
            <a:br>
              <a:rPr lang="en-GB" dirty="0">
                <a:solidFill>
                  <a:srgbClr val="004050"/>
                </a:solidFill>
              </a:rPr>
            </a:br>
            <a:r>
              <a:rPr lang="en-GB" dirty="0">
                <a:solidFill>
                  <a:srgbClr val="004050"/>
                </a:solidFill>
              </a:rPr>
              <a:t>personal preference</a:t>
            </a:r>
          </a:p>
        </p:txBody>
      </p:sp>
      <p:sp>
        <p:nvSpPr>
          <p:cNvPr id="12" name="Line 7"/>
          <p:cNvSpPr>
            <a:spLocks noChangeShapeType="1"/>
          </p:cNvSpPr>
          <p:nvPr/>
        </p:nvSpPr>
        <p:spPr bwMode="auto">
          <a:xfrm flipH="1">
            <a:off x="3084783" y="5414896"/>
            <a:ext cx="1371600" cy="461732"/>
          </a:xfrm>
          <a:prstGeom prst="line">
            <a:avLst/>
          </a:prstGeom>
          <a:noFill/>
          <a:ln w="9525">
            <a:solidFill>
              <a:srgbClr val="004050"/>
            </a:solidFill>
            <a:round/>
            <a:headEnd type="triangle" w="med" len="med"/>
            <a:tailEnd/>
          </a:ln>
        </p:spPr>
        <p:txBody>
          <a:bodyPr wrap="square">
            <a:spAutoFit/>
          </a:bodyPr>
          <a:lstStyle/>
          <a:p>
            <a:endParaRPr lang="en-GB"/>
          </a:p>
        </p:txBody>
      </p:sp>
    </p:spTree>
    <p:extLst>
      <p:ext uri="{BB962C8B-B14F-4D97-AF65-F5344CB8AC3E}">
        <p14:creationId xmlns:p14="http://schemas.microsoft.com/office/powerpoint/2010/main" val="3838267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500"/>
                                        <p:tgtEl>
                                          <p:spTgt spid="1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fade">
                                      <p:cBhvr>
                                        <p:cTn id="13" dur="500"/>
                                        <p:tgtEl>
                                          <p:spTgt spid="1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fade">
                                      <p:cBhvr>
                                        <p:cTn id="16"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6" grpId="0" animBg="1"/>
      <p:bldP spid="17" grpId="0" animBg="1"/>
      <p:bldP spid="1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15"/>
          <p:cNvSpPr>
            <a:spLocks noChangeArrowheads="1"/>
          </p:cNvSpPr>
          <p:nvPr/>
        </p:nvSpPr>
        <p:spPr bwMode="auto">
          <a:xfrm>
            <a:off x="7231458" y="1948662"/>
            <a:ext cx="3193525" cy="1751762"/>
          </a:xfrm>
          <a:prstGeom prst="rect">
            <a:avLst/>
          </a:prstGeom>
          <a:solidFill>
            <a:schemeClr val="bg1"/>
          </a:solidFill>
          <a:ln w="19050">
            <a:solidFill>
              <a:srgbClr val="004050"/>
            </a:solidFill>
            <a:miter lim="800000"/>
            <a:headEnd/>
            <a:tailEnd/>
          </a:ln>
          <a:effectLst>
            <a:outerShdw dist="107763" dir="2700000" algn="ctr" rotWithShape="0">
              <a:schemeClr val="bg2"/>
            </a:outerShdw>
          </a:effectLst>
        </p:spPr>
        <p:txBody>
          <a:bodyPr wrap="square" lIns="90488" tIns="44450" rIns="90488" bIns="44450">
            <a:spAutoFit/>
          </a:bodyPr>
          <a:lstStyle/>
          <a:p>
            <a:pPr defTabSz="739775" eaLnBrk="0" hangingPunct="0">
              <a:defRPr/>
            </a:pPr>
            <a:r>
              <a:rPr lang="en-GB" dirty="0">
                <a:solidFill>
                  <a:srgbClr val="0000FF"/>
                </a:solidFill>
                <a:latin typeface="Lucida Console" pitchFamily="49" charset="0"/>
              </a:rPr>
              <a:t>if</a:t>
            </a:r>
            <a:r>
              <a:rPr lang="en-GB" dirty="0">
                <a:latin typeface="Lucida Console" pitchFamily="49" charset="0"/>
              </a:rPr>
              <a:t> (x &gt; 10) {</a:t>
            </a:r>
            <a:br>
              <a:rPr lang="en-GB" dirty="0">
                <a:latin typeface="Lucida Console" pitchFamily="49" charset="0"/>
              </a:rPr>
            </a:br>
            <a:r>
              <a:rPr lang="en-GB" dirty="0">
                <a:latin typeface="Lucida Console" pitchFamily="49" charset="0"/>
              </a:rPr>
              <a:t>  </a:t>
            </a:r>
            <a:r>
              <a:rPr lang="en-GB" dirty="0">
                <a:solidFill>
                  <a:srgbClr val="0000FF"/>
                </a:solidFill>
                <a:latin typeface="Lucida Console" pitchFamily="49" charset="0"/>
              </a:rPr>
              <a:t>return</a:t>
            </a:r>
            <a:r>
              <a:rPr lang="en-GB" dirty="0">
                <a:latin typeface="Lucida Console" pitchFamily="49" charset="0"/>
              </a:rPr>
              <a:t> </a:t>
            </a:r>
            <a:r>
              <a:rPr lang="en-GB" dirty="0">
                <a:solidFill>
                  <a:srgbClr val="0000FF"/>
                </a:solidFill>
                <a:latin typeface="Lucida Console" pitchFamily="49" charset="0"/>
              </a:rPr>
              <a:t>true</a:t>
            </a:r>
            <a:r>
              <a:rPr lang="en-GB" dirty="0">
                <a:latin typeface="Lucida Console" pitchFamily="49" charset="0"/>
              </a:rPr>
              <a:t>;</a:t>
            </a:r>
            <a:br>
              <a:rPr lang="en-GB" dirty="0">
                <a:latin typeface="Lucida Console" pitchFamily="49" charset="0"/>
              </a:rPr>
            </a:br>
            <a:r>
              <a:rPr lang="en-GB" dirty="0">
                <a:latin typeface="Lucida Console" pitchFamily="49" charset="0"/>
              </a:rPr>
              <a:t>}</a:t>
            </a:r>
            <a:br>
              <a:rPr lang="en-GB" dirty="0">
                <a:latin typeface="Lucida Console" pitchFamily="49" charset="0"/>
              </a:rPr>
            </a:br>
            <a:r>
              <a:rPr lang="en-GB" dirty="0">
                <a:solidFill>
                  <a:srgbClr val="0000FF"/>
                </a:solidFill>
                <a:latin typeface="Lucida Console" pitchFamily="49" charset="0"/>
              </a:rPr>
              <a:t>else</a:t>
            </a:r>
            <a:r>
              <a:rPr lang="en-GB" dirty="0">
                <a:latin typeface="Lucida Console" pitchFamily="49" charset="0"/>
              </a:rPr>
              <a:t> {</a:t>
            </a:r>
            <a:br>
              <a:rPr lang="en-GB" dirty="0">
                <a:latin typeface="Lucida Console" pitchFamily="49" charset="0"/>
              </a:rPr>
            </a:br>
            <a:r>
              <a:rPr lang="en-GB" dirty="0">
                <a:latin typeface="Lucida Console" pitchFamily="49" charset="0"/>
              </a:rPr>
              <a:t>  </a:t>
            </a:r>
            <a:r>
              <a:rPr lang="en-GB" dirty="0">
                <a:solidFill>
                  <a:srgbClr val="0000FF"/>
                </a:solidFill>
                <a:latin typeface="Lucida Console" pitchFamily="49" charset="0"/>
              </a:rPr>
              <a:t>return</a:t>
            </a:r>
            <a:r>
              <a:rPr lang="en-GB" dirty="0">
                <a:latin typeface="Lucida Console" pitchFamily="49" charset="0"/>
              </a:rPr>
              <a:t> </a:t>
            </a:r>
            <a:r>
              <a:rPr lang="en-GB" dirty="0">
                <a:solidFill>
                  <a:srgbClr val="0000FF"/>
                </a:solidFill>
                <a:latin typeface="Lucida Console" pitchFamily="49" charset="0"/>
              </a:rPr>
              <a:t>false</a:t>
            </a:r>
            <a:r>
              <a:rPr lang="en-GB" dirty="0">
                <a:latin typeface="Lucida Console" pitchFamily="49" charset="0"/>
              </a:rPr>
              <a:t>;</a:t>
            </a:r>
            <a:br>
              <a:rPr lang="en-GB" dirty="0">
                <a:latin typeface="Lucida Console" pitchFamily="49" charset="0"/>
              </a:rPr>
            </a:br>
            <a:r>
              <a:rPr lang="en-GB" dirty="0">
                <a:latin typeface="Lucida Console" pitchFamily="49" charset="0"/>
              </a:rPr>
              <a:t>}</a:t>
            </a:r>
          </a:p>
        </p:txBody>
      </p:sp>
      <p:sp>
        <p:nvSpPr>
          <p:cNvPr id="2" name="Title 1"/>
          <p:cNvSpPr>
            <a:spLocks noGrp="1"/>
          </p:cNvSpPr>
          <p:nvPr>
            <p:ph type="title"/>
          </p:nvPr>
        </p:nvSpPr>
        <p:spPr/>
        <p:txBody>
          <a:bodyPr/>
          <a:lstStyle/>
          <a:p>
            <a:r>
              <a:rPr lang="en-GB" dirty="0"/>
              <a:t>Options (non-void) method</a:t>
            </a:r>
          </a:p>
        </p:txBody>
      </p:sp>
      <p:sp>
        <p:nvSpPr>
          <p:cNvPr id="9" name="Rectangle 15"/>
          <p:cNvSpPr>
            <a:spLocks noChangeArrowheads="1"/>
          </p:cNvSpPr>
          <p:nvPr/>
        </p:nvSpPr>
        <p:spPr bwMode="auto">
          <a:xfrm>
            <a:off x="1765011" y="1389926"/>
            <a:ext cx="6032204" cy="366767"/>
          </a:xfrm>
          <a:prstGeom prst="rect">
            <a:avLst/>
          </a:prstGeom>
          <a:solidFill>
            <a:schemeClr val="bg1"/>
          </a:solidFill>
          <a:ln w="19050">
            <a:solidFill>
              <a:schemeClr val="tx1"/>
            </a:solidFill>
            <a:miter lim="800000"/>
            <a:headEnd/>
            <a:tailEnd/>
          </a:ln>
          <a:effectLst>
            <a:outerShdw dist="107763" dir="2700000" algn="ctr" rotWithShape="0">
              <a:schemeClr val="bg2"/>
            </a:outerShdw>
          </a:effectLst>
        </p:spPr>
        <p:txBody>
          <a:bodyPr wrap="square" lIns="90488" tIns="44450" rIns="90488" bIns="44450">
            <a:spAutoFit/>
          </a:bodyPr>
          <a:lstStyle/>
          <a:p>
            <a:pPr defTabSz="739775" eaLnBrk="0" hangingPunct="0">
              <a:defRPr/>
            </a:pPr>
            <a:r>
              <a:rPr lang="en-GB" dirty="0">
                <a:solidFill>
                  <a:srgbClr val="0000FF"/>
                </a:solidFill>
                <a:latin typeface="Lucida Console" pitchFamily="49" charset="0"/>
              </a:rPr>
              <a:t>public static </a:t>
            </a:r>
            <a:r>
              <a:rPr lang="en-GB" dirty="0" err="1">
                <a:solidFill>
                  <a:srgbClr val="0000FF"/>
                </a:solidFill>
                <a:latin typeface="Lucida Console" pitchFamily="49" charset="0"/>
              </a:rPr>
              <a:t>boolean</a:t>
            </a:r>
            <a:r>
              <a:rPr lang="en-GB" dirty="0">
                <a:solidFill>
                  <a:srgbClr val="0000FF"/>
                </a:solidFill>
                <a:latin typeface="Lucida Console" pitchFamily="49" charset="0"/>
              </a:rPr>
              <a:t> </a:t>
            </a:r>
            <a:r>
              <a:rPr lang="en-GB" dirty="0" err="1">
                <a:latin typeface="Lucida Console" pitchFamily="49" charset="0"/>
              </a:rPr>
              <a:t>isGoodValue</a:t>
            </a:r>
            <a:r>
              <a:rPr lang="en-GB" dirty="0">
                <a:latin typeface="Lucida Console" pitchFamily="49" charset="0"/>
              </a:rPr>
              <a:t>(</a:t>
            </a:r>
            <a:r>
              <a:rPr lang="en-GB" dirty="0" err="1">
                <a:solidFill>
                  <a:srgbClr val="0000FF"/>
                </a:solidFill>
                <a:latin typeface="Lucida Console" pitchFamily="49" charset="0"/>
              </a:rPr>
              <a:t>int</a:t>
            </a:r>
            <a:r>
              <a:rPr lang="en-GB" dirty="0">
                <a:solidFill>
                  <a:srgbClr val="0000FF"/>
                </a:solidFill>
                <a:latin typeface="Lucida Console" pitchFamily="49" charset="0"/>
              </a:rPr>
              <a:t> </a:t>
            </a:r>
            <a:r>
              <a:rPr lang="en-GB" dirty="0">
                <a:latin typeface="Lucida Console" pitchFamily="49" charset="0"/>
              </a:rPr>
              <a:t>x)</a:t>
            </a:r>
          </a:p>
        </p:txBody>
      </p:sp>
      <p:sp>
        <p:nvSpPr>
          <p:cNvPr id="16" name="Rectangle 15"/>
          <p:cNvSpPr>
            <a:spLocks noChangeArrowheads="1"/>
          </p:cNvSpPr>
          <p:nvPr/>
        </p:nvSpPr>
        <p:spPr bwMode="auto">
          <a:xfrm>
            <a:off x="10094458" y="1948567"/>
            <a:ext cx="332468" cy="369332"/>
          </a:xfrm>
          <a:prstGeom prst="rect">
            <a:avLst/>
          </a:prstGeom>
          <a:solidFill>
            <a:srgbClr val="FFCCFF"/>
          </a:solidFill>
          <a:ln w="19050">
            <a:solidFill>
              <a:srgbClr val="004050"/>
            </a:solidFill>
            <a:miter lim="800000"/>
            <a:headEnd/>
            <a:tailEnd/>
          </a:ln>
        </p:spPr>
        <p:txBody>
          <a:bodyPr wrap="square" anchor="ctr">
            <a:spAutoFit/>
          </a:bodyPr>
          <a:lstStyle/>
          <a:p>
            <a:pPr algn="ctr" eaLnBrk="0" hangingPunct="0">
              <a:spcBef>
                <a:spcPct val="50000"/>
              </a:spcBef>
            </a:pPr>
            <a:r>
              <a:rPr lang="en-GB" dirty="0"/>
              <a:t>C</a:t>
            </a:r>
          </a:p>
        </p:txBody>
      </p:sp>
      <p:sp>
        <p:nvSpPr>
          <p:cNvPr id="20" name="Rectangle 15"/>
          <p:cNvSpPr>
            <a:spLocks noChangeArrowheads="1"/>
          </p:cNvSpPr>
          <p:nvPr/>
        </p:nvSpPr>
        <p:spPr bwMode="hidden">
          <a:xfrm>
            <a:off x="7899486" y="1388469"/>
            <a:ext cx="2532741" cy="394604"/>
          </a:xfrm>
          <a:prstGeom prst="rect">
            <a:avLst/>
          </a:prstGeom>
          <a:solidFill>
            <a:srgbClr val="FFCCFF"/>
          </a:solidFill>
          <a:ln w="19050">
            <a:solidFill>
              <a:schemeClr val="tx1"/>
            </a:solidFill>
            <a:miter lim="800000"/>
            <a:headEnd/>
            <a:tailEnd/>
          </a:ln>
          <a:effectLst>
            <a:outerShdw dist="35921" dir="2700000" algn="ctr" rotWithShape="0">
              <a:schemeClr val="bg2"/>
            </a:outerShdw>
          </a:effectLst>
        </p:spPr>
        <p:txBody>
          <a:bodyPr rIns="0"/>
          <a:lstStyle/>
          <a:p>
            <a:pPr algn="ctr">
              <a:spcBef>
                <a:spcPct val="0"/>
              </a:spcBef>
            </a:pPr>
            <a:r>
              <a:rPr lang="en-GB" sz="1600" dirty="0"/>
              <a:t>Assume this signature</a:t>
            </a:r>
          </a:p>
        </p:txBody>
      </p:sp>
      <p:sp>
        <p:nvSpPr>
          <p:cNvPr id="12" name="Rectangle 15"/>
          <p:cNvSpPr>
            <a:spLocks noChangeArrowheads="1"/>
          </p:cNvSpPr>
          <p:nvPr/>
        </p:nvSpPr>
        <p:spPr bwMode="auto">
          <a:xfrm>
            <a:off x="1710982" y="4464791"/>
            <a:ext cx="3692052" cy="1474763"/>
          </a:xfrm>
          <a:prstGeom prst="rect">
            <a:avLst/>
          </a:prstGeom>
          <a:solidFill>
            <a:schemeClr val="bg1"/>
          </a:solidFill>
          <a:ln w="19050">
            <a:solidFill>
              <a:srgbClr val="004050"/>
            </a:solidFill>
            <a:miter lim="800000"/>
            <a:headEnd/>
            <a:tailEnd/>
          </a:ln>
          <a:effectLst>
            <a:outerShdw dist="107763" dir="2700000" algn="ctr" rotWithShape="0">
              <a:schemeClr val="bg2"/>
            </a:outerShdw>
          </a:effectLst>
        </p:spPr>
        <p:txBody>
          <a:bodyPr wrap="square" lIns="90488" tIns="44450" rIns="90488" bIns="44450">
            <a:spAutoFit/>
          </a:bodyPr>
          <a:lstStyle/>
          <a:p>
            <a:pPr defTabSz="739775" eaLnBrk="0" hangingPunct="0">
              <a:defRPr/>
            </a:pPr>
            <a:r>
              <a:rPr lang="en-GB" dirty="0" err="1">
                <a:solidFill>
                  <a:srgbClr val="0000FF"/>
                </a:solidFill>
                <a:latin typeface="Lucida Console" pitchFamily="49" charset="0"/>
              </a:rPr>
              <a:t>boolean</a:t>
            </a:r>
            <a:r>
              <a:rPr lang="en-GB" dirty="0">
                <a:latin typeface="Lucida Console" pitchFamily="49" charset="0"/>
              </a:rPr>
              <a:t> </a:t>
            </a:r>
            <a:r>
              <a:rPr lang="en-GB" dirty="0" err="1">
                <a:latin typeface="Lucida Console" pitchFamily="49" charset="0"/>
              </a:rPr>
              <a:t>retval</a:t>
            </a:r>
            <a:r>
              <a:rPr lang="en-GB" dirty="0">
                <a:latin typeface="Lucida Console" pitchFamily="49" charset="0"/>
              </a:rPr>
              <a:t> = </a:t>
            </a:r>
            <a:r>
              <a:rPr lang="en-GB" dirty="0">
                <a:solidFill>
                  <a:srgbClr val="0000FF"/>
                </a:solidFill>
                <a:latin typeface="Lucida Console" pitchFamily="49" charset="0"/>
              </a:rPr>
              <a:t>false</a:t>
            </a:r>
            <a:r>
              <a:rPr lang="en-GB" dirty="0">
                <a:latin typeface="Lucida Console" pitchFamily="49" charset="0"/>
              </a:rPr>
              <a:t>;</a:t>
            </a:r>
            <a:br>
              <a:rPr lang="en-GB" dirty="0">
                <a:latin typeface="Lucida Console" pitchFamily="49" charset="0"/>
              </a:rPr>
            </a:br>
            <a:r>
              <a:rPr lang="en-GB" dirty="0">
                <a:solidFill>
                  <a:srgbClr val="0000FF"/>
                </a:solidFill>
                <a:latin typeface="Lucida Console" pitchFamily="49" charset="0"/>
              </a:rPr>
              <a:t>if</a:t>
            </a:r>
            <a:r>
              <a:rPr lang="en-GB" dirty="0">
                <a:latin typeface="Lucida Console" pitchFamily="49" charset="0"/>
              </a:rPr>
              <a:t> (x &gt; 10) {</a:t>
            </a:r>
            <a:br>
              <a:rPr lang="en-GB" dirty="0">
                <a:latin typeface="Lucida Console" pitchFamily="49" charset="0"/>
              </a:rPr>
            </a:br>
            <a:r>
              <a:rPr lang="en-GB" dirty="0">
                <a:latin typeface="Lucida Console" pitchFamily="49" charset="0"/>
              </a:rPr>
              <a:t>  </a:t>
            </a:r>
            <a:r>
              <a:rPr lang="en-GB" dirty="0" err="1">
                <a:latin typeface="Lucida Console" pitchFamily="49" charset="0"/>
              </a:rPr>
              <a:t>retval</a:t>
            </a:r>
            <a:r>
              <a:rPr lang="en-GB" dirty="0">
                <a:latin typeface="Lucida Console" pitchFamily="49" charset="0"/>
              </a:rPr>
              <a:t> = </a:t>
            </a:r>
            <a:r>
              <a:rPr lang="en-GB" dirty="0">
                <a:solidFill>
                  <a:srgbClr val="0000FF"/>
                </a:solidFill>
                <a:latin typeface="Lucida Console" pitchFamily="49" charset="0"/>
              </a:rPr>
              <a:t>true</a:t>
            </a:r>
            <a:r>
              <a:rPr lang="en-GB" dirty="0">
                <a:latin typeface="Lucida Console" pitchFamily="49" charset="0"/>
              </a:rPr>
              <a:t>;</a:t>
            </a:r>
            <a:br>
              <a:rPr lang="en-GB" dirty="0">
                <a:latin typeface="Lucida Console" pitchFamily="49" charset="0"/>
              </a:rPr>
            </a:br>
            <a:r>
              <a:rPr lang="en-GB" dirty="0">
                <a:latin typeface="Lucida Console" pitchFamily="49" charset="0"/>
              </a:rPr>
              <a:t>}</a:t>
            </a:r>
          </a:p>
          <a:p>
            <a:pPr defTabSz="739775" eaLnBrk="0" hangingPunct="0">
              <a:defRPr/>
            </a:pPr>
            <a:r>
              <a:rPr lang="en-GB" dirty="0">
                <a:solidFill>
                  <a:srgbClr val="0000FF"/>
                </a:solidFill>
                <a:latin typeface="Lucida Console" pitchFamily="49" charset="0"/>
              </a:rPr>
              <a:t>return</a:t>
            </a:r>
            <a:r>
              <a:rPr lang="en-GB" dirty="0">
                <a:latin typeface="Lucida Console" pitchFamily="49" charset="0"/>
              </a:rPr>
              <a:t> </a:t>
            </a:r>
            <a:r>
              <a:rPr lang="en-GB" dirty="0" err="1">
                <a:latin typeface="Lucida Console" pitchFamily="49" charset="0"/>
              </a:rPr>
              <a:t>retval</a:t>
            </a:r>
            <a:r>
              <a:rPr lang="en-GB" dirty="0">
                <a:latin typeface="Lucida Console" pitchFamily="49" charset="0"/>
              </a:rPr>
              <a:t>;</a:t>
            </a:r>
          </a:p>
        </p:txBody>
      </p:sp>
      <p:sp>
        <p:nvSpPr>
          <p:cNvPr id="13" name="Line 7"/>
          <p:cNvSpPr>
            <a:spLocks noChangeShapeType="1"/>
          </p:cNvSpPr>
          <p:nvPr/>
        </p:nvSpPr>
        <p:spPr bwMode="auto">
          <a:xfrm flipV="1">
            <a:off x="7654563" y="1587127"/>
            <a:ext cx="242655" cy="456"/>
          </a:xfrm>
          <a:prstGeom prst="line">
            <a:avLst/>
          </a:prstGeom>
          <a:noFill/>
          <a:ln w="9525">
            <a:solidFill>
              <a:srgbClr val="004050"/>
            </a:solidFill>
            <a:round/>
            <a:headEnd type="triangle" w="med" len="med"/>
            <a:tailEnd/>
          </a:ln>
        </p:spPr>
        <p:txBody>
          <a:bodyPr wrap="square">
            <a:spAutoFit/>
          </a:bodyPr>
          <a:lstStyle/>
          <a:p>
            <a:endParaRPr lang="en-GB"/>
          </a:p>
        </p:txBody>
      </p:sp>
      <p:sp>
        <p:nvSpPr>
          <p:cNvPr id="14" name="Rectangle 15"/>
          <p:cNvSpPr>
            <a:spLocks noChangeArrowheads="1"/>
          </p:cNvSpPr>
          <p:nvPr/>
        </p:nvSpPr>
        <p:spPr bwMode="auto">
          <a:xfrm>
            <a:off x="1765011" y="1955954"/>
            <a:ext cx="3623511" cy="2322933"/>
          </a:xfrm>
          <a:prstGeom prst="rect">
            <a:avLst/>
          </a:prstGeom>
          <a:solidFill>
            <a:schemeClr val="bg1"/>
          </a:solidFill>
          <a:ln w="19050">
            <a:solidFill>
              <a:srgbClr val="004050"/>
            </a:solidFill>
            <a:miter lim="800000"/>
            <a:headEnd/>
            <a:tailEnd/>
          </a:ln>
          <a:effectLst>
            <a:outerShdw dist="107763" dir="2700000" algn="ctr" rotWithShape="0">
              <a:schemeClr val="bg2"/>
            </a:outerShdw>
          </a:effectLst>
        </p:spPr>
        <p:txBody>
          <a:bodyPr wrap="square" lIns="90488" tIns="44450" rIns="90488" bIns="44450">
            <a:spAutoFit/>
          </a:bodyPr>
          <a:lstStyle/>
          <a:p>
            <a:pPr defTabSz="739775" eaLnBrk="0" hangingPunct="0">
              <a:defRPr/>
            </a:pPr>
            <a:r>
              <a:rPr lang="en-GB" dirty="0" err="1">
                <a:solidFill>
                  <a:srgbClr val="0000FF"/>
                </a:solidFill>
                <a:latin typeface="Lucida Console" pitchFamily="49" charset="0"/>
              </a:rPr>
              <a:t>boolean</a:t>
            </a:r>
            <a:r>
              <a:rPr lang="en-GB" dirty="0">
                <a:latin typeface="Lucida Console" pitchFamily="49" charset="0"/>
              </a:rPr>
              <a:t> </a:t>
            </a:r>
            <a:r>
              <a:rPr lang="en-GB" dirty="0" err="1">
                <a:latin typeface="Lucida Console" pitchFamily="49" charset="0"/>
              </a:rPr>
              <a:t>retval</a:t>
            </a:r>
            <a:r>
              <a:rPr lang="en-GB" dirty="0">
                <a:latin typeface="Lucida Console" pitchFamily="49" charset="0"/>
              </a:rPr>
              <a:t>;</a:t>
            </a:r>
            <a:br>
              <a:rPr lang="en-GB" dirty="0">
                <a:latin typeface="Lucida Console" pitchFamily="49" charset="0"/>
              </a:rPr>
            </a:br>
            <a:r>
              <a:rPr lang="en-GB" dirty="0">
                <a:solidFill>
                  <a:srgbClr val="0000FF"/>
                </a:solidFill>
                <a:latin typeface="Lucida Console" pitchFamily="49" charset="0"/>
              </a:rPr>
              <a:t>if</a:t>
            </a:r>
            <a:r>
              <a:rPr lang="en-GB" dirty="0">
                <a:latin typeface="Lucida Console" pitchFamily="49" charset="0"/>
              </a:rPr>
              <a:t> (x &gt; 10) {</a:t>
            </a:r>
            <a:br>
              <a:rPr lang="en-GB" dirty="0">
                <a:latin typeface="Lucida Console" pitchFamily="49" charset="0"/>
              </a:rPr>
            </a:br>
            <a:r>
              <a:rPr lang="en-GB" dirty="0">
                <a:latin typeface="Lucida Console" pitchFamily="49" charset="0"/>
              </a:rPr>
              <a:t>  </a:t>
            </a:r>
            <a:r>
              <a:rPr lang="en-GB" dirty="0" err="1">
                <a:latin typeface="Lucida Console" pitchFamily="49" charset="0"/>
              </a:rPr>
              <a:t>retval</a:t>
            </a:r>
            <a:r>
              <a:rPr lang="en-GB" dirty="0">
                <a:latin typeface="Lucida Console" pitchFamily="49" charset="0"/>
              </a:rPr>
              <a:t> = </a:t>
            </a:r>
            <a:r>
              <a:rPr lang="en-GB" dirty="0">
                <a:solidFill>
                  <a:srgbClr val="0000FF"/>
                </a:solidFill>
                <a:latin typeface="Lucida Console" pitchFamily="49" charset="0"/>
              </a:rPr>
              <a:t>true</a:t>
            </a:r>
            <a:r>
              <a:rPr lang="en-GB" dirty="0">
                <a:latin typeface="Lucida Console" pitchFamily="49" charset="0"/>
              </a:rPr>
              <a:t>;</a:t>
            </a:r>
            <a:br>
              <a:rPr lang="en-GB" dirty="0">
                <a:latin typeface="Lucida Console" pitchFamily="49" charset="0"/>
              </a:rPr>
            </a:br>
            <a:r>
              <a:rPr lang="en-GB" dirty="0">
                <a:latin typeface="Lucida Console" pitchFamily="49" charset="0"/>
              </a:rPr>
              <a:t>}</a:t>
            </a:r>
            <a:br>
              <a:rPr lang="en-GB" dirty="0">
                <a:latin typeface="Lucida Console" pitchFamily="49" charset="0"/>
              </a:rPr>
            </a:br>
            <a:r>
              <a:rPr lang="en-GB" dirty="0">
                <a:solidFill>
                  <a:srgbClr val="0000FF"/>
                </a:solidFill>
                <a:latin typeface="Lucida Console" pitchFamily="49" charset="0"/>
              </a:rPr>
              <a:t>else</a:t>
            </a:r>
            <a:r>
              <a:rPr lang="en-GB" dirty="0">
                <a:latin typeface="Lucida Console" pitchFamily="49" charset="0"/>
              </a:rPr>
              <a:t> {</a:t>
            </a:r>
            <a:br>
              <a:rPr lang="en-GB" dirty="0">
                <a:latin typeface="Lucida Console" pitchFamily="49" charset="0"/>
              </a:rPr>
            </a:br>
            <a:r>
              <a:rPr lang="en-GB" dirty="0">
                <a:latin typeface="Lucida Console" pitchFamily="49" charset="0"/>
              </a:rPr>
              <a:t>  </a:t>
            </a:r>
            <a:r>
              <a:rPr lang="en-GB" dirty="0" err="1">
                <a:latin typeface="Lucida Console" pitchFamily="49" charset="0"/>
              </a:rPr>
              <a:t>retval</a:t>
            </a:r>
            <a:r>
              <a:rPr lang="en-GB" dirty="0">
                <a:latin typeface="Lucida Console" pitchFamily="49" charset="0"/>
              </a:rPr>
              <a:t> = </a:t>
            </a:r>
            <a:r>
              <a:rPr lang="en-GB" dirty="0">
                <a:solidFill>
                  <a:srgbClr val="0000FF"/>
                </a:solidFill>
                <a:latin typeface="Lucida Console" pitchFamily="49" charset="0"/>
              </a:rPr>
              <a:t>false</a:t>
            </a:r>
            <a:r>
              <a:rPr lang="en-GB" dirty="0">
                <a:latin typeface="Lucida Console" pitchFamily="49" charset="0"/>
              </a:rPr>
              <a:t>;</a:t>
            </a:r>
            <a:br>
              <a:rPr lang="en-GB" dirty="0">
                <a:latin typeface="Lucida Console" pitchFamily="49" charset="0"/>
              </a:rPr>
            </a:br>
            <a:r>
              <a:rPr lang="en-GB" dirty="0">
                <a:latin typeface="Lucida Console" pitchFamily="49" charset="0"/>
              </a:rPr>
              <a:t>}</a:t>
            </a:r>
          </a:p>
          <a:p>
            <a:pPr defTabSz="739775" eaLnBrk="0" hangingPunct="0">
              <a:defRPr/>
            </a:pPr>
            <a:r>
              <a:rPr lang="en-GB" dirty="0">
                <a:solidFill>
                  <a:srgbClr val="0000FF"/>
                </a:solidFill>
                <a:latin typeface="Lucida Console" pitchFamily="49" charset="0"/>
              </a:rPr>
              <a:t>return</a:t>
            </a:r>
            <a:r>
              <a:rPr lang="en-GB" dirty="0">
                <a:latin typeface="Lucida Console" pitchFamily="49" charset="0"/>
              </a:rPr>
              <a:t> </a:t>
            </a:r>
            <a:r>
              <a:rPr lang="en-GB" dirty="0" err="1">
                <a:latin typeface="Lucida Console" pitchFamily="49" charset="0"/>
              </a:rPr>
              <a:t>retval</a:t>
            </a:r>
            <a:r>
              <a:rPr lang="en-GB" dirty="0">
                <a:latin typeface="Lucida Console" pitchFamily="49" charset="0"/>
              </a:rPr>
              <a:t>;</a:t>
            </a:r>
          </a:p>
        </p:txBody>
      </p:sp>
      <p:sp>
        <p:nvSpPr>
          <p:cNvPr id="15" name="Rectangle 15"/>
          <p:cNvSpPr>
            <a:spLocks noChangeArrowheads="1"/>
          </p:cNvSpPr>
          <p:nvPr/>
        </p:nvSpPr>
        <p:spPr bwMode="auto">
          <a:xfrm>
            <a:off x="5053563" y="1955598"/>
            <a:ext cx="332468" cy="369332"/>
          </a:xfrm>
          <a:prstGeom prst="rect">
            <a:avLst/>
          </a:prstGeom>
          <a:solidFill>
            <a:srgbClr val="FFCCFF"/>
          </a:solidFill>
          <a:ln w="19050">
            <a:solidFill>
              <a:srgbClr val="004050"/>
            </a:solidFill>
            <a:miter lim="800000"/>
            <a:headEnd/>
            <a:tailEnd/>
          </a:ln>
        </p:spPr>
        <p:txBody>
          <a:bodyPr wrap="square" anchor="ctr">
            <a:spAutoFit/>
          </a:bodyPr>
          <a:lstStyle/>
          <a:p>
            <a:pPr algn="ctr" eaLnBrk="0" hangingPunct="0">
              <a:spcBef>
                <a:spcPct val="50000"/>
              </a:spcBef>
            </a:pPr>
            <a:r>
              <a:rPr lang="en-GB" dirty="0"/>
              <a:t>A</a:t>
            </a:r>
          </a:p>
        </p:txBody>
      </p:sp>
      <p:sp>
        <p:nvSpPr>
          <p:cNvPr id="21" name="Rectangle 15"/>
          <p:cNvSpPr>
            <a:spLocks noChangeArrowheads="1"/>
          </p:cNvSpPr>
          <p:nvPr/>
        </p:nvSpPr>
        <p:spPr bwMode="auto">
          <a:xfrm>
            <a:off x="5069280" y="4464666"/>
            <a:ext cx="332468" cy="369332"/>
          </a:xfrm>
          <a:prstGeom prst="rect">
            <a:avLst/>
          </a:prstGeom>
          <a:solidFill>
            <a:srgbClr val="FFCCFF"/>
          </a:solidFill>
          <a:ln w="19050">
            <a:solidFill>
              <a:srgbClr val="004050"/>
            </a:solidFill>
            <a:miter lim="800000"/>
            <a:headEnd/>
            <a:tailEnd/>
          </a:ln>
        </p:spPr>
        <p:txBody>
          <a:bodyPr wrap="square" anchor="ctr">
            <a:spAutoFit/>
          </a:bodyPr>
          <a:lstStyle/>
          <a:p>
            <a:pPr algn="ctr" eaLnBrk="0" hangingPunct="0">
              <a:spcBef>
                <a:spcPct val="50000"/>
              </a:spcBef>
            </a:pPr>
            <a:r>
              <a:rPr lang="en-GB" dirty="0"/>
              <a:t>B</a:t>
            </a:r>
          </a:p>
        </p:txBody>
      </p:sp>
      <p:sp>
        <p:nvSpPr>
          <p:cNvPr id="23" name="Rectangle 15"/>
          <p:cNvSpPr>
            <a:spLocks noChangeArrowheads="1"/>
          </p:cNvSpPr>
          <p:nvPr/>
        </p:nvSpPr>
        <p:spPr bwMode="auto">
          <a:xfrm>
            <a:off x="7238715" y="3886319"/>
            <a:ext cx="3193525" cy="1197764"/>
          </a:xfrm>
          <a:prstGeom prst="rect">
            <a:avLst/>
          </a:prstGeom>
          <a:solidFill>
            <a:schemeClr val="bg1"/>
          </a:solidFill>
          <a:ln w="19050">
            <a:solidFill>
              <a:srgbClr val="004050"/>
            </a:solidFill>
            <a:miter lim="800000"/>
            <a:headEnd/>
            <a:tailEnd/>
          </a:ln>
          <a:effectLst>
            <a:outerShdw dist="107763" dir="2700000" algn="ctr" rotWithShape="0">
              <a:schemeClr val="bg2"/>
            </a:outerShdw>
          </a:effectLst>
        </p:spPr>
        <p:txBody>
          <a:bodyPr wrap="square" lIns="90488" tIns="44450" rIns="90488" bIns="44450">
            <a:spAutoFit/>
          </a:bodyPr>
          <a:lstStyle/>
          <a:p>
            <a:pPr defTabSz="739775" eaLnBrk="0" hangingPunct="0">
              <a:defRPr/>
            </a:pPr>
            <a:r>
              <a:rPr lang="en-GB" dirty="0">
                <a:solidFill>
                  <a:srgbClr val="0000FF"/>
                </a:solidFill>
                <a:latin typeface="Lucida Console" pitchFamily="49" charset="0"/>
              </a:rPr>
              <a:t>if</a:t>
            </a:r>
            <a:r>
              <a:rPr lang="en-GB" dirty="0">
                <a:latin typeface="Lucida Console" pitchFamily="49" charset="0"/>
              </a:rPr>
              <a:t> (x &gt; 10) {</a:t>
            </a:r>
            <a:br>
              <a:rPr lang="en-GB" dirty="0">
                <a:latin typeface="Lucida Console" pitchFamily="49" charset="0"/>
              </a:rPr>
            </a:br>
            <a:r>
              <a:rPr lang="en-GB" dirty="0">
                <a:latin typeface="Lucida Console" pitchFamily="49" charset="0"/>
              </a:rPr>
              <a:t>  </a:t>
            </a:r>
            <a:r>
              <a:rPr lang="en-GB" dirty="0">
                <a:solidFill>
                  <a:srgbClr val="0000FF"/>
                </a:solidFill>
                <a:latin typeface="Lucida Console" pitchFamily="49" charset="0"/>
              </a:rPr>
              <a:t>return</a:t>
            </a:r>
            <a:r>
              <a:rPr lang="en-GB" dirty="0">
                <a:latin typeface="Lucida Console" pitchFamily="49" charset="0"/>
              </a:rPr>
              <a:t> </a:t>
            </a:r>
            <a:r>
              <a:rPr lang="en-GB" dirty="0">
                <a:solidFill>
                  <a:srgbClr val="0000FF"/>
                </a:solidFill>
                <a:latin typeface="Lucida Console" pitchFamily="49" charset="0"/>
              </a:rPr>
              <a:t>true</a:t>
            </a:r>
            <a:r>
              <a:rPr lang="en-GB" dirty="0">
                <a:latin typeface="Lucida Console" pitchFamily="49" charset="0"/>
              </a:rPr>
              <a:t>;</a:t>
            </a:r>
            <a:br>
              <a:rPr lang="en-GB" dirty="0">
                <a:latin typeface="Lucida Console" pitchFamily="49" charset="0"/>
              </a:rPr>
            </a:br>
            <a:r>
              <a:rPr lang="en-GB" dirty="0">
                <a:latin typeface="Lucida Console" pitchFamily="49" charset="0"/>
              </a:rPr>
              <a:t>}</a:t>
            </a:r>
            <a:br>
              <a:rPr lang="en-GB" dirty="0">
                <a:latin typeface="Lucida Console" pitchFamily="49" charset="0"/>
              </a:rPr>
            </a:br>
            <a:r>
              <a:rPr lang="en-GB" dirty="0">
                <a:solidFill>
                  <a:srgbClr val="0000FF"/>
                </a:solidFill>
                <a:latin typeface="Lucida Console" pitchFamily="49" charset="0"/>
              </a:rPr>
              <a:t>return</a:t>
            </a:r>
            <a:r>
              <a:rPr lang="en-GB" dirty="0">
                <a:latin typeface="Lucida Console" pitchFamily="49" charset="0"/>
              </a:rPr>
              <a:t> </a:t>
            </a:r>
            <a:r>
              <a:rPr lang="en-GB" dirty="0">
                <a:solidFill>
                  <a:srgbClr val="0000FF"/>
                </a:solidFill>
                <a:latin typeface="Lucida Console" pitchFamily="49" charset="0"/>
              </a:rPr>
              <a:t>false</a:t>
            </a:r>
            <a:r>
              <a:rPr lang="en-GB" dirty="0">
                <a:latin typeface="Lucida Console" pitchFamily="49" charset="0"/>
              </a:rPr>
              <a:t>;</a:t>
            </a:r>
          </a:p>
        </p:txBody>
      </p:sp>
      <p:sp>
        <p:nvSpPr>
          <p:cNvPr id="24" name="Rectangle 23"/>
          <p:cNvSpPr>
            <a:spLocks noChangeArrowheads="1"/>
          </p:cNvSpPr>
          <p:nvPr/>
        </p:nvSpPr>
        <p:spPr bwMode="auto">
          <a:xfrm>
            <a:off x="10097464" y="3886224"/>
            <a:ext cx="332468" cy="369332"/>
          </a:xfrm>
          <a:prstGeom prst="rect">
            <a:avLst/>
          </a:prstGeom>
          <a:solidFill>
            <a:srgbClr val="FFCCFF"/>
          </a:solidFill>
          <a:ln w="19050">
            <a:solidFill>
              <a:srgbClr val="004050"/>
            </a:solidFill>
            <a:miter lim="800000"/>
            <a:headEnd/>
            <a:tailEnd/>
          </a:ln>
        </p:spPr>
        <p:txBody>
          <a:bodyPr wrap="square" anchor="ctr">
            <a:spAutoFit/>
          </a:bodyPr>
          <a:lstStyle/>
          <a:p>
            <a:pPr algn="ctr" eaLnBrk="0" hangingPunct="0">
              <a:spcBef>
                <a:spcPct val="50000"/>
              </a:spcBef>
            </a:pPr>
            <a:r>
              <a:rPr lang="en-GB" dirty="0"/>
              <a:t>D</a:t>
            </a:r>
          </a:p>
        </p:txBody>
      </p:sp>
      <p:sp>
        <p:nvSpPr>
          <p:cNvPr id="25" name="Rectangle 15"/>
          <p:cNvSpPr>
            <a:spLocks noChangeArrowheads="1"/>
          </p:cNvSpPr>
          <p:nvPr/>
        </p:nvSpPr>
        <p:spPr bwMode="auto">
          <a:xfrm>
            <a:off x="7231461" y="5214354"/>
            <a:ext cx="3193525" cy="366767"/>
          </a:xfrm>
          <a:prstGeom prst="rect">
            <a:avLst/>
          </a:prstGeom>
          <a:solidFill>
            <a:schemeClr val="bg1"/>
          </a:solidFill>
          <a:ln w="19050">
            <a:solidFill>
              <a:srgbClr val="004050"/>
            </a:solidFill>
            <a:miter lim="800000"/>
            <a:headEnd/>
            <a:tailEnd/>
          </a:ln>
          <a:effectLst>
            <a:outerShdw dist="107763" dir="2700000" algn="ctr" rotWithShape="0">
              <a:schemeClr val="bg2"/>
            </a:outerShdw>
          </a:effectLst>
        </p:spPr>
        <p:txBody>
          <a:bodyPr wrap="square" lIns="90488" tIns="44450" rIns="90488" bIns="44450">
            <a:spAutoFit/>
          </a:bodyPr>
          <a:lstStyle/>
          <a:p>
            <a:pPr defTabSz="739775" eaLnBrk="0" hangingPunct="0">
              <a:defRPr/>
            </a:pPr>
            <a:r>
              <a:rPr lang="en-GB" dirty="0">
                <a:solidFill>
                  <a:srgbClr val="0000FF"/>
                </a:solidFill>
                <a:latin typeface="Lucida Console" pitchFamily="49" charset="0"/>
              </a:rPr>
              <a:t>return</a:t>
            </a:r>
            <a:r>
              <a:rPr lang="en-GB" dirty="0">
                <a:latin typeface="Lucida Console" pitchFamily="49" charset="0"/>
              </a:rPr>
              <a:t> x &gt; 10;</a:t>
            </a:r>
          </a:p>
        </p:txBody>
      </p:sp>
      <p:sp>
        <p:nvSpPr>
          <p:cNvPr id="26" name="Rectangle 15"/>
          <p:cNvSpPr>
            <a:spLocks noChangeArrowheads="1"/>
          </p:cNvSpPr>
          <p:nvPr/>
        </p:nvSpPr>
        <p:spPr bwMode="auto">
          <a:xfrm>
            <a:off x="7238718" y="5715097"/>
            <a:ext cx="3193525" cy="366767"/>
          </a:xfrm>
          <a:prstGeom prst="rect">
            <a:avLst/>
          </a:prstGeom>
          <a:solidFill>
            <a:schemeClr val="bg1"/>
          </a:solidFill>
          <a:ln w="19050">
            <a:solidFill>
              <a:srgbClr val="004050"/>
            </a:solidFill>
            <a:miter lim="800000"/>
            <a:headEnd/>
            <a:tailEnd/>
          </a:ln>
          <a:effectLst>
            <a:outerShdw dist="107763" dir="2700000" algn="ctr" rotWithShape="0">
              <a:schemeClr val="bg2"/>
            </a:outerShdw>
          </a:effectLst>
        </p:spPr>
        <p:txBody>
          <a:bodyPr wrap="square" lIns="90488" tIns="44450" rIns="90488" bIns="44450">
            <a:spAutoFit/>
          </a:bodyPr>
          <a:lstStyle/>
          <a:p>
            <a:pPr defTabSz="739775" eaLnBrk="0" hangingPunct="0">
              <a:defRPr/>
            </a:pPr>
            <a:r>
              <a:rPr lang="en-GB" dirty="0">
                <a:solidFill>
                  <a:srgbClr val="0000FF"/>
                </a:solidFill>
                <a:latin typeface="Lucida Console" pitchFamily="49" charset="0"/>
              </a:rPr>
              <a:t>return</a:t>
            </a:r>
            <a:r>
              <a:rPr lang="en-GB" dirty="0">
                <a:latin typeface="Lucida Console" pitchFamily="49" charset="0"/>
              </a:rPr>
              <a:t> (x &gt; 10);</a:t>
            </a:r>
          </a:p>
        </p:txBody>
      </p:sp>
      <p:sp>
        <p:nvSpPr>
          <p:cNvPr id="27" name="Rectangle 26"/>
          <p:cNvSpPr>
            <a:spLocks noChangeArrowheads="1"/>
          </p:cNvSpPr>
          <p:nvPr/>
        </p:nvSpPr>
        <p:spPr bwMode="auto">
          <a:xfrm>
            <a:off x="10099733" y="5214281"/>
            <a:ext cx="332468" cy="369332"/>
          </a:xfrm>
          <a:prstGeom prst="rect">
            <a:avLst/>
          </a:prstGeom>
          <a:solidFill>
            <a:srgbClr val="FFCCFF"/>
          </a:solidFill>
          <a:ln w="19050">
            <a:solidFill>
              <a:srgbClr val="004050"/>
            </a:solidFill>
            <a:miter lim="800000"/>
            <a:headEnd/>
            <a:tailEnd/>
          </a:ln>
        </p:spPr>
        <p:txBody>
          <a:bodyPr wrap="square" anchor="ctr">
            <a:spAutoFit/>
          </a:bodyPr>
          <a:lstStyle/>
          <a:p>
            <a:pPr algn="ctr" eaLnBrk="0" hangingPunct="0">
              <a:spcBef>
                <a:spcPct val="50000"/>
              </a:spcBef>
            </a:pPr>
            <a:r>
              <a:rPr lang="en-GB" dirty="0"/>
              <a:t>E</a:t>
            </a:r>
          </a:p>
        </p:txBody>
      </p:sp>
      <p:sp>
        <p:nvSpPr>
          <p:cNvPr id="28" name="Rectangle 27"/>
          <p:cNvSpPr>
            <a:spLocks noChangeArrowheads="1"/>
          </p:cNvSpPr>
          <p:nvPr/>
        </p:nvSpPr>
        <p:spPr bwMode="auto">
          <a:xfrm>
            <a:off x="10099958" y="5717293"/>
            <a:ext cx="332468" cy="369332"/>
          </a:xfrm>
          <a:prstGeom prst="rect">
            <a:avLst/>
          </a:prstGeom>
          <a:solidFill>
            <a:srgbClr val="FFCCFF"/>
          </a:solidFill>
          <a:ln w="19050">
            <a:solidFill>
              <a:srgbClr val="004050"/>
            </a:solidFill>
            <a:miter lim="800000"/>
            <a:headEnd/>
            <a:tailEnd/>
          </a:ln>
        </p:spPr>
        <p:txBody>
          <a:bodyPr wrap="square" anchor="ctr">
            <a:spAutoFit/>
          </a:bodyPr>
          <a:lstStyle/>
          <a:p>
            <a:pPr algn="ctr" eaLnBrk="0" hangingPunct="0">
              <a:spcBef>
                <a:spcPct val="50000"/>
              </a:spcBef>
            </a:pPr>
            <a:r>
              <a:rPr lang="en-GB" dirty="0"/>
              <a:t>F</a:t>
            </a:r>
          </a:p>
        </p:txBody>
      </p:sp>
      <p:sp>
        <p:nvSpPr>
          <p:cNvPr id="29" name="Rectangle 15"/>
          <p:cNvSpPr>
            <a:spLocks noChangeArrowheads="1"/>
          </p:cNvSpPr>
          <p:nvPr/>
        </p:nvSpPr>
        <p:spPr bwMode="hidden">
          <a:xfrm>
            <a:off x="5615758" y="1942298"/>
            <a:ext cx="1417381" cy="1360739"/>
          </a:xfrm>
          <a:prstGeom prst="rect">
            <a:avLst/>
          </a:prstGeom>
          <a:solidFill>
            <a:srgbClr val="FFCCFF"/>
          </a:solidFill>
          <a:ln w="19050">
            <a:solidFill>
              <a:schemeClr val="tx1"/>
            </a:solidFill>
            <a:miter lim="800000"/>
            <a:headEnd/>
            <a:tailEnd/>
          </a:ln>
          <a:effectLst>
            <a:outerShdw dist="35921" dir="2700000" algn="ctr" rotWithShape="0">
              <a:schemeClr val="bg2"/>
            </a:outerShdw>
          </a:effectLst>
        </p:spPr>
        <p:txBody>
          <a:bodyPr rIns="0"/>
          <a:lstStyle/>
          <a:p>
            <a:pPr algn="ctr">
              <a:spcBef>
                <a:spcPct val="0"/>
              </a:spcBef>
            </a:pPr>
            <a:r>
              <a:rPr lang="en-GB" sz="1600" dirty="0"/>
              <a:t>These 6 </a:t>
            </a:r>
            <a:br>
              <a:rPr lang="en-GB" sz="1600" dirty="0"/>
            </a:br>
            <a:r>
              <a:rPr lang="en-GB" sz="1600" dirty="0"/>
              <a:t>‘code structures’ would work for Boolean type</a:t>
            </a:r>
          </a:p>
        </p:txBody>
      </p:sp>
      <p:sp>
        <p:nvSpPr>
          <p:cNvPr id="30" name="Rectangle 15"/>
          <p:cNvSpPr>
            <a:spLocks noChangeArrowheads="1"/>
          </p:cNvSpPr>
          <p:nvPr/>
        </p:nvSpPr>
        <p:spPr bwMode="hidden">
          <a:xfrm>
            <a:off x="5613490" y="4255556"/>
            <a:ext cx="1419648" cy="1459541"/>
          </a:xfrm>
          <a:prstGeom prst="rect">
            <a:avLst/>
          </a:prstGeom>
          <a:solidFill>
            <a:srgbClr val="FFCCFF"/>
          </a:solidFill>
          <a:ln w="19050">
            <a:solidFill>
              <a:schemeClr val="tx1"/>
            </a:solidFill>
            <a:miter lim="800000"/>
            <a:headEnd/>
            <a:tailEnd/>
          </a:ln>
          <a:effectLst>
            <a:outerShdw dist="35921" dir="2700000" algn="ctr" rotWithShape="0">
              <a:schemeClr val="bg2"/>
            </a:outerShdw>
          </a:effectLst>
        </p:spPr>
        <p:txBody>
          <a:bodyPr rIns="0"/>
          <a:lstStyle/>
          <a:p>
            <a:pPr algn="ctr">
              <a:spcBef>
                <a:spcPct val="0"/>
              </a:spcBef>
            </a:pPr>
            <a:r>
              <a:rPr lang="en-GB" sz="1600" dirty="0"/>
              <a:t>You will have a preference but prepare to see all 6 of these coded</a:t>
            </a:r>
          </a:p>
        </p:txBody>
      </p:sp>
    </p:spTree>
    <p:extLst>
      <p:ext uri="{BB962C8B-B14F-4D97-AF65-F5344CB8AC3E}">
        <p14:creationId xmlns:p14="http://schemas.microsoft.com/office/powerpoint/2010/main" val="71854684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861ba5a240904b86632099fc56e12dead204a13"/>
</p:tagLst>
</file>

<file path=ppt/theme/theme1.xml><?xml version="1.0" encoding="utf-8"?>
<a:theme xmlns:a="http://schemas.openxmlformats.org/drawingml/2006/main" name="Master">
  <a:themeElements>
    <a:clrScheme name="QA Branding Custom Colour Set">
      <a:dk1>
        <a:srgbClr val="004050"/>
      </a:dk1>
      <a:lt1>
        <a:srgbClr val="FFFFFF"/>
      </a:lt1>
      <a:dk2>
        <a:srgbClr val="00EDB5"/>
      </a:dk2>
      <a:lt2>
        <a:srgbClr val="FFFFFF"/>
      </a:lt2>
      <a:accent1>
        <a:srgbClr val="004050"/>
      </a:accent1>
      <a:accent2>
        <a:srgbClr val="00EDB5"/>
      </a:accent2>
      <a:accent3>
        <a:srgbClr val="7F007D"/>
      </a:accent3>
      <a:accent4>
        <a:srgbClr val="FF004C"/>
      </a:accent4>
      <a:accent5>
        <a:srgbClr val="F8D237"/>
      </a:accent5>
      <a:accent6>
        <a:srgbClr val="F3612C"/>
      </a:accent6>
      <a:hlink>
        <a:srgbClr val="004050"/>
      </a:hlink>
      <a:folHlink>
        <a:srgbClr val="00EDB5"/>
      </a:folHlink>
    </a:clrScheme>
    <a:fontScheme name="QA Brand Fonts 2019">
      <a:majorFont>
        <a:latin typeface="Krana Fat B"/>
        <a:ea typeface=""/>
        <a:cs typeface=""/>
      </a:majorFont>
      <a:minorFont>
        <a:latin typeface="Montserra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bodyPr vert="horz" lIns="0" tIns="0" rIns="0" bIns="0" rtlCol="0" anchor="t" anchorCtr="0">
        <a:normAutofit/>
      </a:bodyPr>
      <a:lstStyle>
        <a:defPPr algn="l">
          <a:defRPr smtClean="0"/>
        </a:defPPr>
      </a:lstStyle>
    </a:txDef>
  </a:objectDefaults>
  <a:extraClrSchemeLst/>
  <a:extLst>
    <a:ext uri="{05A4C25C-085E-4340-85A3-A5531E510DB2}">
      <thm15:themeFamily xmlns:thm15="http://schemas.microsoft.com/office/thememl/2012/main" name="Trainer Slidedeck Template DRAFT v0.1" id="{7AC1CA74-4441-42CA-9897-72DF6ED83A1A}" vid="{6017FA94-E546-4DB4-BF25-6AABB84AA04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04dd4f8b-4e55-4b0f-90ae-c416a13e2e63">
      <Terms xmlns="http://schemas.microsoft.com/office/infopath/2007/PartnerControls"/>
    </lcf76f155ced4ddcb4097134ff3c332f>
    <TaxCatchAll xmlns="51b58b7f-359e-418a-8fc0-c5d77d026bdc"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488ECE2E70AB8B46B2C449C81E540480" ma:contentTypeVersion="16" ma:contentTypeDescription="Create a new document." ma:contentTypeScope="" ma:versionID="1df647ff451cce96fec958af0153ffba">
  <xsd:schema xmlns:xsd="http://www.w3.org/2001/XMLSchema" xmlns:xs="http://www.w3.org/2001/XMLSchema" xmlns:p="http://schemas.microsoft.com/office/2006/metadata/properties" xmlns:ns2="04dd4f8b-4e55-4b0f-90ae-c416a13e2e63" xmlns:ns3="51b58b7f-359e-418a-8fc0-c5d77d026bdc" targetNamespace="http://schemas.microsoft.com/office/2006/metadata/properties" ma:root="true" ma:fieldsID="5089fbabc7396ddc8a0ca74cb50b0683" ns2:_="" ns3:_="">
    <xsd:import namespace="04dd4f8b-4e55-4b0f-90ae-c416a13e2e63"/>
    <xsd:import namespace="51b58b7f-359e-418a-8fc0-c5d77d026bdc"/>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DateTaken" minOccurs="0"/>
                <xsd:element ref="ns3:SharedWithUsers" minOccurs="0"/>
                <xsd:element ref="ns3:SharedWithDetails" minOccurs="0"/>
                <xsd:element ref="ns2:MediaServiceOCR" minOccurs="0"/>
                <xsd:element ref="ns2:MediaServiceAutoKeyPoints" minOccurs="0"/>
                <xsd:element ref="ns2:MediaServiceKeyPoints" minOccurs="0"/>
                <xsd:element ref="ns2:MediaLengthInSeconds" minOccurs="0"/>
                <xsd:element ref="ns2:MediaServiceLocation"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4dd4f8b-4e55-4b0f-90ae-c416a13e2e6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DateTaken" ma:index="13" nillable="true" ma:displayName="MediaServiceDateTaken" ma:hidden="true" ma:internalName="MediaServiceDateTaken"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LengthInSeconds" ma:index="19" nillable="true" ma:displayName="Length (seconds)" ma:internalName="MediaLengthInSeconds" ma:readOnly="true">
      <xsd:simpleType>
        <xsd:restriction base="dms:Unknown"/>
      </xsd:simpleType>
    </xsd:element>
    <xsd:element name="MediaServiceLocation" ma:index="20" nillable="true" ma:displayName="Location" ma:internalName="MediaServiceLocation" ma:readOnly="true">
      <xsd:simpleType>
        <xsd:restriction base="dms:Text"/>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85f1f1f9-0179-4c93-b971-8e9741e04503"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51b58b7f-359e-418a-8fc0-c5d77d026bdc"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element name="TaxCatchAll" ma:index="23" nillable="true" ma:displayName="Taxonomy Catch All Column" ma:hidden="true" ma:list="{ad02b767-6ee7-4f18-ac1f-362d437aa0cf}" ma:internalName="TaxCatchAll" ma:showField="CatchAllData" ma:web="51b58b7f-359e-418a-8fc0-c5d77d026bdc">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1249194-26B4-485C-94B5-9B0760803595}">
  <ds:schemaRefs>
    <ds:schemaRef ds:uri="http://schemas.microsoft.com/sharepoint/v3/contenttype/forms"/>
  </ds:schemaRefs>
</ds:datastoreItem>
</file>

<file path=customXml/itemProps2.xml><?xml version="1.0" encoding="utf-8"?>
<ds:datastoreItem xmlns:ds="http://schemas.openxmlformats.org/officeDocument/2006/customXml" ds:itemID="{2A5E57D3-4272-41D9-ADDF-190590C8F08C}">
  <ds:schemaRefs>
    <ds:schemaRef ds:uri="http://schemas.microsoft.com/office/2006/metadata/properties"/>
    <ds:schemaRef ds:uri="http://schemas.microsoft.com/office/infopath/2007/PartnerControls"/>
    <ds:schemaRef ds:uri="6794D9DE-4FDF-4DC0-8B2C-5438320C69D5"/>
    <ds:schemaRef ds:uri="E64DA411-94AE-4202-97C9-83273A834252"/>
  </ds:schemaRefs>
</ds:datastoreItem>
</file>

<file path=customXml/itemProps3.xml><?xml version="1.0" encoding="utf-8"?>
<ds:datastoreItem xmlns:ds="http://schemas.openxmlformats.org/officeDocument/2006/customXml" ds:itemID="{1C89D434-26EB-4D6C-BD34-18C33618AB11}"/>
</file>

<file path=docProps/app.xml><?xml version="1.0" encoding="utf-8"?>
<Properties xmlns="http://schemas.openxmlformats.org/officeDocument/2006/extended-properties" xmlns:vt="http://schemas.openxmlformats.org/officeDocument/2006/docPropsVTypes">
  <Template/>
  <TotalTime>11269</TotalTime>
  <Words>1828</Words>
  <Application>Microsoft Office PowerPoint</Application>
  <PresentationFormat>Widescreen</PresentationFormat>
  <Paragraphs>190</Paragraphs>
  <Slides>13</Slides>
  <Notes>12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Arial</vt:lpstr>
      <vt:lpstr>Calibri</vt:lpstr>
      <vt:lpstr>Consolas</vt:lpstr>
      <vt:lpstr>Courier New</vt:lpstr>
      <vt:lpstr>Krana Fat B</vt:lpstr>
      <vt:lpstr>Lucida Console</vt:lpstr>
      <vt:lpstr>Montserrat</vt:lpstr>
      <vt:lpstr>Wingdings</vt:lpstr>
      <vt:lpstr>Master</vt:lpstr>
      <vt:lpstr>More on conditionals</vt:lpstr>
      <vt:lpstr>PowerPoint Presentation</vt:lpstr>
      <vt:lpstr>The ternary Conditional Operator ( ? : )</vt:lpstr>
      <vt:lpstr>Logical operators AND and OR</vt:lpstr>
      <vt:lpstr>Logical operator – NOT (!) </vt:lpstr>
      <vt:lpstr>NOT (!) examples continued ..</vt:lpstr>
      <vt:lpstr>Fun and Games</vt:lpstr>
      <vt:lpstr>Code Structuring Options (void) method</vt:lpstr>
      <vt:lpstr>Options (non-void) method</vt:lpstr>
      <vt:lpstr>QUIZ (Part 1)</vt:lpstr>
      <vt:lpstr>QUIZ (Part 2)</vt:lpstr>
      <vt:lpstr>PowerPoint Presentation</vt:lpstr>
      <vt:lpstr>Hands On Labs</vt:lpstr>
    </vt:vector>
  </TitlesOfParts>
  <Manager/>
  <Company>QA Ltd</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Singh, Vaishali</dc:creator>
  <cp:keywords/>
  <dc:description/>
  <cp:lastModifiedBy>Beardsley, Paul</cp:lastModifiedBy>
  <cp:revision>1001</cp:revision>
  <cp:lastPrinted>2019-07-03T09:46:41Z</cp:lastPrinted>
  <dcterms:created xsi:type="dcterms:W3CDTF">2019-09-05T08:17:12Z</dcterms:created>
  <dcterms:modified xsi:type="dcterms:W3CDTF">2023-01-03T17:18:23Z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rder">
    <vt:r8>700</vt:r8>
  </property>
  <property fmtid="{D5CDD505-2E9C-101B-9397-08002B2CF9AE}" pid="3" name="Chapter">
    <vt:lpwstr>1</vt:lpwstr>
  </property>
  <property fmtid="{D5CDD505-2E9C-101B-9397-08002B2CF9AE}" pid="4" name="ContentTypeId">
    <vt:lpwstr>0x010100488ECE2E70AB8B46B2C449C81E540480</vt:lpwstr>
  </property>
  <property fmtid="{D5CDD505-2E9C-101B-9397-08002B2CF9AE}" pid="5" name="BookType">
    <vt:lpwstr>7</vt:lpwstr>
  </property>
</Properties>
</file>