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462" r:id="rId5"/>
    <p:sldId id="612" r:id="rId6"/>
    <p:sldId id="909" r:id="rId7"/>
    <p:sldId id="910" r:id="rId8"/>
    <p:sldId id="911" r:id="rId9"/>
    <p:sldId id="922" r:id="rId10"/>
    <p:sldId id="912" r:id="rId11"/>
    <p:sldId id="923" r:id="rId12"/>
    <p:sldId id="917" r:id="rId13"/>
  </p:sldIdLst>
  <p:sldSz cx="12192000" cy="6858000"/>
  <p:notesSz cx="6645275" cy="9775825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DE8BF54A-1323-4403-83F8-D7B5510C9D53}">
          <p14:sldIdLst>
            <p14:sldId id="462"/>
            <p14:sldId id="612"/>
            <p14:sldId id="909"/>
            <p14:sldId id="910"/>
            <p14:sldId id="911"/>
            <p14:sldId id="922"/>
            <p14:sldId id="912"/>
            <p14:sldId id="923"/>
            <p14:sldId id="91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7E007C"/>
    <a:srgbClr val="FF004C"/>
    <a:srgbClr val="09EDB8"/>
    <a:srgbClr val="F91258"/>
    <a:srgbClr val="F3622C"/>
    <a:srgbClr val="28CFF9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5961" autoAdjust="0"/>
  </p:normalViewPr>
  <p:slideViewPr>
    <p:cSldViewPr snapToGrid="0" snapToObjects="1" showGuides="1">
      <p:cViewPr varScale="1">
        <p:scale>
          <a:sx n="99" d="100"/>
          <a:sy n="99" d="100"/>
        </p:scale>
        <p:origin x="1254" y="78"/>
      </p:cViewPr>
      <p:guideLst>
        <p:guide pos="3840"/>
        <p:guide orient="horz" pos="377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40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750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73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7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NUL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6057" y="3264823"/>
            <a:ext cx="5967455" cy="28592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28CFF9"/>
          </a:solidFill>
        </p:grpSpPr>
        <p:sp>
          <p:nvSpPr>
            <p:cNvPr id="12" name="Rectangle 11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1" y="2366578"/>
            <a:ext cx="7767721" cy="4491421"/>
            <a:chOff x="7799133" y="1870745"/>
            <a:chExt cx="1010349" cy="584292"/>
          </a:xfrm>
          <a:solidFill>
            <a:srgbClr val="F8D237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1" y="3841786"/>
            <a:ext cx="8212667" cy="4320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-10132" y="4965471"/>
            <a:ext cx="8146316" cy="4320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5030515"/>
            <a:ext cx="2361189" cy="132089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5379138"/>
            <a:ext cx="2746241" cy="1332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2203017" y="4568506"/>
            <a:ext cx="2424152" cy="1401684"/>
            <a:chOff x="7799133" y="1870745"/>
            <a:chExt cx="1010349" cy="584292"/>
          </a:xfrm>
          <a:solidFill>
            <a:srgbClr val="F8D237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&amp;A/what's next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FF004C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209851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F3622C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2327195" y="4606108"/>
            <a:ext cx="2293146" cy="1326143"/>
            <a:chOff x="7799133" y="1870745"/>
            <a:chExt cx="1010349" cy="584292"/>
          </a:xfrm>
          <a:solidFill>
            <a:srgbClr val="FF004C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-11069" y="5042941"/>
            <a:ext cx="2506981" cy="126517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0" y="5374222"/>
            <a:ext cx="2506981" cy="12600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7E007C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2pPr marL="355600" indent="-266700">
              <a:buFont typeface="Arial" panose="020B0604020202020204" pitchFamily="34" charset="0"/>
              <a:buChar char="•"/>
              <a:defRPr/>
            </a:lvl2pPr>
            <a:lvl3pPr marL="355600" indent="-266700">
              <a:buFont typeface="Arial" panose="020B0604020202020204" pitchFamily="34" charset="0"/>
              <a:buChar char="•"/>
              <a:defRPr/>
            </a:lvl3pPr>
            <a:lvl4pPr marL="355600" indent="-266700">
              <a:buFont typeface="Arial" panose="020B0604020202020204" pitchFamily="34" charset="0"/>
              <a:buChar char="•"/>
              <a:defRPr/>
            </a:lvl4pPr>
            <a:lvl5pPr marL="355600" indent="-2667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marL="342900" lvl="1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Second level</a:t>
            </a:r>
          </a:p>
          <a:p>
            <a:pPr marL="342900" lvl="1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342900" lvl="1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Fourth level</a:t>
            </a:r>
          </a:p>
          <a:p>
            <a:pPr marL="342900" lvl="1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 smtClean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Hope you enjoyed this learning journey.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3516594"/>
            <a:ext cx="7016814" cy="2396903"/>
            <a:chOff x="623461" y="4580698"/>
            <a:chExt cx="4009018" cy="1370734"/>
          </a:xfrm>
          <a:solidFill>
            <a:srgbClr val="004050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623462" y="5031740"/>
              <a:ext cx="19306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3461" y="5373431"/>
              <a:ext cx="1930689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1" y="2366578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1" y="3844205"/>
            <a:ext cx="8314267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-10132" y="4967139"/>
            <a:ext cx="8324398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902" r:id="rId2"/>
    <p:sldLayoutId id="2147483812" r:id="rId3"/>
    <p:sldLayoutId id="2147483813" r:id="rId4"/>
    <p:sldLayoutId id="2147483798" r:id="rId5"/>
    <p:sldLayoutId id="2147483806" r:id="rId6"/>
    <p:sldLayoutId id="2147483709" r:id="rId7"/>
    <p:sldLayoutId id="2147483822" r:id="rId8"/>
    <p:sldLayoutId id="2147483802" r:id="rId9"/>
    <p:sldLayoutId id="2147483792" r:id="rId10"/>
    <p:sldLayoutId id="2147483810" r:id="rId11"/>
    <p:sldLayoutId id="2147483804" r:id="rId12"/>
    <p:sldLayoutId id="2147483821" r:id="rId13"/>
    <p:sldLayoutId id="2147483824" r:id="rId14"/>
    <p:sldLayoutId id="2147483828" r:id="rId15"/>
    <p:sldLayoutId id="2147483853" r:id="rId16"/>
    <p:sldLayoutId id="2147483899" r:id="rId17"/>
    <p:sldLayoutId id="2147483832" r:id="rId18"/>
    <p:sldLayoutId id="2147483833" r:id="rId19"/>
    <p:sldLayoutId id="2147483836" r:id="rId20"/>
    <p:sldLayoutId id="2147483852" r:id="rId21"/>
    <p:sldLayoutId id="2147483900" r:id="rId22"/>
    <p:sldLayoutId id="2147483820" r:id="rId23"/>
    <p:sldLayoutId id="2147483842" r:id="rId24"/>
    <p:sldLayoutId id="2147483845" r:id="rId25"/>
    <p:sldLayoutId id="2147483851" r:id="rId26"/>
    <p:sldLayoutId id="2147483901" r:id="rId27"/>
    <p:sldLayoutId id="2147483650" r:id="rId28"/>
    <p:sldLayoutId id="2147483734" r:id="rId29"/>
    <p:sldLayoutId id="2147483796" r:id="rId30"/>
    <p:sldLayoutId id="2147483719" r:id="rId31"/>
    <p:sldLayoutId id="2147483721" r:id="rId32"/>
    <p:sldLayoutId id="2147483724" r:id="rId33"/>
    <p:sldLayoutId id="2147483797" r:id="rId34"/>
    <p:sldLayoutId id="2147483814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7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Modifying Data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299" y="5768975"/>
            <a:ext cx="5627171" cy="7058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2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921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4784" y="4580199"/>
            <a:ext cx="5627171" cy="2201601"/>
          </a:xfrm>
        </p:spPr>
        <p:txBody>
          <a:bodyPr/>
          <a:lstStyle/>
          <a:p>
            <a:r>
              <a:rPr lang="en-GB" dirty="0" smtClean="0"/>
              <a:t>Adding new rows</a:t>
            </a:r>
          </a:p>
          <a:p>
            <a:pPr marL="684000" lvl="1" indent="-342000"/>
            <a:r>
              <a:rPr lang="en-GB" dirty="0">
                <a:solidFill>
                  <a:schemeClr val="bg1"/>
                </a:solidFill>
              </a:rPr>
              <a:t>INSERT</a:t>
            </a:r>
          </a:p>
          <a:p>
            <a:r>
              <a:rPr lang="en-GB" dirty="0" smtClean="0"/>
              <a:t>Modifying existing rows</a:t>
            </a:r>
          </a:p>
          <a:p>
            <a:pPr marL="684000" lvl="1" indent="-342000"/>
            <a:r>
              <a:rPr lang="en-GB" dirty="0" smtClean="0">
                <a:solidFill>
                  <a:schemeClr val="bg1"/>
                </a:solidFill>
              </a:rPr>
              <a:t>UPDATE</a:t>
            </a:r>
          </a:p>
          <a:p>
            <a:r>
              <a:rPr lang="en-GB" dirty="0" smtClean="0"/>
              <a:t>Removing rows</a:t>
            </a:r>
          </a:p>
          <a:p>
            <a:pPr marL="684000" lvl="1" indent="-342000"/>
            <a:r>
              <a:rPr lang="en-GB" dirty="0">
                <a:solidFill>
                  <a:schemeClr val="bg1"/>
                </a:solidFill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9291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INSERT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2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INSERT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INSERT [INTO]</a:t>
            </a:r>
            <a:r>
              <a:rPr lang="en-GB" dirty="0"/>
              <a:t> </a:t>
            </a:r>
            <a:r>
              <a:rPr lang="en-GB" i="1" dirty="0"/>
              <a:t>table</a:t>
            </a:r>
            <a:br>
              <a:rPr lang="en-GB" i="1" dirty="0"/>
            </a:br>
            <a:r>
              <a:rPr lang="en-GB" b="1" dirty="0"/>
              <a:t>(</a:t>
            </a:r>
            <a:r>
              <a:rPr lang="en-GB" i="1" dirty="0"/>
              <a:t>col1</a:t>
            </a:r>
            <a:r>
              <a:rPr lang="en-GB" dirty="0"/>
              <a:t>, … </a:t>
            </a:r>
            <a:r>
              <a:rPr lang="en-GB" i="1" dirty="0" err="1"/>
              <a:t>colN</a:t>
            </a:r>
            <a:r>
              <a:rPr lang="en-GB" b="1" dirty="0"/>
              <a:t>)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VALUES (</a:t>
            </a:r>
            <a:r>
              <a:rPr lang="en-GB" i="1" dirty="0"/>
              <a:t>val1</a:t>
            </a:r>
            <a:r>
              <a:rPr lang="en-GB" dirty="0"/>
              <a:t>, …, </a:t>
            </a:r>
            <a:r>
              <a:rPr lang="en-GB" i="1" dirty="0" err="1"/>
              <a:t>valN</a:t>
            </a:r>
            <a:r>
              <a:rPr lang="en-GB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INSERT [INTO] </a:t>
            </a:r>
            <a:r>
              <a:rPr lang="en-GB" i="1" dirty="0"/>
              <a:t>table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SELECT …</a:t>
            </a:r>
          </a:p>
        </p:txBody>
      </p:sp>
    </p:spTree>
    <p:extLst>
      <p:ext uri="{BB962C8B-B14F-4D97-AF65-F5344CB8AC3E}">
        <p14:creationId xmlns:p14="http://schemas.microsoft.com/office/powerpoint/2010/main" val="163584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84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UPDATE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</a:t>
            </a:r>
            <a:r>
              <a:rPr lang="en-GB" i="1" dirty="0"/>
              <a:t>table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SET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</a:t>
            </a:r>
            <a:r>
              <a:rPr lang="en-GB" i="1" dirty="0"/>
              <a:t>col1</a:t>
            </a:r>
            <a:r>
              <a:rPr lang="en-GB" dirty="0"/>
              <a:t> </a:t>
            </a:r>
            <a:r>
              <a:rPr lang="en-GB" b="1" dirty="0"/>
              <a:t>=</a:t>
            </a:r>
            <a:r>
              <a:rPr lang="en-GB" dirty="0"/>
              <a:t> </a:t>
            </a:r>
            <a:r>
              <a:rPr lang="en-GB" i="1" dirty="0"/>
              <a:t>val1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	</a:t>
            </a:r>
            <a:r>
              <a:rPr lang="en-GB" b="1" dirty="0"/>
              <a:t>…,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</a:t>
            </a:r>
            <a:r>
              <a:rPr lang="en-GB" i="1" dirty="0" err="1"/>
              <a:t>colN</a:t>
            </a:r>
            <a:r>
              <a:rPr lang="en-GB" dirty="0"/>
              <a:t> </a:t>
            </a:r>
            <a:r>
              <a:rPr lang="en-GB" b="1" dirty="0"/>
              <a:t>=</a:t>
            </a:r>
            <a:r>
              <a:rPr lang="en-GB" dirty="0"/>
              <a:t> </a:t>
            </a:r>
            <a:r>
              <a:rPr lang="en-GB" i="1" dirty="0" err="1"/>
              <a:t>valN</a:t>
            </a:r>
            <a:r>
              <a:rPr lang="en-GB" i="1" dirty="0"/>
              <a:t/>
            </a:r>
            <a:br>
              <a:rPr lang="en-GB" i="1" dirty="0"/>
            </a:br>
            <a:r>
              <a:rPr lang="en-GB" b="1" dirty="0"/>
              <a:t>WHERE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</a:t>
            </a:r>
            <a:r>
              <a:rPr lang="en-GB" i="1" dirty="0" err="1"/>
              <a:t>colX</a:t>
            </a:r>
            <a:r>
              <a:rPr lang="en-GB" dirty="0"/>
              <a:t> </a:t>
            </a:r>
            <a:r>
              <a:rPr lang="en-GB" b="1" dirty="0"/>
              <a:t>=</a:t>
            </a:r>
            <a:r>
              <a:rPr lang="en-GB" dirty="0"/>
              <a:t> </a:t>
            </a:r>
            <a:r>
              <a:rPr lang="en-GB" i="1" dirty="0" err="1"/>
              <a:t>valX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16433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DELETE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71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DELETE [FROM]</a:t>
            </a:r>
            <a:r>
              <a:rPr lang="en-GB" dirty="0"/>
              <a:t> </a:t>
            </a:r>
            <a:r>
              <a:rPr lang="en-GB" i="1" dirty="0"/>
              <a:t>table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WHERE …</a:t>
            </a:r>
          </a:p>
        </p:txBody>
      </p:sp>
    </p:spTree>
    <p:extLst>
      <p:ext uri="{BB962C8B-B14F-4D97-AF65-F5344CB8AC3E}">
        <p14:creationId xmlns:p14="http://schemas.microsoft.com/office/powerpoint/2010/main" val="94871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9605069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8ECE2E70AB8B46B2C449C81E540480" ma:contentTypeVersion="16" ma:contentTypeDescription="Create a new document." ma:contentTypeScope="" ma:versionID="1df647ff451cce96fec958af0153ffba">
  <xsd:schema xmlns:xsd="http://www.w3.org/2001/XMLSchema" xmlns:xs="http://www.w3.org/2001/XMLSchema" xmlns:p="http://schemas.microsoft.com/office/2006/metadata/properties" xmlns:ns2="04dd4f8b-4e55-4b0f-90ae-c416a13e2e63" xmlns:ns3="51b58b7f-359e-418a-8fc0-c5d77d026bdc" targetNamespace="http://schemas.microsoft.com/office/2006/metadata/properties" ma:root="true" ma:fieldsID="5089fbabc7396ddc8a0ca74cb50b0683" ns2:_="" ns3:_="">
    <xsd:import namespace="04dd4f8b-4e55-4b0f-90ae-c416a13e2e63"/>
    <xsd:import namespace="51b58b7f-359e-418a-8fc0-c5d77d026b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d4f8b-4e55-4b0f-90ae-c416a13e2e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58b7f-359e-418a-8fc0-c5d77d026b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d02b767-6ee7-4f18-ac1f-362d437aa0cf}" ma:internalName="TaxCatchAll" ma:showField="CatchAllData" ma:web="51b58b7f-359e-418a-8fc0-c5d77d026b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dd4f8b-4e55-4b0f-90ae-c416a13e2e63">
      <Terms xmlns="http://schemas.microsoft.com/office/infopath/2007/PartnerControls"/>
    </lcf76f155ced4ddcb4097134ff3c332f>
    <TaxCatchAll xmlns="51b58b7f-359e-418a-8fc0-c5d77d026bdc" xsi:nil="true"/>
  </documentManagement>
</p:properties>
</file>

<file path=customXml/itemProps1.xml><?xml version="1.0" encoding="utf-8"?>
<ds:datastoreItem xmlns:ds="http://schemas.openxmlformats.org/officeDocument/2006/customXml" ds:itemID="{B0C5B35E-BD9F-4244-A6BB-F5931B6710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B83777-ECAD-449A-B565-80CC64255D89}"/>
</file>

<file path=customXml/itemProps3.xml><?xml version="1.0" encoding="utf-8"?>
<ds:datastoreItem xmlns:ds="http://schemas.openxmlformats.org/officeDocument/2006/customXml" ds:itemID="{FC5ED7E8-24FB-4582-9D3D-93786261BB89}">
  <ds:schemaRefs>
    <ds:schemaRef ds:uri="http://schemas.microsoft.com/office/2006/metadata/properties"/>
    <ds:schemaRef ds:uri="http://schemas.microsoft.com/office/infopath/2007/PartnerControls"/>
    <ds:schemaRef ds:uri="0C7DB021-8374-491B-B179-4731FF54D5A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2573</TotalTime>
  <Words>38</Words>
  <Application>Microsoft Office PowerPoint</Application>
  <PresentationFormat>Widescreen</PresentationFormat>
  <Paragraphs>25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Krana Fat B</vt:lpstr>
      <vt:lpstr>Montserrat</vt:lpstr>
      <vt:lpstr>Master</vt:lpstr>
      <vt:lpstr>Modifying Data</vt:lpstr>
      <vt:lpstr>Overview</vt:lpstr>
      <vt:lpstr>INSERT</vt:lpstr>
      <vt:lpstr>PowerPoint Presentation</vt:lpstr>
      <vt:lpstr>UPDATE</vt:lpstr>
      <vt:lpstr>PowerPoint Presentation</vt:lpstr>
      <vt:lpstr>DELETE</vt:lpstr>
      <vt:lpstr>PowerPoint Presentation</vt:lpstr>
      <vt:lpstr>PowerPoint Presentation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Chaggar, Jagjeet</cp:lastModifiedBy>
  <cp:revision>242</cp:revision>
  <cp:lastPrinted>2019-07-03T09:46:41Z</cp:lastPrinted>
  <dcterms:created xsi:type="dcterms:W3CDTF">2019-09-05T08:17:12Z</dcterms:created>
  <dcterms:modified xsi:type="dcterms:W3CDTF">2019-11-20T12:53:14Z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Number">
    <vt:lpwstr>A</vt:lpwstr>
  </property>
  <property fmtid="{D5CDD505-2E9C-101B-9397-08002B2CF9AE}" pid="3" name="BrandingStandard">
    <vt:lpwstr>2014</vt:lpwstr>
  </property>
  <property fmtid="{D5CDD505-2E9C-101B-9397-08002B2CF9AE}" pid="4" name="ChapterType">
    <vt:lpwstr>Appendix</vt:lpwstr>
  </property>
  <property fmtid="{D5CDD505-2E9C-101B-9397-08002B2CF9AE}" pid="5" name="ContentTypeId">
    <vt:lpwstr>0x010100488ECE2E70AB8B46B2C449C81E540480</vt:lpwstr>
  </property>
  <property fmtid="{D5CDD505-2E9C-101B-9397-08002B2CF9AE}" pid="6" name="BookType">
    <vt:lpwstr>3</vt:lpwstr>
  </property>
  <property fmtid="{D5CDD505-2E9C-101B-9397-08002B2CF9AE}" pid="7" name="PageNumbering">
    <vt:lpwstr>Sequential</vt:lpwstr>
  </property>
  <property fmtid="{D5CDD505-2E9C-101B-9397-08002B2CF9AE}" pid="8" name="Difficulty">
    <vt:lpwstr/>
  </property>
  <property fmtid="{D5CDD505-2E9C-101B-9397-08002B2CF9AE}" pid="9" name="Duration">
    <vt:lpwstr/>
  </property>
  <property fmtid="{D5CDD505-2E9C-101B-9397-08002B2CF9AE}" pid="10" name="PrintingStyle">
    <vt:lpwstr>Portrait_Print_Notes</vt:lpwstr>
  </property>
</Properties>
</file>