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6" saveSubsetFonts="1" autoCompressPictures="0">
  <p:sldMasterIdLst>
    <p:sldMasterId id="2147483648" r:id="rId4"/>
  </p:sldMasterIdLst>
  <p:notesMasterIdLst>
    <p:notesMasterId r:id="rId18"/>
  </p:notesMasterIdLst>
  <p:handoutMasterIdLst>
    <p:handoutMasterId r:id="rId19"/>
  </p:handoutMasterIdLst>
  <p:sldIdLst>
    <p:sldId id="522" r:id="rId5"/>
    <p:sldId id="486" r:id="rId6"/>
    <p:sldId id="484" r:id="rId7"/>
    <p:sldId id="441" r:id="rId8"/>
    <p:sldId id="465" r:id="rId9"/>
    <p:sldId id="442" r:id="rId10"/>
    <p:sldId id="445" r:id="rId11"/>
    <p:sldId id="446" r:id="rId12"/>
    <p:sldId id="447" r:id="rId13"/>
    <p:sldId id="466" r:id="rId14"/>
    <p:sldId id="521" r:id="rId15"/>
    <p:sldId id="488" r:id="rId16"/>
    <p:sldId id="520" r:id="rId17"/>
  </p:sldIdLst>
  <p:sldSz cx="12192000" cy="6858000"/>
  <p:notesSz cx="6645275" cy="9775825"/>
  <p:custDataLst>
    <p:tags r:id="rId2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3770" userDrawn="1">
          <p15:clr>
            <a:srgbClr val="A4A3A4"/>
          </p15:clr>
        </p15:guide>
      </p15:sldGuideLst>
    </p:ext>
    <p:ext uri="{2D200454-40CA-4A62-9FC3-DE9A4176ACB9}">
      <p15:notesGuideLst xmlns:p15="http://schemas.microsoft.com/office/powerpoint/2012/main">
        <p15:guide id="1" orient="horz" pos="3079">
          <p15:clr>
            <a:srgbClr val="A4A3A4"/>
          </p15:clr>
        </p15:guide>
        <p15:guide id="2" pos="2093">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row, Joshua" initials="BJ" lastIdx="30" clrIdx="0">
    <p:extLst>
      <p:ext uri="{19B8F6BF-5375-455C-9EA6-DF929625EA0E}">
        <p15:presenceInfo xmlns:p15="http://schemas.microsoft.com/office/powerpoint/2012/main" userId="S-1-5-21-3476036342-1731177862-1559577602-51474" providerId="AD"/>
      </p:ext>
    </p:extLst>
  </p:cmAuthor>
  <p:cmAuthor id="2" name="Singh, Vaishali" initials="SV" lastIdx="7" clrIdx="1">
    <p:extLst>
      <p:ext uri="{19B8F6BF-5375-455C-9EA6-DF929625EA0E}">
        <p15:presenceInfo xmlns:p15="http://schemas.microsoft.com/office/powerpoint/2012/main" userId="S-1-5-21-3476036342-1731177862-1559577602-1552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EDB8"/>
    <a:srgbClr val="004050"/>
    <a:srgbClr val="F3622C"/>
    <a:srgbClr val="F91258"/>
    <a:srgbClr val="7E007C"/>
    <a:srgbClr val="28CFF9"/>
    <a:srgbClr val="31D3AE"/>
    <a:srgbClr val="F3F3F3"/>
    <a:srgbClr val="F4F4F4"/>
    <a:srgbClr val="3D6E7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0" autoAdjust="0"/>
    <p:restoredTop sz="93792" autoAdjust="0"/>
  </p:normalViewPr>
  <p:slideViewPr>
    <p:cSldViewPr snapToGrid="0" snapToObjects="1" showGuides="1">
      <p:cViewPr>
        <p:scale>
          <a:sx n="67" d="100"/>
          <a:sy n="67" d="100"/>
        </p:scale>
        <p:origin x="1000" y="44"/>
      </p:cViewPr>
      <p:guideLst>
        <p:guide pos="3840"/>
        <p:guide orient="horz" pos="377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91" d="100"/>
          <a:sy n="91" d="100"/>
        </p:scale>
        <p:origin x="-3804" y="-108"/>
      </p:cViewPr>
      <p:guideLst>
        <p:guide orient="horz" pos="3079"/>
        <p:guide pos="2093"/>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879725" cy="49053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763964" y="1"/>
            <a:ext cx="2879725" cy="490538"/>
          </a:xfrm>
          <a:prstGeom prst="rect">
            <a:avLst/>
          </a:prstGeom>
        </p:spPr>
        <p:txBody>
          <a:bodyPr vert="horz" lIns="91440" tIns="45720" rIns="91440" bIns="45720" rtlCol="0"/>
          <a:lstStyle>
            <a:lvl1pPr algn="r">
              <a:defRPr sz="1200"/>
            </a:lvl1pPr>
          </a:lstStyle>
          <a:p>
            <a:fld id="{86D088FE-3E68-47FE-8BA4-634CD34BABBC}" type="datetimeFigureOut">
              <a:rPr lang="en-GB" smtClean="0"/>
              <a:pPr/>
              <a:t>13/05/2022</a:t>
            </a:fld>
            <a:endParaRPr lang="en-GB"/>
          </a:p>
        </p:txBody>
      </p:sp>
      <p:sp>
        <p:nvSpPr>
          <p:cNvPr id="4" name="Footer Placeholder 3"/>
          <p:cNvSpPr>
            <a:spLocks noGrp="1"/>
          </p:cNvSpPr>
          <p:nvPr>
            <p:ph type="ftr" sz="quarter" idx="2"/>
          </p:nvPr>
        </p:nvSpPr>
        <p:spPr>
          <a:xfrm>
            <a:off x="1" y="9285289"/>
            <a:ext cx="2879725" cy="490536"/>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763964" y="9285289"/>
            <a:ext cx="2879725" cy="490536"/>
          </a:xfrm>
          <a:prstGeom prst="rect">
            <a:avLst/>
          </a:prstGeom>
        </p:spPr>
        <p:txBody>
          <a:bodyPr vert="horz" lIns="91440" tIns="45720" rIns="91440" bIns="45720" rtlCol="0" anchor="b"/>
          <a:lstStyle>
            <a:lvl1pPr algn="r">
              <a:defRPr sz="1200"/>
            </a:lvl1pPr>
          </a:lstStyle>
          <a:p>
            <a:fld id="{29B31C5D-0DE0-4486-9782-41885BE58160}" type="slidenum">
              <a:rPr lang="en-GB" smtClean="0"/>
              <a:pPr/>
              <a:t>‹#›</a:t>
            </a:fld>
            <a:endParaRPr lang="en-GB"/>
          </a:p>
        </p:txBody>
      </p:sp>
    </p:spTree>
    <p:extLst>
      <p:ext uri="{BB962C8B-B14F-4D97-AF65-F5344CB8AC3E}">
        <p14:creationId xmlns:p14="http://schemas.microsoft.com/office/powerpoint/2010/main" val="29930825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879619" cy="490489"/>
          </a:xfrm>
          <a:prstGeom prst="rect">
            <a:avLst/>
          </a:prstGeom>
        </p:spPr>
        <p:txBody>
          <a:bodyPr vert="horz" lIns="91440" tIns="45720" rIns="91440" bIns="45720" rtlCol="0"/>
          <a:lstStyle>
            <a:lvl1pPr algn="l">
              <a:defRPr sz="1200">
                <a:latin typeface="Montserrat" panose="00000500000000000000" pitchFamily="2" charset="0"/>
              </a:defRPr>
            </a:lvl1pPr>
          </a:lstStyle>
          <a:p>
            <a:endParaRPr lang="en-GB" dirty="0"/>
          </a:p>
        </p:txBody>
      </p:sp>
      <p:sp>
        <p:nvSpPr>
          <p:cNvPr id="3" name="Date Placeholder 2"/>
          <p:cNvSpPr>
            <a:spLocks noGrp="1"/>
          </p:cNvSpPr>
          <p:nvPr>
            <p:ph type="dt" idx="1"/>
          </p:nvPr>
        </p:nvSpPr>
        <p:spPr>
          <a:xfrm>
            <a:off x="3764119" y="0"/>
            <a:ext cx="2879619" cy="490489"/>
          </a:xfrm>
          <a:prstGeom prst="rect">
            <a:avLst/>
          </a:prstGeom>
        </p:spPr>
        <p:txBody>
          <a:bodyPr vert="horz" lIns="91440" tIns="45720" rIns="91440" bIns="45720" rtlCol="0"/>
          <a:lstStyle>
            <a:lvl1pPr algn="r">
              <a:defRPr sz="1200">
                <a:latin typeface="Montserrat" panose="00000500000000000000" pitchFamily="2" charset="0"/>
              </a:defRPr>
            </a:lvl1pPr>
          </a:lstStyle>
          <a:p>
            <a:fld id="{1D6B66C6-1E92-0F4E-A300-9D4ED1F0C23F}" type="datetimeFigureOut">
              <a:rPr lang="en-GB" smtClean="0"/>
              <a:pPr/>
              <a:t>13/05/2022</a:t>
            </a:fld>
            <a:endParaRPr lang="en-GB"/>
          </a:p>
        </p:txBody>
      </p:sp>
      <p:sp>
        <p:nvSpPr>
          <p:cNvPr id="4" name="Slide Image Placeholder 3"/>
          <p:cNvSpPr>
            <a:spLocks noGrp="1" noRot="1" noChangeAspect="1"/>
          </p:cNvSpPr>
          <p:nvPr>
            <p:ph type="sldImg" idx="2"/>
          </p:nvPr>
        </p:nvSpPr>
        <p:spPr>
          <a:xfrm>
            <a:off x="388938" y="1220788"/>
            <a:ext cx="5867400" cy="3300412"/>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64528" y="4704617"/>
            <a:ext cx="5316220" cy="3849231"/>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1" y="9285339"/>
            <a:ext cx="2879619" cy="490488"/>
          </a:xfrm>
          <a:prstGeom prst="rect">
            <a:avLst/>
          </a:prstGeom>
        </p:spPr>
        <p:txBody>
          <a:bodyPr vert="horz" lIns="91440" tIns="45720" rIns="91440" bIns="45720" rtlCol="0" anchor="b"/>
          <a:lstStyle>
            <a:lvl1pPr algn="l">
              <a:defRPr sz="1200">
                <a:latin typeface="Montserrat" panose="00000500000000000000" pitchFamily="2" charset="0"/>
              </a:defRPr>
            </a:lvl1pPr>
          </a:lstStyle>
          <a:p>
            <a:endParaRPr lang="en-GB"/>
          </a:p>
        </p:txBody>
      </p:sp>
      <p:sp>
        <p:nvSpPr>
          <p:cNvPr id="7" name="Slide Number Placeholder 6"/>
          <p:cNvSpPr>
            <a:spLocks noGrp="1"/>
          </p:cNvSpPr>
          <p:nvPr>
            <p:ph type="sldNum" sz="quarter" idx="5"/>
          </p:nvPr>
        </p:nvSpPr>
        <p:spPr>
          <a:xfrm>
            <a:off x="3764119" y="9285339"/>
            <a:ext cx="2879619" cy="490488"/>
          </a:xfrm>
          <a:prstGeom prst="rect">
            <a:avLst/>
          </a:prstGeom>
        </p:spPr>
        <p:txBody>
          <a:bodyPr vert="horz" lIns="91440" tIns="45720" rIns="91440" bIns="45720" rtlCol="0" anchor="b"/>
          <a:lstStyle>
            <a:lvl1pPr algn="r">
              <a:defRPr sz="1200">
                <a:latin typeface="Montserrat" panose="00000500000000000000" pitchFamily="2" charset="0"/>
              </a:defRPr>
            </a:lvl1pPr>
          </a:lstStyle>
          <a:p>
            <a:fld id="{548901C6-1DA1-FB44-ABEE-06A0FEB7738E}" type="slidenum">
              <a:rPr lang="en-GB" smtClean="0"/>
              <a:pPr/>
              <a:t>‹#›</a:t>
            </a:fld>
            <a:endParaRPr lang="en-GB"/>
          </a:p>
        </p:txBody>
      </p:sp>
    </p:spTree>
    <p:extLst>
      <p:ext uri="{BB962C8B-B14F-4D97-AF65-F5344CB8AC3E}">
        <p14:creationId xmlns:p14="http://schemas.microsoft.com/office/powerpoint/2010/main" val="122767479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ontserrat" panose="00000500000000000000" pitchFamily="2" charset="0"/>
        <a:ea typeface="+mn-ea"/>
        <a:cs typeface="+mn-cs"/>
      </a:defRPr>
    </a:lvl1pPr>
    <a:lvl2pPr marL="457200" algn="l" defTabSz="914400" rtl="0" eaLnBrk="1" latinLnBrk="0" hangingPunct="1">
      <a:defRPr sz="1200" kern="1200">
        <a:solidFill>
          <a:schemeClr val="tx1"/>
        </a:solidFill>
        <a:latin typeface="Montserrat" panose="00000500000000000000" pitchFamily="2" charset="0"/>
        <a:ea typeface="+mn-ea"/>
        <a:cs typeface="+mn-cs"/>
      </a:defRPr>
    </a:lvl2pPr>
    <a:lvl3pPr marL="914400" algn="l" defTabSz="914400" rtl="0" eaLnBrk="1" latinLnBrk="0" hangingPunct="1">
      <a:defRPr sz="1200" kern="1200">
        <a:solidFill>
          <a:schemeClr val="tx1"/>
        </a:solidFill>
        <a:latin typeface="Montserrat" panose="00000500000000000000" pitchFamily="2" charset="0"/>
        <a:ea typeface="+mn-ea"/>
        <a:cs typeface="+mn-cs"/>
      </a:defRPr>
    </a:lvl3pPr>
    <a:lvl4pPr marL="1371600" algn="l" defTabSz="914400" rtl="0" eaLnBrk="1" latinLnBrk="0" hangingPunct="1">
      <a:defRPr sz="1200" kern="1200">
        <a:solidFill>
          <a:schemeClr val="tx1"/>
        </a:solidFill>
        <a:latin typeface="Montserrat" panose="00000500000000000000" pitchFamily="2" charset="0"/>
        <a:ea typeface="+mn-ea"/>
        <a:cs typeface="+mn-cs"/>
      </a:defRPr>
    </a:lvl4pPr>
    <a:lvl5pPr marL="1828800" algn="l" defTabSz="914400" rtl="0" eaLnBrk="1" latinLnBrk="0" hangingPunct="1">
      <a:defRPr sz="1200" kern="1200">
        <a:solidFill>
          <a:schemeClr val="tx1"/>
        </a:solidFill>
        <a:latin typeface="Montserrat" panose="00000500000000000000"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548901C6-1DA1-FB44-ABEE-06A0FEB7738E}" type="slidenum">
              <a:rPr lang="en-GB" smtClean="0"/>
              <a:pPr/>
              <a:t>7</a:t>
            </a:fld>
            <a:endParaRPr lang="en-GB"/>
          </a:p>
        </p:txBody>
      </p:sp>
    </p:spTree>
    <p:extLst>
      <p:ext uri="{BB962C8B-B14F-4D97-AF65-F5344CB8AC3E}">
        <p14:creationId xmlns:p14="http://schemas.microsoft.com/office/powerpoint/2010/main" val="1571968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16</a:t>
            </a:fld>
            <a:endParaRPr lang="en-GB"/>
          </a:p>
        </p:txBody>
      </p:sp>
    </p:spTree>
    <p:extLst>
      <p:ext uri="{BB962C8B-B14F-4D97-AF65-F5344CB8AC3E}">
        <p14:creationId xmlns:p14="http://schemas.microsoft.com/office/powerpoint/2010/main" val="19417573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548901C6-1DA1-FB44-ABEE-06A0FEB7738E}" type="slidenum">
              <a:rPr lang="en-GB" smtClean="0"/>
              <a:pPr/>
              <a:t>17</a:t>
            </a:fld>
            <a:endParaRPr lang="en-GB"/>
          </a:p>
        </p:txBody>
      </p:sp>
    </p:spTree>
    <p:extLst>
      <p:ext uri="{BB962C8B-B14F-4D97-AF65-F5344CB8AC3E}">
        <p14:creationId xmlns:p14="http://schemas.microsoft.com/office/powerpoint/2010/main" val="7630556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548901C6-1DA1-FB44-ABEE-06A0FEB7738E}" type="slidenum">
              <a:rPr lang="en-GB" smtClean="0"/>
              <a:pPr/>
              <a:t>18</a:t>
            </a:fld>
            <a:endParaRPr lang="en-GB"/>
          </a:p>
        </p:txBody>
      </p:sp>
    </p:spTree>
    <p:extLst>
      <p:ext uri="{BB962C8B-B14F-4D97-AF65-F5344CB8AC3E}">
        <p14:creationId xmlns:p14="http://schemas.microsoft.com/office/powerpoint/2010/main" val="3740834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548901C6-1DA1-FB44-ABEE-06A0FEB7738E}" type="slidenum">
              <a:rPr lang="en-GB" smtClean="0"/>
              <a:pPr/>
              <a:t>8</a:t>
            </a:fld>
            <a:endParaRPr lang="en-GB"/>
          </a:p>
        </p:txBody>
      </p:sp>
    </p:spTree>
    <p:extLst>
      <p:ext uri="{BB962C8B-B14F-4D97-AF65-F5344CB8AC3E}">
        <p14:creationId xmlns:p14="http://schemas.microsoft.com/office/powerpoint/2010/main" val="4611697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body" idx="1"/>
          </p:nvPr>
        </p:nvSpPr>
        <p:spPr>
          <a:noFill/>
          <a:ln/>
        </p:spPr>
        <p:txBody>
          <a:bodyPr lIns="90477" tIns="45239" rIns="90477" bIns="45239"/>
          <a:lstStyle/>
          <a:p>
            <a:pPr defTabSz="736600">
              <a:tabLst/>
            </a:pPr>
            <a:r>
              <a:rPr lang="en-US" dirty="0"/>
              <a:t>Client-side scripting is a mechanism for creating active content in web page.  It is known as client-side scripting because the browser has the ‘intelligence’ and performs the scripting actions, as opposed to server-side scripting where the server does the work.</a:t>
            </a:r>
          </a:p>
          <a:p>
            <a:pPr defTabSz="736600">
              <a:tabLst/>
            </a:pPr>
            <a:r>
              <a:rPr lang="en-US" dirty="0"/>
              <a:t>Using a scripting language, you can create active Web pages that:</a:t>
            </a:r>
          </a:p>
          <a:p>
            <a:pPr marL="476250" lvl="1" indent="-93663" defTabSz="736600">
              <a:buFontTx/>
              <a:buChar char="•"/>
              <a:tabLst/>
            </a:pPr>
            <a:r>
              <a:rPr lang="en-US" dirty="0"/>
              <a:t>Provide responses to questions and queries without intervention from the server</a:t>
            </a:r>
          </a:p>
          <a:p>
            <a:pPr marL="476250" lvl="1" indent="-93663" defTabSz="736600">
              <a:buFontTx/>
              <a:buChar char="•"/>
              <a:tabLst/>
            </a:pPr>
            <a:r>
              <a:rPr lang="en-US" dirty="0"/>
              <a:t>Validate user data</a:t>
            </a:r>
          </a:p>
          <a:p>
            <a:pPr marL="476250" lvl="1" indent="-93663" defTabSz="736600">
              <a:buFontTx/>
              <a:buChar char="•"/>
              <a:tabLst/>
            </a:pPr>
            <a:r>
              <a:rPr lang="en-US" dirty="0"/>
              <a:t>Calculate expressions</a:t>
            </a:r>
          </a:p>
          <a:p>
            <a:pPr marL="476250" lvl="1" indent="-93663" defTabSz="736600">
              <a:buFontTx/>
              <a:buChar char="•"/>
              <a:tabLst/>
            </a:pPr>
            <a:r>
              <a:rPr lang="en-US" dirty="0"/>
              <a:t>Link to other applications</a:t>
            </a:r>
          </a:p>
          <a:p>
            <a:pPr marL="476250" lvl="1" indent="-93663" defTabSz="736600">
              <a:buFontTx/>
              <a:buChar char="•"/>
              <a:tabLst/>
            </a:pPr>
            <a:r>
              <a:rPr lang="en-US" dirty="0"/>
              <a:t>Java applets and ActiveX controls </a:t>
            </a:r>
          </a:p>
          <a:p>
            <a:pPr defTabSz="736600">
              <a:tabLst/>
            </a:pPr>
            <a:r>
              <a:rPr lang="en-US" dirty="0"/>
              <a:t>A script is written as text and embedded in a web page as part of the page’s HTML source code in ASCII format.  Consequently, anyone who can read the HTML page can view or copy the script in its entirety by viewing the HTML source code.</a:t>
            </a:r>
          </a:p>
          <a:p>
            <a:pPr defTabSz="736600">
              <a:tabLst/>
            </a:pPr>
            <a:r>
              <a:rPr lang="en-US" dirty="0"/>
              <a:t>When the Web browser encounters a script, it calls a scripting interpreter, which parses and deciphers the scripting code.</a:t>
            </a:r>
          </a:p>
        </p:txBody>
      </p:sp>
      <p:sp>
        <p:nvSpPr>
          <p:cNvPr id="30723" name="Slide"/>
          <p:cNvSpPr>
            <a:spLocks noGrp="1" noRot="1" noChangeAspect="1" noChangeArrowheads="1" noTextEdit="1"/>
          </p:cNvSpPr>
          <p:nvPr>
            <p:ph type="sldImg" idx="2"/>
          </p:nvPr>
        </p:nvSpPr>
        <p:spPr>
          <a:ln/>
        </p:spPr>
      </p:sp>
      <p:sp>
        <p:nvSpPr>
          <p:cNvPr id="2" name="Slide Number Placeholder 1">
            <a:extLst>
              <a:ext uri="{FF2B5EF4-FFF2-40B4-BE49-F238E27FC236}">
                <a16:creationId xmlns:a16="http://schemas.microsoft.com/office/drawing/2014/main" id="{9069ADB9-77D8-4DB1-BD57-D63992BEE1B3}"/>
              </a:ext>
            </a:extLst>
          </p:cNvPr>
          <p:cNvSpPr>
            <a:spLocks noGrp="1"/>
          </p:cNvSpPr>
          <p:nvPr>
            <p:ph type="sldNum" sz="quarter" idx="5"/>
          </p:nvPr>
        </p:nvSpPr>
        <p:spPr/>
        <p:txBody>
          <a:bodyPr/>
          <a:lstStyle/>
          <a:p>
            <a:fld id="{548901C6-1DA1-FB44-ABEE-06A0FEB7738E}" type="slidenum">
              <a:rPr lang="en-GB" smtClean="0"/>
              <a:pPr/>
              <a:t>9</a:t>
            </a:fld>
            <a:endParaRPr lang="en-GB"/>
          </a:p>
        </p:txBody>
      </p:sp>
    </p:spTree>
    <p:extLst>
      <p:ext uri="{BB962C8B-B14F-4D97-AF65-F5344CB8AC3E}">
        <p14:creationId xmlns:p14="http://schemas.microsoft.com/office/powerpoint/2010/main" val="3977173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548901C6-1DA1-FB44-ABEE-06A0FEB7738E}" type="slidenum">
              <a:rPr lang="en-GB" smtClean="0"/>
              <a:pPr/>
              <a:t>10</a:t>
            </a:fld>
            <a:endParaRPr lang="en-GB"/>
          </a:p>
        </p:txBody>
      </p:sp>
    </p:spTree>
    <p:extLst>
      <p:ext uri="{BB962C8B-B14F-4D97-AF65-F5344CB8AC3E}">
        <p14:creationId xmlns:p14="http://schemas.microsoft.com/office/powerpoint/2010/main" val="12500447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noFill/>
          <a:ln/>
        </p:spPr>
        <p:txBody>
          <a:bodyPr lIns="90477" tIns="45239" rIns="90477" bIns="45239"/>
          <a:lstStyle/>
          <a:p>
            <a:r>
              <a:rPr lang="en-US" dirty="0"/>
              <a:t>There are currently two scripting languages in general use: VBScript and Java Script.</a:t>
            </a:r>
          </a:p>
          <a:p>
            <a:r>
              <a:rPr lang="en-US" dirty="0"/>
              <a:t>Java Script is a scripting language that is supported by Netscape Navigator 2.0 and subsequent versions and Internet Explorer 3.0 and subsequent versions, and is likely to be supported in other browsers over time.  Despite the name, JavaScript is not the same as Java, although there are some superficial similarities.  Pre-releases of Netscape browsers products used the name “</a:t>
            </a:r>
            <a:r>
              <a:rPr lang="en-US" dirty="0" err="1"/>
              <a:t>LiveScript</a:t>
            </a:r>
            <a:r>
              <a:rPr lang="en-US" dirty="0"/>
              <a:t>” to refer to JavaScript, and this name is still occasionally found.  Microsoft’s implementation is called </a:t>
            </a:r>
            <a:r>
              <a:rPr lang="en-US" dirty="0" err="1"/>
              <a:t>JScript</a:t>
            </a:r>
            <a:r>
              <a:rPr lang="en-US" dirty="0"/>
              <a:t> rather than JavaScript although it is an attempt to implement the same language.</a:t>
            </a:r>
          </a:p>
          <a:p>
            <a:r>
              <a:rPr lang="en-US" dirty="0"/>
              <a:t>VBScript  is a subset of the Microsoft Visual Basic language that is upwardly compatible with Visual Basic for Applications.  VBScript is supported by Internet Explorer 3.0 and above. </a:t>
            </a:r>
          </a:p>
          <a:p>
            <a:r>
              <a:rPr lang="en-US" dirty="0"/>
              <a:t>VBScript and Java Script have similar goals and capabilities.  Both languages are object-based and support object creation, events, functions, methods, and properties.  However, there are many differences in syntax between the two languages.</a:t>
            </a:r>
          </a:p>
        </p:txBody>
      </p:sp>
      <p:sp>
        <p:nvSpPr>
          <p:cNvPr id="31747" name="Slide"/>
          <p:cNvSpPr>
            <a:spLocks noGrp="1" noRot="1" noChangeAspect="1" noChangeArrowheads="1" noTextEdit="1"/>
          </p:cNvSpPr>
          <p:nvPr>
            <p:ph type="sldImg" idx="2"/>
          </p:nvPr>
        </p:nvSpPr>
        <p:spPr>
          <a:ln/>
        </p:spPr>
      </p:sp>
      <p:sp>
        <p:nvSpPr>
          <p:cNvPr id="2" name="Slide Number Placeholder 1">
            <a:extLst>
              <a:ext uri="{FF2B5EF4-FFF2-40B4-BE49-F238E27FC236}">
                <a16:creationId xmlns:a16="http://schemas.microsoft.com/office/drawing/2014/main" id="{CB87549A-DF70-40E0-995C-62671687F82B}"/>
              </a:ext>
            </a:extLst>
          </p:cNvPr>
          <p:cNvSpPr>
            <a:spLocks noGrp="1"/>
          </p:cNvSpPr>
          <p:nvPr>
            <p:ph type="sldNum" sz="quarter" idx="5"/>
          </p:nvPr>
        </p:nvSpPr>
        <p:spPr/>
        <p:txBody>
          <a:bodyPr/>
          <a:lstStyle/>
          <a:p>
            <a:fld id="{548901C6-1DA1-FB44-ABEE-06A0FEB7738E}" type="slidenum">
              <a:rPr lang="en-GB" smtClean="0"/>
              <a:pPr/>
              <a:t>11</a:t>
            </a:fld>
            <a:endParaRPr lang="en-GB"/>
          </a:p>
        </p:txBody>
      </p:sp>
    </p:spTree>
    <p:extLst>
      <p:ext uri="{BB962C8B-B14F-4D97-AF65-F5344CB8AC3E}">
        <p14:creationId xmlns:p14="http://schemas.microsoft.com/office/powerpoint/2010/main" val="28971380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noFill/>
          <a:ln/>
        </p:spPr>
        <p:txBody>
          <a:bodyPr lIns="90477" tIns="45239" rIns="90477" bIns="45239"/>
          <a:lstStyle/>
          <a:p>
            <a:r>
              <a:rPr lang="en-US" dirty="0"/>
              <a:t>Scripting code is contained within the HTML </a:t>
            </a:r>
            <a:r>
              <a:rPr lang="en-US" b="1" dirty="0">
                <a:latin typeface="Courier New" pitchFamily="49" charset="0"/>
              </a:rPr>
              <a:t>&lt;script&gt;</a:t>
            </a:r>
            <a:r>
              <a:rPr lang="en-US" dirty="0"/>
              <a:t> tag.  When the browser gets to the </a:t>
            </a:r>
            <a:r>
              <a:rPr lang="en-US" b="1" dirty="0">
                <a:latin typeface="Courier New" pitchFamily="49" charset="0"/>
              </a:rPr>
              <a:t>&lt;script&gt;</a:t>
            </a:r>
            <a:r>
              <a:rPr lang="en-US" dirty="0"/>
              <a:t> tag, it calls the appropriate script interpreter to parse the code and check for errors.  The </a:t>
            </a:r>
            <a:r>
              <a:rPr lang="en-US" b="1" dirty="0">
                <a:latin typeface="Courier New" pitchFamily="49" charset="0"/>
              </a:rPr>
              <a:t>TYPE</a:t>
            </a:r>
            <a:r>
              <a:rPr lang="en-US" dirty="0"/>
              <a:t> attribute tells the browser which interpreter to use when running the code. For JavaScript, </a:t>
            </a:r>
            <a:r>
              <a:rPr lang="en-US" b="1" dirty="0">
                <a:latin typeface="Courier New" pitchFamily="49" charset="0"/>
              </a:rPr>
              <a:t>TYPE</a:t>
            </a:r>
            <a:r>
              <a:rPr lang="en-US" dirty="0"/>
              <a:t> is </a:t>
            </a:r>
            <a:r>
              <a:rPr lang="en-US" b="1" dirty="0"/>
              <a:t>“</a:t>
            </a:r>
            <a:r>
              <a:rPr lang="en-US" b="1" dirty="0">
                <a:latin typeface="Courier New" pitchFamily="49" charset="0"/>
              </a:rPr>
              <a:t>text/JavaScript"</a:t>
            </a:r>
            <a:r>
              <a:rPr lang="en-US" dirty="0"/>
              <a:t>. </a:t>
            </a:r>
          </a:p>
          <a:p>
            <a:r>
              <a:rPr lang="en-US" dirty="0"/>
              <a:t>The early browsers (E.G. Netscape 1.x)  often didn’t understand scripting code and would display the code in the HTML page as though it were regular text.  Placing scripting code in comment tags ( </a:t>
            </a:r>
            <a:r>
              <a:rPr lang="en-US" b="1" dirty="0"/>
              <a:t>&lt;!--</a:t>
            </a:r>
            <a:r>
              <a:rPr lang="en-US" dirty="0"/>
              <a:t> and </a:t>
            </a:r>
            <a:r>
              <a:rPr lang="en-US" b="1" dirty="0"/>
              <a:t>--&gt;</a:t>
            </a:r>
            <a:r>
              <a:rPr lang="en-US" dirty="0"/>
              <a:t> ) prevents browsers that don't understand the </a:t>
            </a:r>
            <a:r>
              <a:rPr lang="en-US" b="1" dirty="0">
                <a:latin typeface="Courier New" pitchFamily="49" charset="0"/>
              </a:rPr>
              <a:t>&lt;script&gt;</a:t>
            </a:r>
            <a:r>
              <a:rPr lang="en-US" dirty="0"/>
              <a:t> tag from displaying the code in the HTML page.  In fact, the last line in JavaScript code is often , the first two characters representing the JavaScript comment and the next three being the end comment marker for HTML ( </a:t>
            </a:r>
            <a:r>
              <a:rPr lang="en-US" b="1" dirty="0"/>
              <a:t>//--&gt;</a:t>
            </a:r>
            <a:r>
              <a:rPr lang="en-US" dirty="0"/>
              <a:t>). These days there</a:t>
            </a:r>
            <a:r>
              <a:rPr lang="en-US" baseline="0" dirty="0"/>
              <a:t> is no real point in doing this since the vast majority of people use modern versions of browsers that fully understand the </a:t>
            </a:r>
            <a:r>
              <a:rPr lang="en-US" b="1" baseline="0" dirty="0"/>
              <a:t>&lt;script&gt; </a:t>
            </a:r>
            <a:r>
              <a:rPr lang="en-US" baseline="0" dirty="0"/>
              <a:t>tag.</a:t>
            </a:r>
            <a:endParaRPr lang="en-US" dirty="0"/>
          </a:p>
        </p:txBody>
      </p:sp>
      <p:sp>
        <p:nvSpPr>
          <p:cNvPr id="33795" name="Slide"/>
          <p:cNvSpPr>
            <a:spLocks noGrp="1" noRot="1" noChangeAspect="1" noChangeArrowheads="1" noTextEdit="1"/>
          </p:cNvSpPr>
          <p:nvPr>
            <p:ph type="sldImg" idx="2"/>
          </p:nvPr>
        </p:nvSpPr>
        <p:spPr>
          <a:ln/>
        </p:spPr>
      </p:sp>
      <p:sp>
        <p:nvSpPr>
          <p:cNvPr id="2" name="Slide Number Placeholder 1">
            <a:extLst>
              <a:ext uri="{FF2B5EF4-FFF2-40B4-BE49-F238E27FC236}">
                <a16:creationId xmlns:a16="http://schemas.microsoft.com/office/drawing/2014/main" id="{52CE8B51-11D6-4956-8158-9C5CF0C40D57}"/>
              </a:ext>
            </a:extLst>
          </p:cNvPr>
          <p:cNvSpPr>
            <a:spLocks noGrp="1"/>
          </p:cNvSpPr>
          <p:nvPr>
            <p:ph type="sldNum" sz="quarter" idx="5"/>
          </p:nvPr>
        </p:nvSpPr>
        <p:spPr/>
        <p:txBody>
          <a:bodyPr/>
          <a:lstStyle/>
          <a:p>
            <a:fld id="{548901C6-1DA1-FB44-ABEE-06A0FEB7738E}" type="slidenum">
              <a:rPr lang="en-GB" smtClean="0"/>
              <a:pPr/>
              <a:t>12</a:t>
            </a:fld>
            <a:endParaRPr lang="en-GB"/>
          </a:p>
        </p:txBody>
      </p:sp>
    </p:spTree>
    <p:extLst>
      <p:ext uri="{BB962C8B-B14F-4D97-AF65-F5344CB8AC3E}">
        <p14:creationId xmlns:p14="http://schemas.microsoft.com/office/powerpoint/2010/main" val="10194266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body" idx="1"/>
          </p:nvPr>
        </p:nvSpPr>
        <p:spPr>
          <a:noFill/>
          <a:ln/>
        </p:spPr>
        <p:txBody>
          <a:bodyPr lIns="107950" tIns="53975" rIns="107950" bIns="53975"/>
          <a:lstStyle/>
          <a:p>
            <a:pPr defTabSz="903288">
              <a:tabLst/>
            </a:pPr>
            <a:r>
              <a:rPr lang="en-US" dirty="0"/>
              <a:t>The second method of adding a script to an HTML page, is to use the SRC attribute of the SCRIPT tag.  </a:t>
            </a:r>
          </a:p>
          <a:p>
            <a:pPr defTabSz="903288">
              <a:tabLst/>
            </a:pPr>
            <a:r>
              <a:rPr lang="en-US" dirty="0">
                <a:latin typeface="Courier New" pitchFamily="49" charset="0"/>
              </a:rPr>
              <a:t>	</a:t>
            </a:r>
            <a:r>
              <a:rPr lang="en-US" dirty="0">
                <a:latin typeface="Lucida Console" pitchFamily="49" charset="0"/>
              </a:rPr>
              <a:t>&lt;SCRIPT SRC="JavaScript.js"&gt; </a:t>
            </a:r>
          </a:p>
          <a:p>
            <a:pPr defTabSz="903288">
              <a:tabLst/>
            </a:pPr>
            <a:r>
              <a:rPr lang="en-US" dirty="0"/>
              <a:t>The LANGUAGE attribute of the SCRIPT tag is not needed here because it should be inferred when the file is downloaded from the web server; i.e. it is included in the server response as the MIME type.  </a:t>
            </a:r>
          </a:p>
          <a:p>
            <a:pPr defTabSz="903288">
              <a:tabLst/>
            </a:pPr>
            <a:r>
              <a:rPr lang="en-US" dirty="0"/>
              <a:t>The use of the SRC attribute can make the HTML easier to read and maintain since it removes most of the scripting content to another file; however some would argue that it complicates the issue because you now have two</a:t>
            </a:r>
            <a:r>
              <a:rPr lang="en-US" i="1" dirty="0"/>
              <a:t> </a:t>
            </a:r>
            <a:r>
              <a:rPr lang="en-US" dirty="0"/>
              <a:t>files to maintain instead of only one.</a:t>
            </a:r>
          </a:p>
          <a:p>
            <a:pPr defTabSz="903288">
              <a:tabLst/>
            </a:pPr>
            <a:r>
              <a:rPr lang="en-US" dirty="0"/>
              <a:t>The third method is an extension of the supported URL protocols (http:, ftp:, mailto:, gopher:) to include </a:t>
            </a:r>
            <a:r>
              <a:rPr lang="en-US" dirty="0" err="1">
                <a:latin typeface="Courier New" pitchFamily="49" charset="0"/>
              </a:rPr>
              <a:t>javascript</a:t>
            </a:r>
            <a:r>
              <a:rPr lang="en-US" dirty="0">
                <a:latin typeface="Courier New" pitchFamily="49" charset="0"/>
              </a:rPr>
              <a:t>:</a:t>
            </a:r>
            <a:r>
              <a:rPr lang="en-US" dirty="0"/>
              <a:t> The syntax for this scheme is:</a:t>
            </a:r>
          </a:p>
          <a:p>
            <a:pPr defTabSz="903288">
              <a:tabLst/>
            </a:pPr>
            <a:r>
              <a:rPr lang="en-US" dirty="0">
                <a:latin typeface="Lucida Console" pitchFamily="49" charset="0"/>
              </a:rPr>
              <a:t>	</a:t>
            </a:r>
            <a:r>
              <a:rPr lang="en-US" dirty="0" err="1">
                <a:latin typeface="Lucida Console" pitchFamily="49" charset="0"/>
              </a:rPr>
              <a:t>javascript</a:t>
            </a:r>
            <a:r>
              <a:rPr lang="en-US" dirty="0">
                <a:latin typeface="Lucida Console" pitchFamily="49" charset="0"/>
              </a:rPr>
              <a:t>:&lt;JavaScript expression&gt;</a:t>
            </a:r>
          </a:p>
          <a:p>
            <a:pPr defTabSz="903288">
              <a:tabLst/>
            </a:pPr>
            <a:r>
              <a:rPr lang="en-US" dirty="0"/>
              <a:t>which means that when the hyperlink is clicked the </a:t>
            </a:r>
            <a:r>
              <a:rPr lang="en-US" dirty="0" err="1"/>
              <a:t>javascript</a:t>
            </a:r>
            <a:r>
              <a:rPr lang="en-US" dirty="0"/>
              <a:t> expression is run.  The above example calls a function to do its work, but we could equally well embed a simple expression directly.</a:t>
            </a:r>
          </a:p>
          <a:p>
            <a:pPr defTabSz="903288">
              <a:tabLst/>
            </a:pPr>
            <a:r>
              <a:rPr lang="en-US" dirty="0"/>
              <a:t>Netscape was the first to allow for in-line evaluation of a </a:t>
            </a:r>
            <a:r>
              <a:rPr lang="en-US" dirty="0" err="1"/>
              <a:t>javascript</a:t>
            </a:r>
            <a:r>
              <a:rPr lang="en-US" dirty="0"/>
              <a:t> expression as an attribute value. The syntax for this scheme is:</a:t>
            </a:r>
          </a:p>
          <a:p>
            <a:pPr defTabSz="903288">
              <a:tabLst/>
            </a:pPr>
            <a:r>
              <a:rPr lang="en-US" dirty="0">
                <a:latin typeface="Courier New" pitchFamily="49" charset="0"/>
              </a:rPr>
              <a:t>	</a:t>
            </a:r>
            <a:r>
              <a:rPr lang="en-US" dirty="0">
                <a:latin typeface="Lucida Console" pitchFamily="49" charset="0"/>
              </a:rPr>
              <a:t>HTMLATTRIBUTE="&amp;{&lt;JavaScript expression&gt;}"</a:t>
            </a:r>
          </a:p>
          <a:p>
            <a:pPr defTabSz="903288">
              <a:tabLst/>
            </a:pPr>
            <a:r>
              <a:rPr lang="en-US" dirty="0"/>
              <a:t>This method is not currently supported by IE and has been given 'reserved’ status in HTML4 - it may be added later, it may not, or it may change in some way.  Netscape6+ does not support it. </a:t>
            </a:r>
          </a:p>
        </p:txBody>
      </p:sp>
      <p:sp>
        <p:nvSpPr>
          <p:cNvPr id="34819" name="Slide"/>
          <p:cNvSpPr>
            <a:spLocks noGrp="1" noRot="1" noChangeAspect="1" noChangeArrowheads="1" noTextEdit="1"/>
          </p:cNvSpPr>
          <p:nvPr>
            <p:ph type="sldImg" idx="2"/>
          </p:nvPr>
        </p:nvSpPr>
        <p:spPr>
          <a:ln/>
        </p:spPr>
      </p:sp>
      <p:sp>
        <p:nvSpPr>
          <p:cNvPr id="2" name="Slide Number Placeholder 1">
            <a:extLst>
              <a:ext uri="{FF2B5EF4-FFF2-40B4-BE49-F238E27FC236}">
                <a16:creationId xmlns:a16="http://schemas.microsoft.com/office/drawing/2014/main" id="{C0AB4F94-9C3D-455B-8BE3-21EEE259F551}"/>
              </a:ext>
            </a:extLst>
          </p:cNvPr>
          <p:cNvSpPr>
            <a:spLocks noGrp="1"/>
          </p:cNvSpPr>
          <p:nvPr>
            <p:ph type="sldNum" sz="quarter" idx="5"/>
          </p:nvPr>
        </p:nvSpPr>
        <p:spPr/>
        <p:txBody>
          <a:bodyPr/>
          <a:lstStyle/>
          <a:p>
            <a:fld id="{548901C6-1DA1-FB44-ABEE-06A0FEB7738E}" type="slidenum">
              <a:rPr lang="en-GB" smtClean="0"/>
              <a:pPr/>
              <a:t>13</a:t>
            </a:fld>
            <a:endParaRPr lang="en-GB"/>
          </a:p>
        </p:txBody>
      </p:sp>
    </p:spTree>
    <p:extLst>
      <p:ext uri="{BB962C8B-B14F-4D97-AF65-F5344CB8AC3E}">
        <p14:creationId xmlns:p14="http://schemas.microsoft.com/office/powerpoint/2010/main" val="2031660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p:spPr>
        <p:txBody>
          <a:bodyPr lIns="90477" tIns="45239" rIns="90477" bIns="45239"/>
          <a:lstStyle/>
          <a:p>
            <a:pPr defTabSz="736600">
              <a:tabLst/>
            </a:pPr>
            <a:r>
              <a:rPr lang="en-US" dirty="0"/>
              <a:t>Here is a simple example of a piece of JavaScript.  As the page is loaded, the </a:t>
            </a:r>
            <a:r>
              <a:rPr lang="en-US" b="1" dirty="0">
                <a:latin typeface="Courier New" pitchFamily="49" charset="0"/>
              </a:rPr>
              <a:t>&lt;script&gt;</a:t>
            </a:r>
            <a:r>
              <a:rPr lang="en-US" dirty="0"/>
              <a:t> tag is found by the browser, and it contains the alert function, which displays a message on the screen.  A code fragment can be embedded anywhere in the </a:t>
            </a:r>
            <a:r>
              <a:rPr lang="en-US" b="1" dirty="0">
                <a:latin typeface="Courier New" pitchFamily="49" charset="0"/>
              </a:rPr>
              <a:t>&lt;body&gt;</a:t>
            </a:r>
            <a:r>
              <a:rPr lang="en-US" dirty="0"/>
              <a:t> of an HTML document.</a:t>
            </a:r>
          </a:p>
          <a:p>
            <a:pPr defTabSz="736600">
              <a:tabLst/>
            </a:pPr>
            <a:r>
              <a:rPr lang="en-US" dirty="0"/>
              <a:t>This example also shows some other elements of the JavaScript syntax. </a:t>
            </a:r>
          </a:p>
          <a:p>
            <a:pPr marL="284163" lvl="1" indent="-93663" defTabSz="736600">
              <a:buFontTx/>
              <a:buChar char="•"/>
              <a:tabLst/>
            </a:pPr>
            <a:r>
              <a:rPr lang="en-US" dirty="0"/>
              <a:t>The comment marker, </a:t>
            </a:r>
            <a:r>
              <a:rPr lang="en-US" b="1" dirty="0"/>
              <a:t>//</a:t>
            </a:r>
            <a:r>
              <a:rPr lang="en-US" dirty="0"/>
              <a:t> means that all text until the end of the line is for the programmer’s reference only and is to be ignored.</a:t>
            </a:r>
          </a:p>
          <a:p>
            <a:pPr marL="284163" lvl="1" indent="-93663" defTabSz="736600">
              <a:buFontTx/>
              <a:buChar char="•"/>
              <a:tabLst/>
            </a:pPr>
            <a:r>
              <a:rPr lang="en-US" dirty="0"/>
              <a:t>JavaScript statements usually end with a semicolon (</a:t>
            </a:r>
            <a:r>
              <a:rPr lang="en-US" b="1" dirty="0">
                <a:latin typeface="Courier New" pitchFamily="49" charset="0"/>
              </a:rPr>
              <a:t>;</a:t>
            </a:r>
            <a:r>
              <a:rPr lang="en-US" dirty="0"/>
              <a:t>).</a:t>
            </a:r>
          </a:p>
          <a:p>
            <a:pPr marL="284163" lvl="1" indent="-93663" defTabSz="736600">
              <a:buFontTx/>
              <a:buChar char="•"/>
              <a:tabLst/>
            </a:pPr>
            <a:r>
              <a:rPr lang="en-US" dirty="0"/>
              <a:t>Calls to functions (in this case the built-in function </a:t>
            </a:r>
            <a:r>
              <a:rPr lang="en-US" b="1" dirty="0">
                <a:latin typeface="Courier New" pitchFamily="49" charset="0"/>
              </a:rPr>
              <a:t>alert</a:t>
            </a:r>
            <a:r>
              <a:rPr lang="en-US" dirty="0"/>
              <a:t>) are made by using the function name followed by parentheses containing argument values.</a:t>
            </a:r>
          </a:p>
        </p:txBody>
      </p:sp>
      <p:sp>
        <p:nvSpPr>
          <p:cNvPr id="35843" name="Slide"/>
          <p:cNvSpPr>
            <a:spLocks noGrp="1" noRot="1" noChangeAspect="1" noChangeArrowheads="1" noTextEdit="1"/>
          </p:cNvSpPr>
          <p:nvPr>
            <p:ph type="sldImg" idx="2"/>
          </p:nvPr>
        </p:nvSpPr>
        <p:spPr>
          <a:ln/>
        </p:spPr>
      </p:sp>
      <p:sp>
        <p:nvSpPr>
          <p:cNvPr id="2" name="Slide Number Placeholder 1">
            <a:extLst>
              <a:ext uri="{FF2B5EF4-FFF2-40B4-BE49-F238E27FC236}">
                <a16:creationId xmlns:a16="http://schemas.microsoft.com/office/drawing/2014/main" id="{DA2F0A4D-B876-4146-AB82-F559CEE4B02D}"/>
              </a:ext>
            </a:extLst>
          </p:cNvPr>
          <p:cNvSpPr>
            <a:spLocks noGrp="1"/>
          </p:cNvSpPr>
          <p:nvPr>
            <p:ph type="sldNum" sz="quarter" idx="5"/>
          </p:nvPr>
        </p:nvSpPr>
        <p:spPr/>
        <p:txBody>
          <a:bodyPr/>
          <a:lstStyle/>
          <a:p>
            <a:fld id="{548901C6-1DA1-FB44-ABEE-06A0FEB7738E}" type="slidenum">
              <a:rPr lang="en-GB" smtClean="0"/>
              <a:pPr/>
              <a:t>14</a:t>
            </a:fld>
            <a:endParaRPr lang="en-GB"/>
          </a:p>
        </p:txBody>
      </p:sp>
    </p:spTree>
    <p:extLst>
      <p:ext uri="{BB962C8B-B14F-4D97-AF65-F5344CB8AC3E}">
        <p14:creationId xmlns:p14="http://schemas.microsoft.com/office/powerpoint/2010/main" val="19001312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548901C6-1DA1-FB44-ABEE-06A0FEB7738E}" type="slidenum">
              <a:rPr lang="en-GB" smtClean="0"/>
              <a:pPr/>
              <a:t>15</a:t>
            </a:fld>
            <a:endParaRPr lang="en-GB"/>
          </a:p>
        </p:txBody>
      </p:sp>
    </p:spTree>
    <p:extLst>
      <p:ext uri="{BB962C8B-B14F-4D97-AF65-F5344CB8AC3E}">
        <p14:creationId xmlns:p14="http://schemas.microsoft.com/office/powerpoint/2010/main" val="10556949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Q&amp;A/what's next">
    <p:bg>
      <p:bgPr>
        <a:solidFill>
          <a:srgbClr val="EDCD3C"/>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5135880" y="0"/>
            <a:ext cx="705612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4" name="Group 23"/>
          <p:cNvGrpSpPr/>
          <p:nvPr userDrawn="1"/>
        </p:nvGrpSpPr>
        <p:grpSpPr>
          <a:xfrm>
            <a:off x="-1420" y="3503895"/>
            <a:ext cx="6359624" cy="2437013"/>
            <a:chOff x="-1420" y="3503895"/>
            <a:chExt cx="6359624" cy="2437013"/>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221280981"/>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00EDB3"/>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1211489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Activity 1">
    <p:bg>
      <p:bgPr>
        <a:solidFill>
          <a:srgbClr val="0EEEB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8688700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4_01 Section Divider">
    <p:bg>
      <p:bgPr>
        <a:solidFill>
          <a:schemeClr val="tx1"/>
        </a:solidFill>
        <a:effectLst/>
      </p:bgPr>
    </p:bg>
    <p:spTree>
      <p:nvGrpSpPr>
        <p:cNvPr id="1" name=""/>
        <p:cNvGrpSpPr/>
        <p:nvPr/>
      </p:nvGrpSpPr>
      <p:grpSpPr>
        <a:xfrm>
          <a:off x="0" y="0"/>
          <a:ext cx="0" cy="0"/>
          <a:chOff x="0" y="0"/>
          <a:chExt cx="0" cy="0"/>
        </a:xfrm>
      </p:grpSpPr>
      <p:sp>
        <p:nvSpPr>
          <p:cNvPr id="5" name="Rectangle 4"/>
          <p:cNvSpPr/>
          <p:nvPr userDrawn="1"/>
        </p:nvSpPr>
        <p:spPr>
          <a:xfrm>
            <a:off x="-609" y="0"/>
            <a:ext cx="12192609"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rgbClr val="004050"/>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779800"/>
            <a:ext cx="5627171" cy="1682133"/>
          </a:xfrm>
        </p:spPr>
        <p:txBody>
          <a:bodyPr anchor="b" anchorCtr="0">
            <a:noAutofit/>
          </a:bodyPr>
          <a:lstStyle>
            <a:lvl1pPr algn="l">
              <a:lnSpc>
                <a:spcPts val="6000"/>
              </a:lnSpc>
              <a:defRPr sz="3600" spc="60" baseline="0">
                <a:solidFill>
                  <a:srgbClr val="004050"/>
                </a:solidFill>
              </a:defRPr>
            </a:lvl1pPr>
          </a:lstStyle>
          <a:p>
            <a:r>
              <a:rPr lang="en-US" noProof="0" dirty="0"/>
              <a:t>CLICK TO EDIT MASTER TITLE STYLE</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a:extLst>
              <a:ext uri="{28A0092B-C50C-407E-A947-70E740481C1C}">
                <a14:useLocalDpi xmlns:a14="http://schemas.microsoft.com/office/drawing/2010/main" val="0"/>
              </a:ext>
            </a:extLst>
          </a:blip>
          <a:stretch>
            <a:fillRect/>
          </a:stretch>
        </p:blipFill>
        <p:spPr>
          <a:xfrm>
            <a:off x="280405" y="399619"/>
            <a:ext cx="857393" cy="522401"/>
          </a:xfrm>
          <a:prstGeom prst="rect">
            <a:avLst/>
          </a:prstGeom>
        </p:spPr>
      </p:pic>
      <p:sp>
        <p:nvSpPr>
          <p:cNvPr id="7" name="Rectangle 6"/>
          <p:cNvSpPr/>
          <p:nvPr userDrawn="1"/>
        </p:nvSpPr>
        <p:spPr>
          <a:xfrm>
            <a:off x="758190" y="769620"/>
            <a:ext cx="379608" cy="11049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161448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7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1" name="Freeform 10">
            <a:extLst>
              <a:ext uri="{FF2B5EF4-FFF2-40B4-BE49-F238E27FC236}">
                <a16:creationId xmlns:a16="http://schemas.microsoft.com/office/drawing/2014/main" id="{35B5D0DF-4895-DB4F-85D9-C3FFDE55B8C8}"/>
              </a:ext>
            </a:extLst>
          </p:cNvPr>
          <p:cNvSpPr/>
          <p:nvPr userDrawn="1"/>
        </p:nvSpPr>
        <p:spPr>
          <a:xfrm>
            <a:off x="384784" y="4708688"/>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04050"/>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4887005"/>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7_Text Slide A">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8"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1" name="Group 20"/>
          <p:cNvGrpSpPr/>
          <p:nvPr userDrawn="1"/>
        </p:nvGrpSpPr>
        <p:grpSpPr>
          <a:xfrm>
            <a:off x="-6058" y="3531457"/>
            <a:ext cx="5797612" cy="2365031"/>
            <a:chOff x="-2229" y="2361812"/>
            <a:chExt cx="11067619" cy="4514835"/>
          </a:xfrm>
          <a:solidFill>
            <a:srgbClr val="28CFF9"/>
          </a:solidFill>
        </p:grpSpPr>
        <p:sp>
          <p:nvSpPr>
            <p:cNvPr id="22" name="Freeform 21">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3" name="Freeform 22">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4" name="Freeform 23">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82210675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8CFF9"/>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9472521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Activity 1">
    <p:bg>
      <p:bgPr>
        <a:solidFill>
          <a:srgbClr val="28CFF9"/>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1928947671"/>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5_03 Section Divider">
    <p:bg>
      <p:bgPr>
        <a:solidFill>
          <a:srgbClr val="F3622C"/>
        </a:solidFill>
        <a:effectLst/>
      </p:bgPr>
    </p:bg>
    <p:spTree>
      <p:nvGrpSpPr>
        <p:cNvPr id="1" name=""/>
        <p:cNvGrpSpPr/>
        <p:nvPr/>
      </p:nvGrpSpPr>
      <p:grpSpPr>
        <a:xfrm>
          <a:off x="0" y="0"/>
          <a:ext cx="0" cy="0"/>
          <a:chOff x="0" y="0"/>
          <a:chExt cx="0" cy="0"/>
        </a:xfrm>
      </p:grpSpPr>
      <p:sp>
        <p:nvSpPr>
          <p:cNvPr id="16" name="Rectangle 15"/>
          <p:cNvSpPr/>
          <p:nvPr userDrawn="1"/>
        </p:nvSpPr>
        <p:spPr>
          <a:xfrm>
            <a:off x="760859" y="768561"/>
            <a:ext cx="379608" cy="11049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itle 1">
            <a:extLst>
              <a:ext uri="{FF2B5EF4-FFF2-40B4-BE49-F238E27FC236}">
                <a16:creationId xmlns:a16="http://schemas.microsoft.com/office/drawing/2014/main" id="{EBBB6D40-B4C9-8B4A-B2A6-126F64906376}"/>
              </a:ext>
            </a:extLst>
          </p:cNvPr>
          <p:cNvSpPr>
            <a:spLocks noGrp="1"/>
          </p:cNvSpPr>
          <p:nvPr userDrawn="1">
            <p:ph type="ctrTitle" hasCustomPrompt="1"/>
          </p:nvPr>
        </p:nvSpPr>
        <p:spPr>
          <a:xfrm>
            <a:off x="376239" y="1556247"/>
            <a:ext cx="5810250" cy="2277604"/>
          </a:xfrm>
        </p:spPr>
        <p:txBody>
          <a:bodyPr anchor="b" anchorCtr="0">
            <a:noAutofit/>
          </a:bodyPr>
          <a:lstStyle>
            <a:lvl1pPr algn="l">
              <a:lnSpc>
                <a:spcPct val="90000"/>
              </a:lnSpc>
              <a:defRPr sz="3600" spc="60" baseline="0">
                <a:solidFill>
                  <a:schemeClr val="bg1"/>
                </a:solidFill>
              </a:defRPr>
            </a:lvl1pPr>
          </a:lstStyle>
          <a:p>
            <a:r>
              <a:rPr lang="en-US" noProof="0" dirty="0"/>
              <a:t>CLICK TO EDIT </a:t>
            </a:r>
            <a:br>
              <a:rPr lang="en-US" noProof="0" dirty="0"/>
            </a:br>
            <a:r>
              <a:rPr lang="en-US" noProof="0" dirty="0"/>
              <a:t>MASTER TITLE STYLE</a:t>
            </a:r>
            <a:endParaRPr lang="en-GB" noProof="0" dirty="0"/>
          </a:p>
        </p:txBody>
      </p:sp>
      <p:grpSp>
        <p:nvGrpSpPr>
          <p:cNvPr id="6" name="Group 5"/>
          <p:cNvGrpSpPr/>
          <p:nvPr userDrawn="1"/>
        </p:nvGrpSpPr>
        <p:grpSpPr>
          <a:xfrm>
            <a:off x="-2229" y="2361812"/>
            <a:ext cx="11067619" cy="4502135"/>
            <a:chOff x="-2229" y="2361812"/>
            <a:chExt cx="11067619" cy="4502135"/>
          </a:xfrm>
        </p:grpSpPr>
        <p:sp>
          <p:nvSpPr>
            <p:cNvPr id="10" name="Freeform 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8D237"/>
            </a:solid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8D237"/>
            </a:solid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2F450B4C-241D-A544-BBEF-175E01D6A139}"/>
                </a:ext>
              </a:extLst>
            </p:cNvPr>
            <p:cNvSpPr/>
            <p:nvPr userDrawn="1"/>
          </p:nvSpPr>
          <p:spPr>
            <a:xfrm flipV="1">
              <a:off x="-467"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8D237"/>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2235614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2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4" name="Group 3"/>
          <p:cNvGrpSpPr/>
          <p:nvPr userDrawn="1"/>
        </p:nvGrpSpPr>
        <p:grpSpPr>
          <a:xfrm>
            <a:off x="-1717" y="4568506"/>
            <a:ext cx="4628886" cy="1406446"/>
            <a:chOff x="-1717" y="4568506"/>
            <a:chExt cx="4628886" cy="1406446"/>
          </a:xfrm>
        </p:grpSpPr>
        <p:sp>
          <p:nvSpPr>
            <p:cNvPr id="11" name="Freeform 10">
              <a:extLst>
                <a:ext uri="{FF2B5EF4-FFF2-40B4-BE49-F238E27FC236}">
                  <a16:creationId xmlns:a16="http://schemas.microsoft.com/office/drawing/2014/main" id="{2F450B4C-241D-A544-BBEF-175E01D6A139}"/>
                </a:ext>
              </a:extLst>
            </p:cNvPr>
            <p:cNvSpPr/>
            <p:nvPr userDrawn="1"/>
          </p:nvSpPr>
          <p:spPr>
            <a:xfrm>
              <a:off x="-1717" y="4568506"/>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solidFill>
              <a:srgbClr val="F8D237"/>
            </a:solid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3713028" y="4568727"/>
              <a:ext cx="914141" cy="1401463"/>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8D237"/>
            </a:solid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717" y="5379567"/>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solidFill>
              <a:srgbClr val="F8D237"/>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998918914"/>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1_Text Slide A">
    <p:spTree>
      <p:nvGrpSpPr>
        <p:cNvPr id="1" name=""/>
        <p:cNvGrpSpPr/>
        <p:nvPr/>
      </p:nvGrpSpPr>
      <p:grpSpPr>
        <a:xfrm>
          <a:off x="0" y="0"/>
          <a:ext cx="0" cy="0"/>
          <a:chOff x="0" y="0"/>
          <a:chExt cx="0" cy="0"/>
        </a:xfrm>
      </p:grpSpPr>
      <p:sp>
        <p:nvSpPr>
          <p:cNvPr id="15"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6"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8" name="Group 27"/>
          <p:cNvGrpSpPr/>
          <p:nvPr userDrawn="1"/>
        </p:nvGrpSpPr>
        <p:grpSpPr>
          <a:xfrm>
            <a:off x="-6058" y="3531457"/>
            <a:ext cx="5797612" cy="2365031"/>
            <a:chOff x="-2229" y="2361812"/>
            <a:chExt cx="11067619" cy="4514835"/>
          </a:xfrm>
        </p:grpSpPr>
        <p:sp>
          <p:nvSpPr>
            <p:cNvPr id="29" name="Freeform 28">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3622C"/>
            </a:solidFill>
            <a:ln w="6350" cap="flat">
              <a:noFill/>
              <a:prstDash val="solid"/>
              <a:miter/>
            </a:ln>
          </p:spPr>
          <p:txBody>
            <a:bodyPr rtlCol="0" anchor="ctr"/>
            <a:lstStyle/>
            <a:p>
              <a:endParaRPr lang="en-GB"/>
            </a:p>
          </p:txBody>
        </p:sp>
        <p:sp>
          <p:nvSpPr>
            <p:cNvPr id="31" name="Freeform 30">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41614849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Follow us">
    <p:bg>
      <p:bgPr>
        <a:solidFill>
          <a:srgbClr val="28CFF9"/>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5875020" y="0"/>
            <a:ext cx="631698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4" name="Group 23"/>
          <p:cNvGrpSpPr/>
          <p:nvPr userDrawn="1"/>
        </p:nvGrpSpPr>
        <p:grpSpPr>
          <a:xfrm>
            <a:off x="-1420" y="3503895"/>
            <a:ext cx="6359624" cy="2437013"/>
            <a:chOff x="-1420" y="3503895"/>
            <a:chExt cx="6359624" cy="2437013"/>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986434422"/>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F1612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0086572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2_Activity 1">
    <p:bg>
      <p:bgPr>
        <a:solidFill>
          <a:srgbClr val="F3622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solidFill>
                <a:schemeClr val="bg1"/>
              </a:solidFill>
            </a:endParaRPr>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1937711222"/>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3_02 Section Divider">
    <p:bg>
      <p:bgPr>
        <a:solidFill>
          <a:srgbClr val="7E007C"/>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A0DD6AED-2202-DD48-A2D6-60CCC5F07320}"/>
              </a:ext>
            </a:extLst>
          </p:cNvPr>
          <p:cNvSpPr/>
          <p:nvPr userDrawn="1"/>
        </p:nvSpPr>
        <p:spPr>
          <a:xfrm>
            <a:off x="-609" y="2116538"/>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F91258"/>
          </a:solidFill>
          <a:ln w="6350" cap="flat">
            <a:noFill/>
            <a:prstDash val="solid"/>
            <a:miter/>
          </a:ln>
        </p:spPr>
        <p:txBody>
          <a:bodyPr rtlCol="0" anchor="ctr"/>
          <a:lstStyle/>
          <a:p>
            <a:endParaRPr lang="en-GB"/>
          </a:p>
        </p:txBody>
      </p:sp>
      <p:sp>
        <p:nvSpPr>
          <p:cNvPr id="13"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067007"/>
            <a:ext cx="5627171" cy="2353439"/>
          </a:xfrm>
        </p:spPr>
        <p:txBody>
          <a:bodyPr anchor="b" anchorCtr="0">
            <a:noAutofit/>
          </a:bodyPr>
          <a:lstStyle>
            <a:lvl1pPr algn="l">
              <a:lnSpc>
                <a:spcPts val="6000"/>
              </a:lnSpc>
              <a:defRPr sz="3600" spc="60" baseline="0">
                <a:solidFill>
                  <a:schemeClr val="bg1"/>
                </a:solidFill>
              </a:defRPr>
            </a:lvl1pPr>
          </a:lstStyle>
          <a:p>
            <a:r>
              <a:rPr lang="en-US" noProof="0" dirty="0"/>
              <a:t>CLICK TO EDIT MASTER TITLE STYLE</a:t>
            </a:r>
            <a:endParaRPr lang="en-GB" noProof="0" dirty="0"/>
          </a:p>
        </p:txBody>
      </p:sp>
    </p:spTree>
    <p:extLst>
      <p:ext uri="{BB962C8B-B14F-4D97-AF65-F5344CB8AC3E}">
        <p14:creationId xmlns:p14="http://schemas.microsoft.com/office/powerpoint/2010/main" val="3996745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4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7E0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33" name="Group 32"/>
          <p:cNvGrpSpPr/>
          <p:nvPr userDrawn="1"/>
        </p:nvGrpSpPr>
        <p:grpSpPr>
          <a:xfrm>
            <a:off x="-1717" y="4568506"/>
            <a:ext cx="4628886" cy="1406446"/>
            <a:chOff x="-1717" y="4568506"/>
            <a:chExt cx="4628886" cy="1406446"/>
          </a:xfrm>
          <a:solidFill>
            <a:srgbClr val="F91258"/>
          </a:solidFill>
        </p:grpSpPr>
        <p:sp>
          <p:nvSpPr>
            <p:cNvPr id="34" name="Freeform 33">
              <a:extLst>
                <a:ext uri="{FF2B5EF4-FFF2-40B4-BE49-F238E27FC236}">
                  <a16:creationId xmlns:a16="http://schemas.microsoft.com/office/drawing/2014/main" id="{2F450B4C-241D-A544-BBEF-175E01D6A139}"/>
                </a:ext>
              </a:extLst>
            </p:cNvPr>
            <p:cNvSpPr/>
            <p:nvPr userDrawn="1"/>
          </p:nvSpPr>
          <p:spPr>
            <a:xfrm>
              <a:off x="-1717" y="4568506"/>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grpFill/>
            <a:ln w="6350" cap="flat">
              <a:noFill/>
              <a:prstDash val="solid"/>
              <a:miter/>
            </a:ln>
          </p:spPr>
          <p:txBody>
            <a:bodyPr rtlCol="0" anchor="ctr"/>
            <a:lstStyle/>
            <a:p>
              <a:endParaRPr lang="en-GB"/>
            </a:p>
          </p:txBody>
        </p:sp>
        <p:sp>
          <p:nvSpPr>
            <p:cNvPr id="35" name="Freeform 34">
              <a:extLst>
                <a:ext uri="{FF2B5EF4-FFF2-40B4-BE49-F238E27FC236}">
                  <a16:creationId xmlns:a16="http://schemas.microsoft.com/office/drawing/2014/main" id="{17BA7C41-EA1C-2F4D-90C7-EC472AB85B8A}"/>
                </a:ext>
              </a:extLst>
            </p:cNvPr>
            <p:cNvSpPr/>
            <p:nvPr/>
          </p:nvSpPr>
          <p:spPr>
            <a:xfrm>
              <a:off x="3713028" y="4568727"/>
              <a:ext cx="914141" cy="1401463"/>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6" name="Freeform 35">
              <a:extLst>
                <a:ext uri="{FF2B5EF4-FFF2-40B4-BE49-F238E27FC236}">
                  <a16:creationId xmlns:a16="http://schemas.microsoft.com/office/drawing/2014/main" id="{2F450B4C-241D-A544-BBEF-175E01D6A139}"/>
                </a:ext>
              </a:extLst>
            </p:cNvPr>
            <p:cNvSpPr/>
            <p:nvPr userDrawn="1"/>
          </p:nvSpPr>
          <p:spPr>
            <a:xfrm flipV="1">
              <a:off x="-1717" y="5379567"/>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3345788051"/>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5_Text Slide A">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2"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4" name="Group 23"/>
          <p:cNvGrpSpPr/>
          <p:nvPr userDrawn="1"/>
        </p:nvGrpSpPr>
        <p:grpSpPr>
          <a:xfrm>
            <a:off x="-6058" y="3531457"/>
            <a:ext cx="5797612" cy="2365031"/>
            <a:chOff x="-2229" y="2361812"/>
            <a:chExt cx="11067619" cy="4514835"/>
          </a:xfrm>
          <a:solidFill>
            <a:srgbClr val="7E007C"/>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59614847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7E007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546401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3_Activity 1">
    <p:bg>
      <p:bgPr>
        <a:solidFill>
          <a:srgbClr val="7E007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solidFill>
                <a:schemeClr val="bg1"/>
              </a:solidFill>
            </a:endParaRPr>
          </a:p>
        </p:txBody>
      </p:sp>
      <p:sp>
        <p:nvSpPr>
          <p:cNvPr id="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8"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a:t>Click to edit instructions</a:t>
            </a:r>
          </a:p>
        </p:txBody>
      </p:sp>
    </p:spTree>
    <p:extLst>
      <p:ext uri="{BB962C8B-B14F-4D97-AF65-F5344CB8AC3E}">
        <p14:creationId xmlns:p14="http://schemas.microsoft.com/office/powerpoint/2010/main" val="3175680889"/>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8" name="Text Placeholder 2">
            <a:extLst>
              <a:ext uri="{FF2B5EF4-FFF2-40B4-BE49-F238E27FC236}">
                <a16:creationId xmlns:a16="http://schemas.microsoft.com/office/drawing/2014/main" id="{B623AAC1-38C0-EC41-AF66-7EC76ACCB83E}"/>
              </a:ext>
            </a:extLst>
          </p:cNvPr>
          <p:cNvSpPr>
            <a:spLocks noGrp="1"/>
          </p:cNvSpPr>
          <p:nvPr>
            <p:ph idx="1"/>
          </p:nvPr>
        </p:nvSpPr>
        <p:spPr>
          <a:xfrm>
            <a:off x="341272" y="1368256"/>
            <a:ext cx="11516239" cy="4955354"/>
          </a:xfrm>
          <a:prstGeom prst="rect">
            <a:avLst/>
          </a:prstGeom>
        </p:spPr>
        <p:txBody>
          <a:bodyPr vert="horz" lIns="0" tIns="0" rIns="0" bIns="0" rtlCol="0" anchor="t" anchorCtr="0">
            <a:noAutofit/>
          </a:body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212588995"/>
      </p:ext>
    </p:extLst>
  </p:cSld>
  <p:clrMapOvr>
    <a:masterClrMapping/>
  </p:clrMapOvr>
  <p:extLst>
    <p:ext uri="{DCECCB84-F9BA-43D5-87BE-67443E8EF086}">
      <p15:sldGuideLst xmlns:p15="http://schemas.microsoft.com/office/powerpoint/2012/main">
        <p15:guide id="1" orient="horz" pos="777" userDrawn="1">
          <p15:clr>
            <a:srgbClr val="FBAE40"/>
          </p15:clr>
        </p15:guide>
        <p15:guide id="2" pos="3840" userDrawn="1">
          <p15:clr>
            <a:srgbClr val="FBAE40"/>
          </p15:clr>
        </p15:guide>
        <p15:guide id="3" orient="horz" pos="2160" userDrawn="1">
          <p15:clr>
            <a:srgbClr val="FBAE40"/>
          </p15:clr>
        </p15:guide>
        <p15:guide id="4" orient="horz" pos="2260" userDrawn="1">
          <p15:clr>
            <a:srgbClr val="FBAE40"/>
          </p15:clr>
        </p15:guide>
        <p15:guide id="5" pos="394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2" name="Rectangle 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3915446001"/>
      </p:ext>
    </p:extLst>
  </p:cSld>
  <p:clrMapOvr>
    <a:masterClrMapping/>
  </p:clrMapOvr>
  <p:extLst>
    <p:ext uri="{DCECCB84-F9BA-43D5-87BE-67443E8EF086}">
      <p15:sldGuideLst xmlns:p15="http://schemas.microsoft.com/office/powerpoint/2012/main">
        <p15:guide id="1" orient="horz" pos="777">
          <p15:clr>
            <a:srgbClr val="FBAE40"/>
          </p15:clr>
        </p15:guide>
        <p15:guide id="2" pos="384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icons and text">
    <p:spTree>
      <p:nvGrpSpPr>
        <p:cNvPr id="1" name=""/>
        <p:cNvGrpSpPr/>
        <p:nvPr/>
      </p:nvGrpSpPr>
      <p:grpSpPr>
        <a:xfrm>
          <a:off x="0" y="0"/>
          <a:ext cx="0" cy="0"/>
          <a:chOff x="0" y="0"/>
          <a:chExt cx="0" cy="0"/>
        </a:xfrm>
      </p:grpSpPr>
      <p:sp>
        <p:nvSpPr>
          <p:cNvPr id="3" name="Text Placeholder 4"/>
          <p:cNvSpPr>
            <a:spLocks noGrp="1"/>
          </p:cNvSpPr>
          <p:nvPr>
            <p:ph type="body" sz="quarter" idx="15" hasCustomPrompt="1"/>
          </p:nvPr>
        </p:nvSpPr>
        <p:spPr>
          <a:xfrm>
            <a:off x="1059427" y="3673998"/>
            <a:ext cx="2124159" cy="2749952"/>
          </a:xfrm>
        </p:spPr>
        <p:txBody>
          <a:bodyPr/>
          <a:lstStyle>
            <a:lvl1pPr marL="0" indent="0">
              <a:lnSpc>
                <a:spcPct val="100000"/>
              </a:lnSpc>
              <a:buFont typeface="Arial" panose="020B0604020202020204" pitchFamily="34" charset="0"/>
              <a:buNone/>
              <a:defRPr sz="2000" b="0"/>
            </a:lvl1pPr>
            <a:lvl2pPr marL="0" indent="0">
              <a:buFont typeface="Arial" panose="020B0604020202020204" pitchFamily="34" charset="0"/>
              <a:buNone/>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4" name="Text Placeholder 4"/>
          <p:cNvSpPr>
            <a:spLocks noGrp="1"/>
          </p:cNvSpPr>
          <p:nvPr>
            <p:ph type="body" sz="quarter" idx="16" hasCustomPrompt="1"/>
          </p:nvPr>
        </p:nvSpPr>
        <p:spPr>
          <a:xfrm>
            <a:off x="3639645" y="3673998"/>
            <a:ext cx="2068065"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6" name="Text Placeholder 4"/>
          <p:cNvSpPr>
            <a:spLocks noGrp="1"/>
          </p:cNvSpPr>
          <p:nvPr>
            <p:ph type="body" sz="quarter" idx="17" hasCustomPrompt="1"/>
          </p:nvPr>
        </p:nvSpPr>
        <p:spPr>
          <a:xfrm>
            <a:off x="6149996" y="3673998"/>
            <a:ext cx="2130523"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7" name="Picture Placeholder 21"/>
          <p:cNvSpPr>
            <a:spLocks noGrp="1"/>
          </p:cNvSpPr>
          <p:nvPr>
            <p:ph type="pic" sz="quarter" idx="18" hasCustomPrompt="1"/>
          </p:nvPr>
        </p:nvSpPr>
        <p:spPr>
          <a:xfrm>
            <a:off x="1059428" y="1993484"/>
            <a:ext cx="1437932" cy="1437930"/>
          </a:xfrm>
        </p:spPr>
        <p:txBody>
          <a:bodyPr/>
          <a:lstStyle>
            <a:lvl1pPr marL="0" indent="0">
              <a:buNone/>
              <a:defRPr/>
            </a:lvl1pPr>
          </a:lstStyle>
          <a:p>
            <a:r>
              <a:rPr lang="en-GB" dirty="0"/>
              <a:t>icon</a:t>
            </a:r>
          </a:p>
        </p:txBody>
      </p:sp>
      <p:sp>
        <p:nvSpPr>
          <p:cNvPr id="8" name="Picture Placeholder 21"/>
          <p:cNvSpPr>
            <a:spLocks noGrp="1"/>
          </p:cNvSpPr>
          <p:nvPr>
            <p:ph type="pic" sz="quarter" idx="19" hasCustomPrompt="1"/>
          </p:nvPr>
        </p:nvSpPr>
        <p:spPr>
          <a:xfrm>
            <a:off x="3639646" y="1986408"/>
            <a:ext cx="1437932" cy="1437930"/>
          </a:xfrm>
        </p:spPr>
        <p:txBody>
          <a:bodyPr/>
          <a:lstStyle>
            <a:lvl1pPr marL="0" indent="0">
              <a:buNone/>
              <a:defRPr/>
            </a:lvl1pPr>
          </a:lstStyle>
          <a:p>
            <a:r>
              <a:rPr lang="en-GB" dirty="0"/>
              <a:t>icon</a:t>
            </a:r>
          </a:p>
        </p:txBody>
      </p:sp>
      <p:sp>
        <p:nvSpPr>
          <p:cNvPr id="9" name="Picture Placeholder 21"/>
          <p:cNvSpPr>
            <a:spLocks noGrp="1"/>
          </p:cNvSpPr>
          <p:nvPr>
            <p:ph type="pic" sz="quarter" idx="20" hasCustomPrompt="1"/>
          </p:nvPr>
        </p:nvSpPr>
        <p:spPr>
          <a:xfrm>
            <a:off x="6149997" y="1993484"/>
            <a:ext cx="1437932" cy="1437930"/>
          </a:xfrm>
        </p:spPr>
        <p:txBody>
          <a:bodyPr/>
          <a:lstStyle>
            <a:lvl1pPr marL="0" indent="0">
              <a:buNone/>
              <a:defRPr/>
            </a:lvl1pPr>
          </a:lstStyle>
          <a:p>
            <a:r>
              <a:rPr lang="en-GB" dirty="0"/>
              <a:t>icon</a:t>
            </a:r>
          </a:p>
        </p:txBody>
      </p:sp>
      <p:sp>
        <p:nvSpPr>
          <p:cNvPr id="10" name="Text Placeholder 4"/>
          <p:cNvSpPr>
            <a:spLocks noGrp="1"/>
          </p:cNvSpPr>
          <p:nvPr>
            <p:ph type="body" sz="quarter" idx="21" hasCustomPrompt="1"/>
          </p:nvPr>
        </p:nvSpPr>
        <p:spPr>
          <a:xfrm>
            <a:off x="8637070" y="3688989"/>
            <a:ext cx="2183449"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11" name="Picture Placeholder 21"/>
          <p:cNvSpPr>
            <a:spLocks noGrp="1"/>
          </p:cNvSpPr>
          <p:nvPr>
            <p:ph type="pic" sz="quarter" idx="22" hasCustomPrompt="1"/>
          </p:nvPr>
        </p:nvSpPr>
        <p:spPr>
          <a:xfrm>
            <a:off x="8637071" y="2008475"/>
            <a:ext cx="1437932" cy="1437930"/>
          </a:xfrm>
        </p:spPr>
        <p:txBody>
          <a:bodyPr/>
          <a:lstStyle>
            <a:lvl1pPr marL="0" indent="0">
              <a:buNone/>
              <a:defRPr/>
            </a:lvl1pPr>
          </a:lstStyle>
          <a:p>
            <a:r>
              <a:rPr lang="en-GB" dirty="0"/>
              <a:t>icon</a:t>
            </a:r>
          </a:p>
        </p:txBody>
      </p:sp>
      <p:sp>
        <p:nvSpPr>
          <p:cNvPr id="1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3" name="Rectangle 1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4138968323"/>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Action Tips">
    <p:bg>
      <p:bgPr>
        <a:solidFill>
          <a:srgbClr val="EB622E"/>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7254240" y="0"/>
            <a:ext cx="493776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 name="Group 1"/>
          <p:cNvGrpSpPr/>
          <p:nvPr userDrawn="1"/>
        </p:nvGrpSpPr>
        <p:grpSpPr>
          <a:xfrm>
            <a:off x="-1420" y="3503895"/>
            <a:ext cx="6359624" cy="2437013"/>
            <a:chOff x="-1420" y="3503895"/>
            <a:chExt cx="6359624" cy="2437013"/>
          </a:xfrm>
          <a:solidFill>
            <a:srgbClr val="004050"/>
          </a:solidFill>
        </p:grpSpPr>
        <p:sp>
          <p:nvSpPr>
            <p:cNvPr id="36" name="Freeform 35">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37" name="Freeform 36">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40" name="Freeform 3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198876426"/>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Four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1065907"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5" name="Text Placeholder 7"/>
          <p:cNvSpPr>
            <a:spLocks noGrp="1"/>
          </p:cNvSpPr>
          <p:nvPr>
            <p:ph type="body" sz="quarter" idx="13" hasCustomPrompt="1"/>
          </p:nvPr>
        </p:nvSpPr>
        <p:spPr>
          <a:xfrm>
            <a:off x="3511826"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Text Placeholder 7"/>
          <p:cNvSpPr>
            <a:spLocks noGrp="1"/>
          </p:cNvSpPr>
          <p:nvPr>
            <p:ph type="body" sz="quarter" idx="14" hasCustomPrompt="1"/>
          </p:nvPr>
        </p:nvSpPr>
        <p:spPr>
          <a:xfrm>
            <a:off x="5957745" y="1986353"/>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Text Placeholder 7"/>
          <p:cNvSpPr>
            <a:spLocks noGrp="1"/>
          </p:cNvSpPr>
          <p:nvPr>
            <p:ph type="body" sz="quarter" idx="15" hasCustomPrompt="1"/>
          </p:nvPr>
        </p:nvSpPr>
        <p:spPr>
          <a:xfrm>
            <a:off x="8403664" y="1986352"/>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8"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Rectangle 8"/>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112719566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5915467" y="1992793"/>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5" name="Text Placeholder 7"/>
          <p:cNvSpPr>
            <a:spLocks noGrp="1"/>
          </p:cNvSpPr>
          <p:nvPr>
            <p:ph type="body" sz="quarter" idx="13" hasCustomPrompt="1"/>
          </p:nvPr>
        </p:nvSpPr>
        <p:spPr>
          <a:xfrm>
            <a:off x="1069809" y="1992792"/>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Rectangle 6"/>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263611775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Image and Text">
    <p:spTree>
      <p:nvGrpSpPr>
        <p:cNvPr id="1" name=""/>
        <p:cNvGrpSpPr/>
        <p:nvPr/>
      </p:nvGrpSpPr>
      <p:grpSpPr>
        <a:xfrm>
          <a:off x="0" y="0"/>
          <a:ext cx="0" cy="0"/>
          <a:chOff x="0" y="0"/>
          <a:chExt cx="0" cy="0"/>
        </a:xfrm>
      </p:grpSpPr>
      <p:sp>
        <p:nvSpPr>
          <p:cNvPr id="9" name="Text Placeholder 7"/>
          <p:cNvSpPr>
            <a:spLocks noGrp="1"/>
          </p:cNvSpPr>
          <p:nvPr>
            <p:ph type="body" sz="quarter" idx="17" hasCustomPrompt="1"/>
          </p:nvPr>
        </p:nvSpPr>
        <p:spPr>
          <a:xfrm>
            <a:off x="1080209"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sz="1800"/>
            </a:lvl2pPr>
            <a:lvl3pPr marL="0" indent="0">
              <a:buNone/>
              <a:defRPr sz="1800"/>
            </a:lvl3pPr>
            <a:lvl4pPr>
              <a:defRPr sz="1800"/>
            </a:lvl4pPr>
            <a:lvl5pPr>
              <a:defRPr sz="1800"/>
            </a:lvl5pPr>
          </a:lstStyle>
          <a:p>
            <a:pPr lvl="0"/>
            <a:r>
              <a:rPr lang="en-US" dirty="0"/>
              <a:t>Edit text</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1080209" y="2003204"/>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5" name="Picture Placeholder 4">
            <a:extLst>
              <a:ext uri="{FF2B5EF4-FFF2-40B4-BE49-F238E27FC236}">
                <a16:creationId xmlns:a16="http://schemas.microsoft.com/office/drawing/2014/main" id="{749837D3-F6DB-DB49-B987-A2004B0611D5}"/>
              </a:ext>
            </a:extLst>
          </p:cNvPr>
          <p:cNvSpPr>
            <a:spLocks noGrp="1"/>
          </p:cNvSpPr>
          <p:nvPr>
            <p:ph type="pic" sz="quarter" idx="14"/>
          </p:nvPr>
        </p:nvSpPr>
        <p:spPr>
          <a:xfrm>
            <a:off x="5925914" y="2003203"/>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8" name="Text Placeholder 7"/>
          <p:cNvSpPr>
            <a:spLocks noGrp="1"/>
          </p:cNvSpPr>
          <p:nvPr>
            <p:ph type="body" sz="quarter" idx="11" hasCustomPrompt="1"/>
          </p:nvPr>
        </p:nvSpPr>
        <p:spPr>
          <a:xfrm>
            <a:off x="5925868"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a:lvl2pPr>
          </a:lstStyle>
          <a:p>
            <a:pPr lvl="0"/>
            <a:r>
              <a:rPr lang="en-US" dirty="0"/>
              <a:t>Edit text</a:t>
            </a:r>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Rectangle 1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116259445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3" name="Rectangle 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8791353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1_Hope you enjoyed">
    <p:bg>
      <p:bgPr>
        <a:solidFill>
          <a:srgbClr val="09EDB8"/>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4663440" y="0"/>
            <a:ext cx="7528560" cy="6858000"/>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2311970"/>
            <a:ext cx="3138017" cy="1908338"/>
          </a:xfrm>
        </p:spPr>
        <p:txBody>
          <a:bodyPr anchor="b" anchorCtr="0">
            <a:noAutofit/>
          </a:bodyPr>
          <a:lstStyle>
            <a:lvl1pPr algn="l">
              <a:lnSpc>
                <a:spcPct val="100000"/>
              </a:lnSpc>
              <a:defRPr sz="3600" baseline="0"/>
            </a:lvl1pPr>
          </a:lstStyle>
          <a:p>
            <a:r>
              <a:rPr lang="en-US" noProof="0" dirty="0"/>
              <a:t>THANK YOU</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1" y="5306004"/>
            <a:ext cx="4269826"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baseline="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Hope you enjoyed this learning journey.</a:t>
            </a:r>
          </a:p>
        </p:txBody>
      </p:sp>
      <p:grpSp>
        <p:nvGrpSpPr>
          <p:cNvPr id="4" name="Group 3"/>
          <p:cNvGrpSpPr/>
          <p:nvPr userDrawn="1"/>
        </p:nvGrpSpPr>
        <p:grpSpPr>
          <a:xfrm>
            <a:off x="-1698" y="3508800"/>
            <a:ext cx="7016130" cy="2425241"/>
            <a:chOff x="683" y="3508800"/>
            <a:chExt cx="7016130" cy="2425241"/>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683" y="3508800"/>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userDrawn="1"/>
          </p:nvSpPr>
          <p:spPr>
            <a:xfrm>
              <a:off x="5439970" y="3509181"/>
              <a:ext cx="1576843" cy="2417447"/>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683" y="4907035"/>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887849664"/>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rgbClr val="09EDB8"/>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6644640" y="15240"/>
            <a:ext cx="5547360" cy="684276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16" name="Group 15"/>
          <p:cNvGrpSpPr/>
          <p:nvPr userDrawn="1"/>
        </p:nvGrpSpPr>
        <p:grpSpPr>
          <a:xfrm>
            <a:off x="-1420" y="3503895"/>
            <a:ext cx="6359624" cy="2437013"/>
            <a:chOff x="-1420" y="3503895"/>
            <a:chExt cx="6359624" cy="2437013"/>
          </a:xfrm>
          <a:solidFill>
            <a:srgbClr val="004050"/>
          </a:solidFill>
        </p:grpSpPr>
        <p:sp>
          <p:nvSpPr>
            <p:cNvPr id="17" name="Freeform 16">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9" name="Freeform 18">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656105774"/>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Housekeeping">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3433680"/>
            <a:ext cx="5627171" cy="968987"/>
          </a:xfrm>
        </p:spPr>
        <p:txBody>
          <a:bodyPr anchor="t" anchorCtr="0">
            <a:noAutofit/>
          </a:bodyPr>
          <a:lstStyle>
            <a:lvl1pPr algn="l">
              <a:lnSpc>
                <a:spcPts val="6000"/>
              </a:lnSpc>
              <a:defRPr sz="3600">
                <a:solidFill>
                  <a:schemeClr val="bg1"/>
                </a:solidFill>
              </a:defRPr>
            </a:lvl1pPr>
          </a:lstStyle>
          <a:p>
            <a:r>
              <a:rPr lang="en-US" noProof="0"/>
              <a:t>Housekeeping</a:t>
            </a:r>
            <a:endParaRPr lang="en-GB" noProof="0" dirty="0"/>
          </a:p>
        </p:txBody>
      </p:sp>
      <p:sp>
        <p:nvSpPr>
          <p:cNvPr id="6"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Tree>
    <p:extLst>
      <p:ext uri="{BB962C8B-B14F-4D97-AF65-F5344CB8AC3E}">
        <p14:creationId xmlns:p14="http://schemas.microsoft.com/office/powerpoint/2010/main" val="4276879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Meet &amp; Greet 1">
    <p:bg>
      <p:bgPr>
        <a:solidFill>
          <a:srgbClr val="38E2BB"/>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4108881" y="-11575"/>
            <a:ext cx="8079261" cy="6875362"/>
          </a:xfrm>
          <a:prstGeom prst="rect">
            <a:avLst/>
          </a:prstGeom>
        </p:spPr>
      </p:pic>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002556" cy="808123"/>
          </a:xfrm>
        </p:spPr>
        <p:txBody>
          <a:bodyPr anchor="t" anchorCtr="0">
            <a:noAutofit/>
          </a:bodyPr>
          <a:lstStyle>
            <a:lvl1pPr algn="l">
              <a:lnSpc>
                <a:spcPts val="6000"/>
              </a:lnSpc>
              <a:defRPr sz="3600">
                <a:solidFill>
                  <a:srgbClr val="004050"/>
                </a:solidFill>
              </a:defRPr>
            </a:lvl1pPr>
          </a:lstStyle>
          <a:p>
            <a:r>
              <a:rPr lang="en-US" noProof="0" dirty="0"/>
              <a:t>Meet &amp; Greet</a:t>
            </a:r>
            <a:endParaRPr lang="en-GB" noProof="0" dirty="0"/>
          </a:p>
        </p:txBody>
      </p:sp>
      <p:sp>
        <p:nvSpPr>
          <p:cNvPr id="18" name="Text Placeholder 3"/>
          <p:cNvSpPr>
            <a:spLocks noGrp="1"/>
          </p:cNvSpPr>
          <p:nvPr>
            <p:ph type="body" sz="quarter" idx="10" hasCustomPrompt="1"/>
          </p:nvPr>
        </p:nvSpPr>
        <p:spPr>
          <a:xfrm>
            <a:off x="384785" y="2915404"/>
            <a:ext cx="4278655" cy="34015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404595973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3_03 Section Divider">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rgbClr val="004050"/>
                </a:solidFill>
              </a:defRPr>
            </a:lvl1pPr>
          </a:lstStyle>
          <a:p>
            <a:r>
              <a:rPr lang="en-US" noProof="0" dirty="0"/>
              <a:t>CLICK TO EDIT </a:t>
            </a:r>
            <a:br>
              <a:rPr lang="en-US" noProof="0" dirty="0"/>
            </a:br>
            <a:r>
              <a:rPr lang="en-US" noProof="0" dirty="0"/>
              <a:t>MASTER TITLE STYLE</a:t>
            </a:r>
            <a:endParaRPr lang="en-GB" noProof="0" dirty="0"/>
          </a:p>
        </p:txBody>
      </p:sp>
      <p:grpSp>
        <p:nvGrpSpPr>
          <p:cNvPr id="27" name="Group 26"/>
          <p:cNvGrpSpPr/>
          <p:nvPr userDrawn="1"/>
        </p:nvGrpSpPr>
        <p:grpSpPr>
          <a:xfrm>
            <a:off x="-2229" y="2361812"/>
            <a:ext cx="11067619" cy="4502135"/>
            <a:chOff x="-2229" y="2361812"/>
            <a:chExt cx="11067619" cy="4502135"/>
          </a:xfrm>
          <a:solidFill>
            <a:srgbClr val="004050"/>
          </a:solidFill>
        </p:grpSpPr>
        <p:sp>
          <p:nvSpPr>
            <p:cNvPr id="28" name="Freeform 27">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9" name="Freeform 28">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2F450B4C-241D-A544-BBEF-175E01D6A139}"/>
                </a:ext>
              </a:extLst>
            </p:cNvPr>
            <p:cNvSpPr/>
            <p:nvPr userDrawn="1"/>
          </p:nvSpPr>
          <p:spPr>
            <a:xfrm flipV="1">
              <a:off x="-2229"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002921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ext Placeholder 4"/>
          <p:cNvSpPr>
            <a:spLocks noGrp="1"/>
          </p:cNvSpPr>
          <p:nvPr>
            <p:ph type="body" sz="quarter" idx="15" hasCustomPrompt="1"/>
          </p:nvPr>
        </p:nvSpPr>
        <p:spPr>
          <a:xfrm>
            <a:off x="5037137" y="1349984"/>
            <a:ext cx="6770688" cy="5119407"/>
          </a:xfrm>
        </p:spPr>
        <p:txBody>
          <a:bodyPr/>
          <a:lstStyle>
            <a:lvl1pPr marL="0" indent="0">
              <a:lnSpc>
                <a:spcPct val="100000"/>
              </a:lnSpc>
              <a:buFont typeface="Arial" panose="020B0604020202020204" pitchFamily="34" charset="0"/>
              <a:buNone/>
              <a:defRPr sz="2000" b="0"/>
            </a:lvl1pPr>
            <a:lvl2pPr marL="180000" indent="-180000">
              <a:lnSpc>
                <a:spcPct val="100000"/>
              </a:lnSpc>
              <a:buFont typeface="Arial" panose="020B0604020202020204" pitchFamily="34" charset="0"/>
              <a:buChar char="•"/>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sz="2000"/>
            </a:lvl4pPr>
            <a:lvl5pPr marL="180000" indent="-180000">
              <a:buFont typeface="Arial" panose="020B0604020202020204" pitchFamily="34" charset="0"/>
              <a:buChar char="•"/>
              <a:defRPr sz="2000"/>
            </a:lvl5p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9EDB8"/>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Tree>
    <p:extLst>
      <p:ext uri="{BB962C8B-B14F-4D97-AF65-F5344CB8AC3E}">
        <p14:creationId xmlns:p14="http://schemas.microsoft.com/office/powerpoint/2010/main" val="3589945353"/>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Arrow Left">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5"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grpSp>
        <p:nvGrpSpPr>
          <p:cNvPr id="19" name="Group 18"/>
          <p:cNvGrpSpPr/>
          <p:nvPr userDrawn="1"/>
        </p:nvGrpSpPr>
        <p:grpSpPr>
          <a:xfrm>
            <a:off x="-6058" y="3531457"/>
            <a:ext cx="5797612" cy="2365031"/>
            <a:chOff x="-2229" y="2361812"/>
            <a:chExt cx="11067619" cy="4514835"/>
          </a:xfrm>
          <a:solidFill>
            <a:srgbClr val="09EDB8"/>
          </a:solidFill>
        </p:grpSpPr>
        <p:sp>
          <p:nvSpPr>
            <p:cNvPr id="20" name="Freeform 1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2" name="Freeform 21">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37035841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userDrawn="1">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B623AAC1-38C0-EC41-AF66-7EC76ACCB83E}"/>
              </a:ext>
            </a:extLst>
          </p:cNvPr>
          <p:cNvSpPr>
            <a:spLocks noGrp="1"/>
          </p:cNvSpPr>
          <p:nvPr userDrawn="1">
            <p:ph type="body" idx="1"/>
          </p:nvPr>
        </p:nvSpPr>
        <p:spPr>
          <a:xfrm>
            <a:off x="341272" y="1368256"/>
            <a:ext cx="11516239" cy="4955354"/>
          </a:xfrm>
          <a:prstGeom prst="rect">
            <a:avLst/>
          </a:prstGeom>
        </p:spPr>
        <p:txBody>
          <a:bodyPr vert="horz" lIns="0" tIns="0" rIns="0" bIns="0" rtlCol="0" anchor="t" anchorCtr="0">
            <a:noAutofit/>
          </a:body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4" y="6584738"/>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300464794"/>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798" r:id="rId4"/>
    <p:sldLayoutId id="2147483806" r:id="rId5"/>
    <p:sldLayoutId id="2147483709" r:id="rId6"/>
    <p:sldLayoutId id="2147483822" r:id="rId7"/>
    <p:sldLayoutId id="2147483802" r:id="rId8"/>
    <p:sldLayoutId id="2147483792" r:id="rId9"/>
    <p:sldLayoutId id="2147483810" r:id="rId10"/>
    <p:sldLayoutId id="2147483804" r:id="rId11"/>
    <p:sldLayoutId id="2147483821" r:id="rId12"/>
    <p:sldLayoutId id="2147483824" r:id="rId13"/>
    <p:sldLayoutId id="2147483828" r:id="rId14"/>
    <p:sldLayoutId id="2147483853" r:id="rId15"/>
    <p:sldLayoutId id="2147483899" r:id="rId16"/>
    <p:sldLayoutId id="2147483832" r:id="rId17"/>
    <p:sldLayoutId id="2147483833" r:id="rId18"/>
    <p:sldLayoutId id="2147483836" r:id="rId19"/>
    <p:sldLayoutId id="2147483852" r:id="rId20"/>
    <p:sldLayoutId id="2147483900" r:id="rId21"/>
    <p:sldLayoutId id="2147483820" r:id="rId22"/>
    <p:sldLayoutId id="2147483842" r:id="rId23"/>
    <p:sldLayoutId id="2147483845" r:id="rId24"/>
    <p:sldLayoutId id="2147483851" r:id="rId25"/>
    <p:sldLayoutId id="2147483901" r:id="rId26"/>
    <p:sldLayoutId id="2147483650" r:id="rId27"/>
    <p:sldLayoutId id="2147483734" r:id="rId28"/>
    <p:sldLayoutId id="2147483796" r:id="rId29"/>
    <p:sldLayoutId id="2147483719" r:id="rId30"/>
    <p:sldLayoutId id="2147483721" r:id="rId31"/>
    <p:sldLayoutId id="2147483724" r:id="rId32"/>
    <p:sldLayoutId id="2147483797" r:id="rId33"/>
    <p:sldLayoutId id="2147483814" r:id="rId34"/>
  </p:sldLayoutIdLst>
  <p:hf hdr="0" dt="0"/>
  <p:txStyles>
    <p:titleStyle>
      <a:lvl1pPr algn="l" defTabSz="914400" rtl="0" eaLnBrk="1" latinLnBrk="0" hangingPunct="1">
        <a:lnSpc>
          <a:spcPct val="100000"/>
        </a:lnSpc>
        <a:spcBef>
          <a:spcPct val="0"/>
        </a:spcBef>
        <a:buNone/>
        <a:defRPr sz="3600" b="0" i="0" kern="1200" cap="none" baseline="0">
          <a:solidFill>
            <a:schemeClr val="tx1"/>
          </a:solidFill>
          <a:latin typeface="Montserrat Black" panose="00000A00000000000000" pitchFamily="2" charset="0"/>
          <a:ea typeface="+mj-ea"/>
          <a:cs typeface="+mj-cs"/>
        </a:defRPr>
      </a:lvl1pPr>
    </p:titleStyle>
    <p:body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6"/>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6"/>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6"/>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6"/>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8" userDrawn="1">
          <p15:clr>
            <a:srgbClr val="F26B43"/>
          </p15:clr>
        </p15:guide>
        <p15:guide id="2" orient="horz" pos="4081" userDrawn="1">
          <p15:clr>
            <a:srgbClr val="F26B43"/>
          </p15:clr>
        </p15:guide>
        <p15:guide id="3" pos="237" userDrawn="1">
          <p15:clr>
            <a:srgbClr val="F26B43"/>
          </p15:clr>
        </p15:guide>
        <p15:guide id="4" pos="732" userDrawn="1">
          <p15:clr>
            <a:srgbClr val="F26B43"/>
          </p15:clr>
        </p15:guide>
        <p15:guide id="5" pos="850" userDrawn="1">
          <p15:clr>
            <a:srgbClr val="F26B43"/>
          </p15:clr>
        </p15:guide>
        <p15:guide id="6" pos="1345" userDrawn="1">
          <p15:clr>
            <a:srgbClr val="F26B43"/>
          </p15:clr>
        </p15:guide>
        <p15:guide id="7" pos="1460" userDrawn="1">
          <p15:clr>
            <a:srgbClr val="F26B43"/>
          </p15:clr>
        </p15:guide>
        <p15:guide id="8" pos="1954" userDrawn="1">
          <p15:clr>
            <a:srgbClr val="F26B43"/>
          </p15:clr>
        </p15:guide>
        <p15:guide id="9" pos="2069" userDrawn="1">
          <p15:clr>
            <a:srgbClr val="F26B43"/>
          </p15:clr>
        </p15:guide>
        <p15:guide id="10" pos="2564" userDrawn="1">
          <p15:clr>
            <a:srgbClr val="F26B43"/>
          </p15:clr>
        </p15:guide>
        <p15:guide id="11" pos="2683" userDrawn="1">
          <p15:clr>
            <a:srgbClr val="F26B43"/>
          </p15:clr>
        </p15:guide>
        <p15:guide id="12" pos="3173" userDrawn="1">
          <p15:clr>
            <a:srgbClr val="F26B43"/>
          </p15:clr>
        </p15:guide>
        <p15:guide id="13" pos="3288" userDrawn="1">
          <p15:clr>
            <a:srgbClr val="F26B43"/>
          </p15:clr>
        </p15:guide>
        <p15:guide id="14" pos="3782" userDrawn="1">
          <p15:clr>
            <a:srgbClr val="F26B43"/>
          </p15:clr>
        </p15:guide>
        <p15:guide id="15" pos="3897" userDrawn="1">
          <p15:clr>
            <a:srgbClr val="F26B43"/>
          </p15:clr>
        </p15:guide>
        <p15:guide id="16" pos="4392" userDrawn="1">
          <p15:clr>
            <a:srgbClr val="F26B43"/>
          </p15:clr>
        </p15:guide>
        <p15:guide id="17" pos="4506" userDrawn="1">
          <p15:clr>
            <a:srgbClr val="F26B43"/>
          </p15:clr>
        </p15:guide>
        <p15:guide id="18" pos="5001" userDrawn="1">
          <p15:clr>
            <a:srgbClr val="F26B43"/>
          </p15:clr>
        </p15:guide>
        <p15:guide id="19" pos="5115" userDrawn="1">
          <p15:clr>
            <a:srgbClr val="F26B43"/>
          </p15:clr>
        </p15:guide>
        <p15:guide id="20" pos="5610" userDrawn="1">
          <p15:clr>
            <a:srgbClr val="F26B43"/>
          </p15:clr>
        </p15:guide>
        <p15:guide id="21" pos="5725" userDrawn="1">
          <p15:clr>
            <a:srgbClr val="F26B43"/>
          </p15:clr>
        </p15:guide>
        <p15:guide id="22" pos="6220" userDrawn="1">
          <p15:clr>
            <a:srgbClr val="F26B43"/>
          </p15:clr>
        </p15:guide>
        <p15:guide id="23" pos="6334" userDrawn="1">
          <p15:clr>
            <a:srgbClr val="F26B43"/>
          </p15:clr>
        </p15:guide>
        <p15:guide id="24" pos="6829" userDrawn="1">
          <p15:clr>
            <a:srgbClr val="F26B43"/>
          </p15:clr>
        </p15:guide>
        <p15:guide id="25" pos="6943" userDrawn="1">
          <p15:clr>
            <a:srgbClr val="F26B43"/>
          </p15:clr>
        </p15:guide>
        <p15:guide id="26" pos="7438" userDrawn="1">
          <p15:clr>
            <a:srgbClr val="F26B43"/>
          </p15:clr>
        </p15:guide>
        <p15:guide id="27" pos="3840" userDrawn="1">
          <p15:clr>
            <a:srgbClr val="9FCC3B"/>
          </p15:clr>
        </p15:guide>
        <p15:guide id="28" orient="horz" pos="2160"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7.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image" Target="../media/image10.wmf"/><Relationship Id="rId7" Type="http://schemas.openxmlformats.org/officeDocument/2006/relationships/image" Target="../media/image14.emf"/><Relationship Id="rId2" Type="http://schemas.openxmlformats.org/officeDocument/2006/relationships/notesSlide" Target="../notesSlides/notesSlide3.xml"/><Relationship Id="rId1" Type="http://schemas.openxmlformats.org/officeDocument/2006/relationships/slideLayout" Target="../slideLayouts/slideLayout31.xml"/><Relationship Id="rId6" Type="http://schemas.openxmlformats.org/officeDocument/2006/relationships/image" Target="../media/image13.emf"/><Relationship Id="rId5" Type="http://schemas.openxmlformats.org/officeDocument/2006/relationships/image" Target="../media/image12.emf"/><Relationship Id="rId4" Type="http://schemas.openxmlformats.org/officeDocument/2006/relationships/image" Target="../media/image11.w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a:extLst>
              <a:ext uri="{FF2B5EF4-FFF2-40B4-BE49-F238E27FC236}">
                <a16:creationId xmlns:a16="http://schemas.microsoft.com/office/drawing/2014/main" id="{4CEB02C0-40B1-447C-B865-6A75A2B1C952}"/>
              </a:ext>
            </a:extLst>
          </p:cNvPr>
          <p:cNvSpPr txBox="1">
            <a:spLocks/>
          </p:cNvSpPr>
          <p:nvPr/>
        </p:nvSpPr>
        <p:spPr>
          <a:xfrm>
            <a:off x="290051" y="5715580"/>
            <a:ext cx="5636696" cy="713796"/>
          </a:xfrm>
          <a:prstGeom prst="rect">
            <a:avLst/>
          </a:prstGeom>
        </p:spPr>
        <p:txBody>
          <a:bodyPr/>
          <a:lst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2"/>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2"/>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2"/>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2"/>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solidFill>
                  <a:schemeClr val="bg2"/>
                </a:solidFill>
              </a:rPr>
              <a:t>JavaScript</a:t>
            </a:r>
            <a:endParaRPr lang="en-IN" dirty="0">
              <a:solidFill>
                <a:schemeClr val="bg2"/>
              </a:solidFill>
            </a:endParaRPr>
          </a:p>
        </p:txBody>
      </p:sp>
      <p:sp>
        <p:nvSpPr>
          <p:cNvPr id="4" name="Rectangle 2">
            <a:extLst>
              <a:ext uri="{FF2B5EF4-FFF2-40B4-BE49-F238E27FC236}">
                <a16:creationId xmlns:a16="http://schemas.microsoft.com/office/drawing/2014/main" id="{39139816-D909-4BB3-90D4-FBD3CDABC04A}"/>
              </a:ext>
            </a:extLst>
          </p:cNvPr>
          <p:cNvSpPr>
            <a:spLocks noGrp="1" noChangeArrowheads="1"/>
          </p:cNvSpPr>
          <p:nvPr>
            <p:ph type="ctrTitle"/>
          </p:nvPr>
        </p:nvSpPr>
        <p:spPr>
          <a:xfrm>
            <a:off x="280527" y="1361679"/>
            <a:ext cx="6101224" cy="2277604"/>
          </a:xfrm>
        </p:spPr>
        <p:txBody>
          <a:bodyPr>
            <a:normAutofit/>
          </a:bodyPr>
          <a:lstStyle/>
          <a:p>
            <a:r>
              <a:rPr lang="en-GB" dirty="0"/>
              <a:t>Web development</a:t>
            </a:r>
            <a:endParaRPr lang="en-US" dirty="0"/>
          </a:p>
        </p:txBody>
      </p:sp>
    </p:spTree>
    <p:extLst>
      <p:ext uri="{BB962C8B-B14F-4D97-AF65-F5344CB8AC3E}">
        <p14:creationId xmlns:p14="http://schemas.microsoft.com/office/powerpoint/2010/main" val="1250896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Get user confirmation</a:t>
            </a:r>
          </a:p>
        </p:txBody>
      </p:sp>
      <p:sp>
        <p:nvSpPr>
          <p:cNvPr id="3" name="Content Placeholder 2"/>
          <p:cNvSpPr>
            <a:spLocks noGrp="1"/>
          </p:cNvSpPr>
          <p:nvPr>
            <p:ph idx="1"/>
          </p:nvPr>
        </p:nvSpPr>
        <p:spPr>
          <a:xfrm>
            <a:off x="341272" y="1368256"/>
            <a:ext cx="9031328" cy="4955354"/>
          </a:xfrm>
        </p:spPr>
        <p:txBody>
          <a:bodyPr/>
          <a:lstStyle/>
          <a:p>
            <a:pPr marL="342900" indent="-342900">
              <a:buFont typeface="Arial" panose="020B0604020202020204" pitchFamily="34" charset="0"/>
              <a:buChar char="•"/>
            </a:pPr>
            <a:r>
              <a:rPr lang="en-GB" b="1" dirty="0"/>
              <a:t>Confirm function display a message and two buttons</a:t>
            </a:r>
            <a:r>
              <a:rPr lang="en-GB" dirty="0"/>
              <a:t>.</a:t>
            </a:r>
            <a:endParaRPr lang="en-GB" b="1" dirty="0"/>
          </a:p>
          <a:p>
            <a:pPr marL="342900" indent="-342900">
              <a:buFont typeface="Arial" panose="020B0604020202020204" pitchFamily="34" charset="0"/>
              <a:buChar char="•"/>
            </a:pPr>
            <a:r>
              <a:rPr lang="en-GB" b="1" dirty="0"/>
              <a:t>Returns a Boolean value</a:t>
            </a:r>
            <a:r>
              <a:rPr lang="en-GB" dirty="0"/>
              <a:t>:</a:t>
            </a:r>
            <a:endParaRPr lang="en-GB" b="1" dirty="0"/>
          </a:p>
          <a:p>
            <a:pPr marL="684000" lvl="1" indent="-342000">
              <a:buClr>
                <a:schemeClr val="tx1"/>
              </a:buClr>
              <a:buSzPct val="115000"/>
              <a:buFont typeface="Arial" panose="020B0604020202020204" pitchFamily="34" charset="0"/>
              <a:buChar char="•"/>
            </a:pPr>
            <a:r>
              <a:rPr lang="en-GB" dirty="0">
                <a:solidFill>
                  <a:srgbClr val="F3622C"/>
                </a:solidFill>
                <a:highlight>
                  <a:srgbClr val="FFFFFF"/>
                </a:highlight>
                <a:latin typeface="Consolas" panose="020B0609020204030204" pitchFamily="49" charset="0"/>
              </a:rPr>
              <a:t>true</a:t>
            </a:r>
            <a:r>
              <a:rPr lang="en-GB" dirty="0"/>
              <a:t> if OK is selected.</a:t>
            </a:r>
          </a:p>
          <a:p>
            <a:pPr marL="684000" lvl="1" indent="-342000">
              <a:buClr>
                <a:schemeClr val="tx1"/>
              </a:buClr>
              <a:buSzPct val="115000"/>
              <a:buFont typeface="Arial" panose="020B0604020202020204" pitchFamily="34" charset="0"/>
              <a:buChar char="•"/>
            </a:pPr>
            <a:r>
              <a:rPr lang="en-GB" dirty="0">
                <a:solidFill>
                  <a:srgbClr val="F3622C"/>
                </a:solidFill>
                <a:highlight>
                  <a:srgbClr val="FFFFFF"/>
                </a:highlight>
                <a:latin typeface="Consolas" panose="020B0609020204030204" pitchFamily="49" charset="0"/>
              </a:rPr>
              <a:t>false</a:t>
            </a:r>
            <a:r>
              <a:rPr lang="en-GB" dirty="0"/>
              <a:t> if Cancel is selected. </a:t>
            </a:r>
          </a:p>
        </p:txBody>
      </p:sp>
      <p:sp>
        <p:nvSpPr>
          <p:cNvPr id="5" name="Rectangle 4"/>
          <p:cNvSpPr/>
          <p:nvPr/>
        </p:nvSpPr>
        <p:spPr>
          <a:xfrm>
            <a:off x="698668" y="3257574"/>
            <a:ext cx="5619780" cy="1200329"/>
          </a:xfrm>
          <a:prstGeom prst="rect">
            <a:avLst/>
          </a:prstGeom>
          <a:solidFill>
            <a:schemeClr val="accent5">
              <a:lumMod val="20000"/>
              <a:lumOff val="80000"/>
            </a:schemeClr>
          </a:solidFill>
          <a:ln w="25400"/>
        </p:spPr>
        <p:style>
          <a:lnRef idx="2">
            <a:schemeClr val="accent1"/>
          </a:lnRef>
          <a:fillRef idx="1">
            <a:schemeClr val="lt1"/>
          </a:fillRef>
          <a:effectRef idx="0">
            <a:schemeClr val="accent1"/>
          </a:effectRef>
          <a:fontRef idx="minor">
            <a:schemeClr val="dk1"/>
          </a:fontRef>
        </p:style>
        <p:txBody>
          <a:bodyPr wrap="square">
            <a:spAutoFit/>
          </a:bodyPr>
          <a:lstStyle/>
          <a:p>
            <a:r>
              <a:rPr lang="en-GB" sz="1800" dirty="0">
                <a:solidFill>
                  <a:srgbClr val="0000FF"/>
                </a:solidFill>
                <a:latin typeface="Consolas" panose="020B0609020204030204" pitchFamily="49" charset="0"/>
              </a:rPr>
              <a:t>&lt;</a:t>
            </a:r>
            <a:r>
              <a:rPr lang="en-GB" sz="1800" dirty="0">
                <a:solidFill>
                  <a:srgbClr val="800000"/>
                </a:solidFill>
                <a:latin typeface="Consolas" panose="020B0609020204030204" pitchFamily="49" charset="0"/>
              </a:rPr>
              <a:t>script</a:t>
            </a:r>
            <a:r>
              <a:rPr lang="en-GB" sz="1800" dirty="0">
                <a:solidFill>
                  <a:srgbClr val="0000FF"/>
                </a:solidFill>
                <a:latin typeface="Consolas" panose="020B0609020204030204" pitchFamily="49" charset="0"/>
              </a:rPr>
              <a:t>&gt;</a:t>
            </a:r>
            <a:endParaRPr lang="en-GB" sz="1800" dirty="0">
              <a:solidFill>
                <a:srgbClr val="000000"/>
              </a:solidFill>
              <a:latin typeface="Consolas" panose="020B0609020204030204" pitchFamily="49" charset="0"/>
            </a:endParaRPr>
          </a:p>
          <a:p>
            <a:r>
              <a:rPr lang="en-GB" sz="1800" dirty="0">
                <a:solidFill>
                  <a:srgbClr val="000000"/>
                </a:solidFill>
                <a:latin typeface="Consolas" panose="020B0609020204030204" pitchFamily="49" charset="0"/>
              </a:rPr>
              <a:t>    </a:t>
            </a:r>
            <a:r>
              <a:rPr lang="en-GB" sz="1800" dirty="0">
                <a:solidFill>
                  <a:srgbClr val="008000"/>
                </a:solidFill>
                <a:latin typeface="Consolas" panose="020B0609020204030204" pitchFamily="49" charset="0"/>
              </a:rPr>
              <a:t>// Get user confirmation</a:t>
            </a:r>
          </a:p>
          <a:p>
            <a:r>
              <a:rPr lang="en-GB" sz="1800" dirty="0">
                <a:solidFill>
                  <a:srgbClr val="000000"/>
                </a:solidFill>
                <a:latin typeface="Consolas" panose="020B0609020204030204" pitchFamily="49" charset="0"/>
              </a:rPr>
              <a:t>    answer = confirm(</a:t>
            </a:r>
            <a:r>
              <a:rPr lang="en-GB" sz="1800" dirty="0">
                <a:solidFill>
                  <a:srgbClr val="A31515"/>
                </a:solidFill>
                <a:latin typeface="Consolas" panose="020B0609020204030204" pitchFamily="49" charset="0"/>
              </a:rPr>
              <a:t>'Are you sure?'</a:t>
            </a:r>
            <a:r>
              <a:rPr lang="en-GB" sz="1800" dirty="0">
                <a:solidFill>
                  <a:srgbClr val="000000"/>
                </a:solidFill>
                <a:latin typeface="Consolas" panose="020B0609020204030204" pitchFamily="49" charset="0"/>
              </a:rPr>
              <a:t>);</a:t>
            </a:r>
          </a:p>
          <a:p>
            <a:r>
              <a:rPr lang="en-GB" sz="1800" dirty="0">
                <a:solidFill>
                  <a:srgbClr val="0000FF"/>
                </a:solidFill>
                <a:latin typeface="Consolas" panose="020B0609020204030204" pitchFamily="49" charset="0"/>
              </a:rPr>
              <a:t>&lt;/</a:t>
            </a:r>
            <a:r>
              <a:rPr lang="en-GB" sz="1800" dirty="0">
                <a:solidFill>
                  <a:srgbClr val="800000"/>
                </a:solidFill>
                <a:latin typeface="Consolas" panose="020B0609020204030204" pitchFamily="49" charset="0"/>
              </a:rPr>
              <a:t>script</a:t>
            </a:r>
            <a:r>
              <a:rPr lang="en-GB" sz="1800" dirty="0">
                <a:solidFill>
                  <a:srgbClr val="0000FF"/>
                </a:solidFill>
                <a:latin typeface="Consolas" panose="020B0609020204030204" pitchFamily="49" charset="0"/>
              </a:rPr>
              <a:t>&gt;</a:t>
            </a:r>
            <a:endParaRPr lang="en-GB" sz="1800" dirty="0">
              <a:solidFill>
                <a:srgbClr val="000000"/>
              </a:solidFill>
              <a:latin typeface="Consolas" panose="020B0609020204030204" pitchFamily="49" charset="0"/>
            </a:endParaRPr>
          </a:p>
        </p:txBody>
      </p:sp>
      <p:pic>
        <p:nvPicPr>
          <p:cNvPr id="6" name="Picture 5">
            <a:extLst>
              <a:ext uri="{FF2B5EF4-FFF2-40B4-BE49-F238E27FC236}">
                <a16:creationId xmlns:a16="http://schemas.microsoft.com/office/drawing/2014/main" id="{8675BF1B-E147-4FDE-9656-3A1A33D4304A}"/>
              </a:ext>
            </a:extLst>
          </p:cNvPr>
          <p:cNvPicPr>
            <a:picLocks noChangeAspect="1"/>
          </p:cNvPicPr>
          <p:nvPr/>
        </p:nvPicPr>
        <p:blipFill>
          <a:blip r:embed="rId3"/>
          <a:stretch>
            <a:fillRect/>
          </a:stretch>
        </p:blipFill>
        <p:spPr>
          <a:xfrm>
            <a:off x="6494869" y="3257573"/>
            <a:ext cx="3782606" cy="154392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59407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Log a message to console</a:t>
            </a:r>
          </a:p>
        </p:txBody>
      </p:sp>
      <p:sp>
        <p:nvSpPr>
          <p:cNvPr id="3" name="Content Placeholder 2"/>
          <p:cNvSpPr>
            <a:spLocks noGrp="1"/>
          </p:cNvSpPr>
          <p:nvPr>
            <p:ph idx="1"/>
          </p:nvPr>
        </p:nvSpPr>
        <p:spPr>
          <a:xfrm>
            <a:off x="341272" y="1368256"/>
            <a:ext cx="10726778" cy="4955354"/>
          </a:xfrm>
        </p:spPr>
        <p:txBody>
          <a:bodyPr/>
          <a:lstStyle/>
          <a:p>
            <a:pPr marL="342900" indent="-342900">
              <a:buFont typeface="Arial" panose="020B0604020202020204" pitchFamily="34" charset="0"/>
              <a:buChar char="•"/>
            </a:pPr>
            <a:r>
              <a:rPr lang="en-GB" b="1" dirty="0"/>
              <a:t>Console.log() method is very useful for recording a debug message</a:t>
            </a:r>
            <a:r>
              <a:rPr lang="en-GB" dirty="0"/>
              <a:t>:</a:t>
            </a:r>
            <a:endParaRPr lang="en-GB" b="1" dirty="0"/>
          </a:p>
          <a:p>
            <a:pPr marL="698500" lvl="1" indent="-342900">
              <a:buFont typeface="Arial" panose="020B0604020202020204" pitchFamily="34" charset="0"/>
              <a:buChar char="•"/>
            </a:pPr>
            <a:r>
              <a:rPr lang="en-GB" b="1" dirty="0"/>
              <a:t>Not displayed on the web page</a:t>
            </a:r>
            <a:r>
              <a:rPr lang="en-GB" dirty="0"/>
              <a:t>.</a:t>
            </a:r>
            <a:endParaRPr lang="en-GB" b="1" dirty="0"/>
          </a:p>
          <a:p>
            <a:pPr marL="698500" lvl="1" indent="-342900">
              <a:buFont typeface="Arial" panose="020B0604020202020204" pitchFamily="34" charset="0"/>
              <a:buChar char="•"/>
            </a:pPr>
            <a:r>
              <a:rPr lang="en-GB" b="1" dirty="0"/>
              <a:t>Shows up in the browser's developer window</a:t>
            </a:r>
            <a:r>
              <a:rPr lang="en-GB" dirty="0"/>
              <a:t>.</a:t>
            </a:r>
          </a:p>
        </p:txBody>
      </p:sp>
      <p:sp>
        <p:nvSpPr>
          <p:cNvPr id="5" name="Rectangle 4"/>
          <p:cNvSpPr/>
          <p:nvPr/>
        </p:nvSpPr>
        <p:spPr>
          <a:xfrm>
            <a:off x="698668" y="2809899"/>
            <a:ext cx="5063957" cy="1477328"/>
          </a:xfrm>
          <a:prstGeom prst="rect">
            <a:avLst/>
          </a:prstGeom>
          <a:solidFill>
            <a:schemeClr val="accent5">
              <a:lumMod val="20000"/>
              <a:lumOff val="80000"/>
            </a:schemeClr>
          </a:solidFill>
          <a:ln w="25400"/>
        </p:spPr>
        <p:style>
          <a:lnRef idx="2">
            <a:schemeClr val="accent1"/>
          </a:lnRef>
          <a:fillRef idx="1">
            <a:schemeClr val="lt1"/>
          </a:fillRef>
          <a:effectRef idx="0">
            <a:schemeClr val="accent1"/>
          </a:effectRef>
          <a:fontRef idx="minor">
            <a:schemeClr val="dk1"/>
          </a:fontRef>
        </p:style>
        <p:txBody>
          <a:bodyPr wrap="square">
            <a:spAutoFit/>
          </a:bodyPr>
          <a:lstStyle/>
          <a:p>
            <a:r>
              <a:rPr lang="en-GB" sz="1800" dirty="0">
                <a:solidFill>
                  <a:srgbClr val="0000FF"/>
                </a:solidFill>
                <a:latin typeface="Consolas" panose="020B0609020204030204" pitchFamily="49" charset="0"/>
              </a:rPr>
              <a:t>&lt;</a:t>
            </a:r>
            <a:r>
              <a:rPr lang="en-GB" sz="1800" dirty="0">
                <a:solidFill>
                  <a:srgbClr val="800000"/>
                </a:solidFill>
                <a:latin typeface="Consolas" panose="020B0609020204030204" pitchFamily="49" charset="0"/>
              </a:rPr>
              <a:t>script</a:t>
            </a:r>
            <a:r>
              <a:rPr lang="en-GB" sz="1800" dirty="0">
                <a:solidFill>
                  <a:srgbClr val="0000FF"/>
                </a:solidFill>
                <a:latin typeface="Consolas" panose="020B0609020204030204" pitchFamily="49" charset="0"/>
              </a:rPr>
              <a:t>&gt;</a:t>
            </a:r>
            <a:endParaRPr lang="en-GB" sz="1800" dirty="0">
              <a:solidFill>
                <a:srgbClr val="000000"/>
              </a:solidFill>
              <a:latin typeface="Consolas" panose="020B0609020204030204" pitchFamily="49" charset="0"/>
            </a:endParaRPr>
          </a:p>
          <a:p>
            <a:r>
              <a:rPr lang="en-GB" sz="1800" dirty="0">
                <a:solidFill>
                  <a:srgbClr val="000000"/>
                </a:solidFill>
                <a:latin typeface="Consolas" panose="020B0609020204030204" pitchFamily="49" charset="0"/>
              </a:rPr>
              <a:t>    </a:t>
            </a:r>
            <a:r>
              <a:rPr lang="en-GB" sz="1800" dirty="0">
                <a:solidFill>
                  <a:srgbClr val="008000"/>
                </a:solidFill>
                <a:latin typeface="Consolas" panose="020B0609020204030204" pitchFamily="49" charset="0"/>
              </a:rPr>
              <a:t>// Get user confirmation</a:t>
            </a:r>
          </a:p>
          <a:p>
            <a:r>
              <a:rPr lang="en-GB" sz="1800" dirty="0">
                <a:solidFill>
                  <a:srgbClr val="000000"/>
                </a:solidFill>
                <a:latin typeface="Consolas" panose="020B0609020204030204" pitchFamily="49" charset="0"/>
              </a:rPr>
              <a:t>    answer = confirm(</a:t>
            </a:r>
            <a:r>
              <a:rPr lang="en-GB" sz="1800" dirty="0">
                <a:solidFill>
                  <a:srgbClr val="A31515"/>
                </a:solidFill>
                <a:latin typeface="Consolas" panose="020B0609020204030204" pitchFamily="49" charset="0"/>
              </a:rPr>
              <a:t>'Are you sure?'</a:t>
            </a:r>
            <a:r>
              <a:rPr lang="en-GB" sz="1800" dirty="0">
                <a:solidFill>
                  <a:srgbClr val="000000"/>
                </a:solidFill>
                <a:latin typeface="Consolas" panose="020B0609020204030204" pitchFamily="49" charset="0"/>
              </a:rPr>
              <a:t>);</a:t>
            </a:r>
          </a:p>
          <a:p>
            <a:r>
              <a:rPr lang="en-GB" sz="1800" dirty="0">
                <a:solidFill>
                  <a:srgbClr val="000000"/>
                </a:solidFill>
                <a:latin typeface="Consolas" panose="020B0609020204030204" pitchFamily="49" charset="0"/>
              </a:rPr>
              <a:t>    console.log(answer);</a:t>
            </a:r>
          </a:p>
          <a:p>
            <a:r>
              <a:rPr lang="en-GB" sz="1800" dirty="0">
                <a:solidFill>
                  <a:srgbClr val="0000FF"/>
                </a:solidFill>
                <a:latin typeface="Consolas" panose="020B0609020204030204" pitchFamily="49" charset="0"/>
              </a:rPr>
              <a:t>&lt;/</a:t>
            </a:r>
            <a:r>
              <a:rPr lang="en-GB" sz="1800" dirty="0">
                <a:solidFill>
                  <a:srgbClr val="800000"/>
                </a:solidFill>
                <a:latin typeface="Consolas" panose="020B0609020204030204" pitchFamily="49" charset="0"/>
              </a:rPr>
              <a:t>script</a:t>
            </a:r>
            <a:r>
              <a:rPr lang="en-GB" sz="1800" dirty="0">
                <a:solidFill>
                  <a:srgbClr val="0000FF"/>
                </a:solidFill>
                <a:latin typeface="Consolas" panose="020B0609020204030204" pitchFamily="49" charset="0"/>
              </a:rPr>
              <a:t>&gt;</a:t>
            </a:r>
            <a:endParaRPr lang="en-GB" sz="1800" dirty="0">
              <a:solidFill>
                <a:srgbClr val="000000"/>
              </a:solidFill>
              <a:latin typeface="Consolas" panose="020B0609020204030204" pitchFamily="49" charset="0"/>
            </a:endParaRPr>
          </a:p>
        </p:txBody>
      </p:sp>
      <p:pic>
        <p:nvPicPr>
          <p:cNvPr id="6" name="Picture 5">
            <a:extLst>
              <a:ext uri="{FF2B5EF4-FFF2-40B4-BE49-F238E27FC236}">
                <a16:creationId xmlns:a16="http://schemas.microsoft.com/office/drawing/2014/main" id="{8675BF1B-E147-4FDE-9656-3A1A33D4304A}"/>
              </a:ext>
            </a:extLst>
          </p:cNvPr>
          <p:cNvPicPr>
            <a:picLocks noChangeAspect="1"/>
          </p:cNvPicPr>
          <p:nvPr/>
        </p:nvPicPr>
        <p:blipFill>
          <a:blip r:embed="rId3"/>
          <a:stretch>
            <a:fillRect/>
          </a:stretch>
        </p:blipFill>
        <p:spPr>
          <a:xfrm>
            <a:off x="698668" y="4476773"/>
            <a:ext cx="2706948" cy="1104877"/>
          </a:xfrm>
          <a:prstGeom prst="rect">
            <a:avLst/>
          </a:prstGeom>
          <a:ln>
            <a:noFill/>
          </a:ln>
          <a:effectLst>
            <a:outerShdw blurRad="292100" dist="139700" dir="2700000" algn="tl" rotWithShape="0">
              <a:srgbClr val="333333">
                <a:alpha val="65000"/>
              </a:srgbClr>
            </a:outerShdw>
          </a:effectLst>
        </p:spPr>
      </p:pic>
      <p:sp>
        <p:nvSpPr>
          <p:cNvPr id="4" name="Arrow: Up 3">
            <a:extLst>
              <a:ext uri="{FF2B5EF4-FFF2-40B4-BE49-F238E27FC236}">
                <a16:creationId xmlns:a16="http://schemas.microsoft.com/office/drawing/2014/main" id="{6AA8B12A-AF9F-4516-ADCF-37F940056650}"/>
              </a:ext>
            </a:extLst>
          </p:cNvPr>
          <p:cNvSpPr/>
          <p:nvPr/>
        </p:nvSpPr>
        <p:spPr>
          <a:xfrm>
            <a:off x="2209800" y="5505450"/>
            <a:ext cx="276225" cy="314325"/>
          </a:xfrm>
          <a:prstGeom prst="up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7">
            <a:extLst>
              <a:ext uri="{FF2B5EF4-FFF2-40B4-BE49-F238E27FC236}">
                <a16:creationId xmlns:a16="http://schemas.microsoft.com/office/drawing/2014/main" id="{D05E1A3A-1449-42AC-8FB1-5FF423B9624D}"/>
              </a:ext>
            </a:extLst>
          </p:cNvPr>
          <p:cNvPicPr>
            <a:picLocks noChangeAspect="1"/>
          </p:cNvPicPr>
          <p:nvPr/>
        </p:nvPicPr>
        <p:blipFill>
          <a:blip r:embed="rId4"/>
          <a:stretch>
            <a:fillRect/>
          </a:stretch>
        </p:blipFill>
        <p:spPr>
          <a:xfrm>
            <a:off x="5976520" y="2809899"/>
            <a:ext cx="3657600" cy="13906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77458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CC185C4-C2C7-4237-8776-F6815F62DA2A}"/>
              </a:ext>
            </a:extLst>
          </p:cNvPr>
          <p:cNvSpPr>
            <a:spLocks noGrp="1"/>
          </p:cNvSpPr>
          <p:nvPr>
            <p:ph type="body" sz="quarter" idx="10"/>
          </p:nvPr>
        </p:nvSpPr>
        <p:spPr/>
        <p:txBody>
          <a:bodyPr/>
          <a:lstStyle/>
          <a:p>
            <a:r>
              <a:rPr lang="en-GB" dirty="0"/>
              <a:t>Summary</a:t>
            </a:r>
            <a:endParaRPr lang="en-IN" dirty="0"/>
          </a:p>
        </p:txBody>
      </p:sp>
      <p:sp>
        <p:nvSpPr>
          <p:cNvPr id="5" name="Text Placeholder 4">
            <a:extLst>
              <a:ext uri="{FF2B5EF4-FFF2-40B4-BE49-F238E27FC236}">
                <a16:creationId xmlns:a16="http://schemas.microsoft.com/office/drawing/2014/main" id="{8E4CA4A1-8C78-4604-8784-465E4C12C700}"/>
              </a:ext>
            </a:extLst>
          </p:cNvPr>
          <p:cNvSpPr>
            <a:spLocks noGrp="1"/>
          </p:cNvSpPr>
          <p:nvPr>
            <p:ph type="body" sz="quarter" idx="11"/>
          </p:nvPr>
        </p:nvSpPr>
        <p:spPr/>
        <p:txBody>
          <a:bodyPr/>
          <a:lstStyle/>
          <a:p>
            <a:r>
              <a:rPr lang="en-GB" b="1" dirty="0"/>
              <a:t>In this chapter you learned</a:t>
            </a:r>
            <a:r>
              <a:rPr lang="en-GB" dirty="0"/>
              <a:t>:</a:t>
            </a:r>
            <a:endParaRPr lang="en-GB" b="1" dirty="0"/>
          </a:p>
          <a:p>
            <a:pPr marL="342900" lvl="1" indent="-342900">
              <a:spcAft>
                <a:spcPts val="650"/>
              </a:spcAft>
              <a:buSzPct val="115000"/>
            </a:pPr>
            <a:r>
              <a:rPr lang="en-GB" dirty="0"/>
              <a:t>About client and server side scripting.</a:t>
            </a:r>
          </a:p>
          <a:p>
            <a:pPr marL="342900" lvl="1" indent="-342900">
              <a:spcAft>
                <a:spcPts val="650"/>
              </a:spcAft>
              <a:buSzPct val="115000"/>
            </a:pPr>
            <a:r>
              <a:rPr lang="en-GB" dirty="0"/>
              <a:t>Why you might need to use client-side scripting.</a:t>
            </a:r>
          </a:p>
          <a:p>
            <a:pPr marL="342900" lvl="1" indent="-342900">
              <a:spcAft>
                <a:spcPts val="650"/>
              </a:spcAft>
              <a:buSzPct val="115000"/>
            </a:pPr>
            <a:r>
              <a:rPr lang="en-GB" dirty="0"/>
              <a:t>How to embed scripts into your applications.</a:t>
            </a:r>
          </a:p>
          <a:p>
            <a:endParaRPr lang="en-IN" dirty="0"/>
          </a:p>
        </p:txBody>
      </p:sp>
    </p:spTree>
    <p:extLst>
      <p:ext uri="{BB962C8B-B14F-4D97-AF65-F5344CB8AC3E}">
        <p14:creationId xmlns:p14="http://schemas.microsoft.com/office/powerpoint/2010/main" val="1742206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663956C6-5A5E-400F-99A6-158294EDE29A}"/>
              </a:ext>
            </a:extLst>
          </p:cNvPr>
          <p:cNvSpPr>
            <a:spLocks noGrp="1"/>
          </p:cNvSpPr>
          <p:nvPr>
            <p:ph type="body" sz="quarter" idx="10"/>
          </p:nvPr>
        </p:nvSpPr>
        <p:spPr/>
        <p:txBody>
          <a:bodyPr/>
          <a:lstStyle/>
          <a:p>
            <a:r>
              <a:rPr lang="en-GB" dirty="0"/>
              <a:t>Lab</a:t>
            </a:r>
            <a:endParaRPr lang="en-IN" dirty="0"/>
          </a:p>
        </p:txBody>
      </p:sp>
      <p:sp>
        <p:nvSpPr>
          <p:cNvPr id="7" name="Text Placeholder 6">
            <a:extLst>
              <a:ext uri="{FF2B5EF4-FFF2-40B4-BE49-F238E27FC236}">
                <a16:creationId xmlns:a16="http://schemas.microsoft.com/office/drawing/2014/main" id="{37A0F4AC-2DE6-4599-A157-0B15B411B5E2}"/>
              </a:ext>
            </a:extLst>
          </p:cNvPr>
          <p:cNvSpPr>
            <a:spLocks noGrp="1"/>
          </p:cNvSpPr>
          <p:nvPr>
            <p:ph type="body" sz="quarter" idx="15"/>
          </p:nvPr>
        </p:nvSpPr>
        <p:spPr>
          <a:xfrm>
            <a:off x="5037138" y="1349984"/>
            <a:ext cx="6134838" cy="4094163"/>
          </a:xfrm>
        </p:spPr>
        <p:txBody>
          <a:bodyPr/>
          <a:lstStyle/>
          <a:p>
            <a:pPr marL="342900" indent="-342900">
              <a:buFont typeface="Arial" panose="020B0604020202020204" pitchFamily="34" charset="0"/>
              <a:buChar char="•"/>
            </a:pPr>
            <a:r>
              <a:rPr lang="en-GB" dirty="0"/>
              <a:t>In this lab you'll create a JavaScript. </a:t>
            </a:r>
          </a:p>
          <a:p>
            <a:pPr marL="342900" indent="-342900">
              <a:buFont typeface="Arial" panose="020B0604020202020204" pitchFamily="34" charset="0"/>
              <a:buChar char="•"/>
            </a:pPr>
            <a:r>
              <a:rPr lang="en-GB" dirty="0"/>
              <a:t>You'll also embed JavaScript files needed for further labs.</a:t>
            </a:r>
          </a:p>
          <a:p>
            <a:pPr marL="342900" indent="-342900">
              <a:buFont typeface="Arial" panose="020B0604020202020204" pitchFamily="34" charset="0"/>
              <a:buChar char="•"/>
            </a:pPr>
            <a:r>
              <a:rPr lang="en-GB" dirty="0"/>
              <a:t>This lab is based on the </a:t>
            </a:r>
            <a:r>
              <a:rPr lang="en-GB" b="1" dirty="0"/>
              <a:t>Introduction</a:t>
            </a:r>
            <a:r>
              <a:rPr lang="en-GB" dirty="0"/>
              <a:t> lab.</a:t>
            </a:r>
          </a:p>
          <a:p>
            <a:pPr marL="342900" indent="-342900">
              <a:buFont typeface="Arial" panose="020B0604020202020204" pitchFamily="34" charset="0"/>
              <a:buChar char="•"/>
            </a:pPr>
            <a:r>
              <a:rPr lang="en-GB" dirty="0"/>
              <a:t>Estimated duration </a:t>
            </a:r>
            <a:r>
              <a:rPr lang="en-GB" b="1" dirty="0"/>
              <a:t>15 minutes</a:t>
            </a:r>
            <a:r>
              <a:rPr lang="en-GB" dirty="0"/>
              <a:t>.</a:t>
            </a:r>
          </a:p>
          <a:p>
            <a:endParaRPr lang="en-IN" dirty="0"/>
          </a:p>
        </p:txBody>
      </p:sp>
    </p:spTree>
    <p:extLst>
      <p:ext uri="{BB962C8B-B14F-4D97-AF65-F5344CB8AC3E}">
        <p14:creationId xmlns:p14="http://schemas.microsoft.com/office/powerpoint/2010/main" val="1412817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61021" y="1453507"/>
            <a:ext cx="7380751" cy="2277604"/>
          </a:xfrm>
        </p:spPr>
        <p:txBody>
          <a:bodyPr/>
          <a:lstStyle/>
          <a:p>
            <a:r>
              <a:rPr lang="en-GB" dirty="0"/>
              <a:t>Chapter 5</a:t>
            </a:r>
            <a:br>
              <a:rPr lang="en-GB" dirty="0"/>
            </a:br>
            <a:r>
              <a:rPr lang="en-GB" dirty="0"/>
              <a:t>Introduction to JavaScript</a:t>
            </a:r>
          </a:p>
        </p:txBody>
      </p:sp>
    </p:spTree>
    <p:extLst>
      <p:ext uri="{BB962C8B-B14F-4D97-AF65-F5344CB8AC3E}">
        <p14:creationId xmlns:p14="http://schemas.microsoft.com/office/powerpoint/2010/main" val="36814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F1DB44D-DCB1-42CB-B592-6C9C876D2981}"/>
              </a:ext>
            </a:extLst>
          </p:cNvPr>
          <p:cNvSpPr>
            <a:spLocks noGrp="1"/>
          </p:cNvSpPr>
          <p:nvPr>
            <p:ph type="body" sz="quarter" idx="10"/>
          </p:nvPr>
        </p:nvSpPr>
        <p:spPr/>
        <p:txBody>
          <a:bodyPr/>
          <a:lstStyle/>
          <a:p>
            <a:r>
              <a:rPr lang="en-GB" dirty="0"/>
              <a:t>Objectives</a:t>
            </a:r>
            <a:endParaRPr lang="en-IN" dirty="0"/>
          </a:p>
        </p:txBody>
      </p:sp>
      <p:sp>
        <p:nvSpPr>
          <p:cNvPr id="5" name="Text Placeholder 4">
            <a:extLst>
              <a:ext uri="{FF2B5EF4-FFF2-40B4-BE49-F238E27FC236}">
                <a16:creationId xmlns:a16="http://schemas.microsoft.com/office/drawing/2014/main" id="{4CA48A50-7715-41CE-94E0-CCCF4128E6FF}"/>
              </a:ext>
            </a:extLst>
          </p:cNvPr>
          <p:cNvSpPr>
            <a:spLocks noGrp="1"/>
          </p:cNvSpPr>
          <p:nvPr>
            <p:ph type="body" sz="quarter" idx="15"/>
          </p:nvPr>
        </p:nvSpPr>
        <p:spPr>
          <a:xfrm>
            <a:off x="5037137" y="1349984"/>
            <a:ext cx="6392863" cy="4094163"/>
          </a:xfrm>
        </p:spPr>
        <p:txBody>
          <a:bodyPr/>
          <a:lstStyle/>
          <a:p>
            <a:r>
              <a:rPr lang="en-GB" b="1" dirty="0"/>
              <a:t>In this chapter you'll learn</a:t>
            </a:r>
            <a:r>
              <a:rPr lang="en-GB" dirty="0"/>
              <a:t>:</a:t>
            </a:r>
            <a:endParaRPr lang="en-GB" b="1" dirty="0"/>
          </a:p>
          <a:p>
            <a:pPr marL="342900" lvl="1" indent="-342900">
              <a:buSzPct val="115000"/>
            </a:pPr>
            <a:r>
              <a:rPr lang="en-GB" dirty="0"/>
              <a:t>About client and server side scripting.</a:t>
            </a:r>
          </a:p>
          <a:p>
            <a:pPr marL="342900" lvl="1" indent="-342900">
              <a:buSzPct val="115000"/>
            </a:pPr>
            <a:r>
              <a:rPr lang="en-GB" dirty="0"/>
              <a:t>Why you might need to use client-side scripting.</a:t>
            </a:r>
          </a:p>
          <a:p>
            <a:pPr marL="342900" lvl="1" indent="-342900">
              <a:buSzPct val="115000"/>
            </a:pPr>
            <a:r>
              <a:rPr lang="en-GB" dirty="0"/>
              <a:t>How to embed scripts into your applications.</a:t>
            </a:r>
          </a:p>
          <a:p>
            <a:endParaRPr lang="en-IN" dirty="0"/>
          </a:p>
        </p:txBody>
      </p:sp>
    </p:spTree>
    <p:extLst>
      <p:ext uri="{BB962C8B-B14F-4D97-AF65-F5344CB8AC3E}">
        <p14:creationId xmlns:p14="http://schemas.microsoft.com/office/powerpoint/2010/main" val="3166526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EE8AD12-653D-446C-8D13-45C13E9180F1}"/>
              </a:ext>
            </a:extLst>
          </p:cNvPr>
          <p:cNvSpPr>
            <a:spLocks noGrp="1"/>
          </p:cNvSpPr>
          <p:nvPr>
            <p:ph type="body" sz="quarter" idx="13"/>
          </p:nvPr>
        </p:nvSpPr>
        <p:spPr>
          <a:xfrm>
            <a:off x="1069809" y="1992792"/>
            <a:ext cx="4572401" cy="4376323"/>
          </a:xfrm>
        </p:spPr>
        <p:txBody>
          <a:bodyPr/>
          <a:lstStyle/>
          <a:p>
            <a:pPr marL="342900" indent="-342900">
              <a:buFont typeface="Arial" panose="020B0604020202020204" pitchFamily="34" charset="0"/>
              <a:buChar char="•"/>
            </a:pPr>
            <a:r>
              <a:rPr lang="en-US" b="1" dirty="0"/>
              <a:t>Active content</a:t>
            </a:r>
            <a:r>
              <a:rPr lang="en-US" dirty="0"/>
              <a:t>.</a:t>
            </a:r>
            <a:endParaRPr lang="en-US" b="1" dirty="0"/>
          </a:p>
          <a:p>
            <a:pPr marL="342900" indent="-342900">
              <a:buFont typeface="Arial" panose="020B0604020202020204" pitchFamily="34" charset="0"/>
              <a:buChar char="•"/>
            </a:pPr>
            <a:r>
              <a:rPr lang="en-US" b="1" dirty="0"/>
              <a:t>Entirely provided by client</a:t>
            </a:r>
            <a:r>
              <a:rPr lang="en-US" dirty="0"/>
              <a:t>:</a:t>
            </a:r>
            <a:endParaRPr lang="en-US" b="1" dirty="0"/>
          </a:p>
          <a:p>
            <a:pPr marL="684000" lvl="1" indent="-342900">
              <a:buSzPct val="115000"/>
            </a:pPr>
            <a:r>
              <a:rPr lang="en-US" dirty="0"/>
              <a:t>Scripts are embedded inside HTML document.</a:t>
            </a:r>
          </a:p>
          <a:p>
            <a:pPr marL="684000" lvl="1" indent="-342900">
              <a:buSzPct val="115000"/>
            </a:pPr>
            <a:r>
              <a:rPr lang="en-US" dirty="0"/>
              <a:t>Interpreted by browser.</a:t>
            </a:r>
          </a:p>
          <a:p>
            <a:endParaRPr lang="en-IN" dirty="0"/>
          </a:p>
        </p:txBody>
      </p:sp>
      <p:sp>
        <p:nvSpPr>
          <p:cNvPr id="6146" name="Rectangle 2"/>
          <p:cNvSpPr>
            <a:spLocks noGrp="1" noChangeArrowheads="1"/>
          </p:cNvSpPr>
          <p:nvPr>
            <p:ph type="title"/>
          </p:nvPr>
        </p:nvSpPr>
        <p:spPr/>
        <p:txBody>
          <a:bodyPr/>
          <a:lstStyle/>
          <a:p>
            <a:r>
              <a:rPr lang="en-US" dirty="0"/>
              <a:t>Client-side scripting mechanisms</a:t>
            </a:r>
          </a:p>
        </p:txBody>
      </p:sp>
      <p:pic>
        <p:nvPicPr>
          <p:cNvPr id="6148" name="Picture 4"/>
          <p:cNvPicPr>
            <a:picLocks noChangeArrowheads="1"/>
          </p:cNvPicPr>
          <p:nvPr/>
        </p:nvPicPr>
        <p:blipFill>
          <a:blip r:embed="rId3" cstate="print"/>
          <a:srcRect/>
          <a:stretch>
            <a:fillRect/>
          </a:stretch>
        </p:blipFill>
        <p:spPr bwMode="auto">
          <a:xfrm>
            <a:off x="5933698" y="2154142"/>
            <a:ext cx="1262063" cy="1376363"/>
          </a:xfrm>
          <a:prstGeom prst="rect">
            <a:avLst/>
          </a:prstGeom>
          <a:noFill/>
          <a:ln w="9525">
            <a:noFill/>
            <a:miter lim="800000"/>
            <a:headEnd/>
            <a:tailEnd/>
          </a:ln>
          <a:effectLst/>
        </p:spPr>
      </p:pic>
      <p:pic>
        <p:nvPicPr>
          <p:cNvPr id="6149" name="Picture 5"/>
          <p:cNvPicPr>
            <a:picLocks noChangeArrowheads="1"/>
          </p:cNvPicPr>
          <p:nvPr/>
        </p:nvPicPr>
        <p:blipFill>
          <a:blip r:embed="rId4" cstate="print"/>
          <a:srcRect/>
          <a:stretch>
            <a:fillRect/>
          </a:stretch>
        </p:blipFill>
        <p:spPr bwMode="auto">
          <a:xfrm>
            <a:off x="9042141" y="1939043"/>
            <a:ext cx="898525" cy="1708150"/>
          </a:xfrm>
          <a:prstGeom prst="rect">
            <a:avLst/>
          </a:prstGeom>
          <a:noFill/>
          <a:ln w="9525">
            <a:noFill/>
            <a:miter lim="800000"/>
            <a:headEnd/>
            <a:tailEnd/>
          </a:ln>
        </p:spPr>
      </p:pic>
      <p:sp>
        <p:nvSpPr>
          <p:cNvPr id="6150" name="Rectangle 6"/>
          <p:cNvSpPr>
            <a:spLocks noChangeArrowheads="1"/>
          </p:cNvSpPr>
          <p:nvPr/>
        </p:nvSpPr>
        <p:spPr bwMode="auto">
          <a:xfrm>
            <a:off x="6221528" y="3705759"/>
            <a:ext cx="788677" cy="339196"/>
          </a:xfrm>
          <a:prstGeom prst="rect">
            <a:avLst/>
          </a:prstGeom>
          <a:noFill/>
          <a:ln w="9525">
            <a:noFill/>
            <a:miter lim="800000"/>
            <a:headEnd/>
            <a:tailEnd/>
          </a:ln>
        </p:spPr>
        <p:txBody>
          <a:bodyPr wrap="none" lIns="92075" tIns="46038" rIns="92075" bIns="46038">
            <a:spAutoFit/>
          </a:bodyPr>
          <a:lstStyle/>
          <a:p>
            <a:pPr>
              <a:spcBef>
                <a:spcPct val="0"/>
              </a:spcBef>
            </a:pPr>
            <a:r>
              <a:rPr lang="en-US" sz="1600" dirty="0"/>
              <a:t>Client</a:t>
            </a:r>
          </a:p>
        </p:txBody>
      </p:sp>
      <p:sp>
        <p:nvSpPr>
          <p:cNvPr id="6151" name="Rectangle 7"/>
          <p:cNvSpPr>
            <a:spLocks noChangeArrowheads="1"/>
          </p:cNvSpPr>
          <p:nvPr/>
        </p:nvSpPr>
        <p:spPr bwMode="auto">
          <a:xfrm>
            <a:off x="8813579" y="3709094"/>
            <a:ext cx="1452322" cy="339196"/>
          </a:xfrm>
          <a:prstGeom prst="rect">
            <a:avLst/>
          </a:prstGeom>
          <a:noFill/>
          <a:ln w="9525">
            <a:noFill/>
            <a:miter lim="800000"/>
            <a:headEnd/>
            <a:tailEnd/>
          </a:ln>
        </p:spPr>
        <p:txBody>
          <a:bodyPr wrap="none" lIns="92075" tIns="46038" rIns="92075" bIns="46038">
            <a:spAutoFit/>
          </a:bodyPr>
          <a:lstStyle/>
          <a:p>
            <a:pPr algn="ctr">
              <a:spcBef>
                <a:spcPct val="0"/>
              </a:spcBef>
            </a:pPr>
            <a:r>
              <a:rPr lang="en-US" sz="1600" dirty="0"/>
              <a:t>HTTP Server</a:t>
            </a:r>
          </a:p>
        </p:txBody>
      </p:sp>
      <p:grpSp>
        <p:nvGrpSpPr>
          <p:cNvPr id="6184" name="Group 9"/>
          <p:cNvGrpSpPr>
            <a:grpSpLocks/>
          </p:cNvGrpSpPr>
          <p:nvPr/>
        </p:nvGrpSpPr>
        <p:grpSpPr bwMode="auto">
          <a:xfrm>
            <a:off x="7324591" y="2087467"/>
            <a:ext cx="1395046" cy="301625"/>
            <a:chOff x="2533" y="2066"/>
            <a:chExt cx="952" cy="190"/>
          </a:xfrm>
        </p:grpSpPr>
        <p:sp>
          <p:nvSpPr>
            <p:cNvPr id="6186" name="Freeform 10"/>
            <p:cNvSpPr>
              <a:spLocks/>
            </p:cNvSpPr>
            <p:nvPr/>
          </p:nvSpPr>
          <p:spPr bwMode="auto">
            <a:xfrm>
              <a:off x="2533" y="2069"/>
              <a:ext cx="24" cy="97"/>
            </a:xfrm>
            <a:custGeom>
              <a:avLst/>
              <a:gdLst>
                <a:gd name="T0" fmla="*/ 0 w 24"/>
                <a:gd name="T1" fmla="*/ 96 h 97"/>
                <a:gd name="T2" fmla="*/ 14 w 24"/>
                <a:gd name="T3" fmla="*/ 15 h 97"/>
                <a:gd name="T4" fmla="*/ 15 w 24"/>
                <a:gd name="T5" fmla="*/ 11 h 97"/>
                <a:gd name="T6" fmla="*/ 15 w 24"/>
                <a:gd name="T7" fmla="*/ 7 h 97"/>
                <a:gd name="T8" fmla="*/ 17 w 24"/>
                <a:gd name="T9" fmla="*/ 4 h 97"/>
                <a:gd name="T10" fmla="*/ 19 w 24"/>
                <a:gd name="T11" fmla="*/ 2 h 97"/>
                <a:gd name="T12" fmla="*/ 23 w 24"/>
                <a:gd name="T13" fmla="*/ 0 h 97"/>
                <a:gd name="T14" fmla="*/ 0 60000 65536"/>
                <a:gd name="T15" fmla="*/ 0 60000 65536"/>
                <a:gd name="T16" fmla="*/ 0 60000 65536"/>
                <a:gd name="T17" fmla="*/ 0 60000 65536"/>
                <a:gd name="T18" fmla="*/ 0 60000 65536"/>
                <a:gd name="T19" fmla="*/ 0 60000 65536"/>
                <a:gd name="T20" fmla="*/ 0 60000 65536"/>
                <a:gd name="T21" fmla="*/ 0 w 24"/>
                <a:gd name="T22" fmla="*/ 0 h 97"/>
                <a:gd name="T23" fmla="*/ 24 w 24"/>
                <a:gd name="T24" fmla="*/ 97 h 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97">
                  <a:moveTo>
                    <a:pt x="0" y="96"/>
                  </a:moveTo>
                  <a:lnTo>
                    <a:pt x="14" y="15"/>
                  </a:lnTo>
                  <a:lnTo>
                    <a:pt x="15" y="11"/>
                  </a:lnTo>
                  <a:lnTo>
                    <a:pt x="15" y="7"/>
                  </a:lnTo>
                  <a:lnTo>
                    <a:pt x="17" y="4"/>
                  </a:lnTo>
                  <a:lnTo>
                    <a:pt x="19" y="2"/>
                  </a:lnTo>
                  <a:lnTo>
                    <a:pt x="23" y="0"/>
                  </a:lnTo>
                </a:path>
              </a:pathLst>
            </a:custGeom>
            <a:noFill/>
            <a:ln w="12700" cap="rnd" cmpd="sng">
              <a:solidFill>
                <a:srgbClr val="00B050"/>
              </a:solidFill>
              <a:prstDash val="solid"/>
              <a:round/>
              <a:headEnd type="none" w="sm" len="sm"/>
              <a:tailEnd type="none" w="sm" len="sm"/>
            </a:ln>
          </p:spPr>
          <p:txBody>
            <a:bodyPr/>
            <a:lstStyle/>
            <a:p>
              <a:endParaRPr lang="en-GB"/>
            </a:p>
          </p:txBody>
        </p:sp>
        <p:sp>
          <p:nvSpPr>
            <p:cNvPr id="6187" name="Freeform 11"/>
            <p:cNvSpPr>
              <a:spLocks/>
            </p:cNvSpPr>
            <p:nvPr/>
          </p:nvSpPr>
          <p:spPr bwMode="auto">
            <a:xfrm>
              <a:off x="2554" y="2068"/>
              <a:ext cx="88" cy="188"/>
            </a:xfrm>
            <a:custGeom>
              <a:avLst/>
              <a:gdLst>
                <a:gd name="T0" fmla="*/ 0 w 88"/>
                <a:gd name="T1" fmla="*/ 0 h 188"/>
                <a:gd name="T2" fmla="*/ 4 w 88"/>
                <a:gd name="T3" fmla="*/ 1 h 188"/>
                <a:gd name="T4" fmla="*/ 8 w 88"/>
                <a:gd name="T5" fmla="*/ 5 h 188"/>
                <a:gd name="T6" fmla="*/ 9 w 88"/>
                <a:gd name="T7" fmla="*/ 9 h 188"/>
                <a:gd name="T8" fmla="*/ 10 w 88"/>
                <a:gd name="T9" fmla="*/ 16 h 188"/>
                <a:gd name="T10" fmla="*/ 29 w 88"/>
                <a:gd name="T11" fmla="*/ 172 h 188"/>
                <a:gd name="T12" fmla="*/ 31 w 88"/>
                <a:gd name="T13" fmla="*/ 181 h 188"/>
                <a:gd name="T14" fmla="*/ 32 w 88"/>
                <a:gd name="T15" fmla="*/ 184 h 188"/>
                <a:gd name="T16" fmla="*/ 35 w 88"/>
                <a:gd name="T17" fmla="*/ 187 h 188"/>
                <a:gd name="T18" fmla="*/ 40 w 88"/>
                <a:gd name="T19" fmla="*/ 187 h 188"/>
                <a:gd name="T20" fmla="*/ 44 w 88"/>
                <a:gd name="T21" fmla="*/ 185 h 188"/>
                <a:gd name="T22" fmla="*/ 46 w 88"/>
                <a:gd name="T23" fmla="*/ 181 h 188"/>
                <a:gd name="T24" fmla="*/ 78 w 88"/>
                <a:gd name="T25" fmla="*/ 15 h 188"/>
                <a:gd name="T26" fmla="*/ 79 w 88"/>
                <a:gd name="T27" fmla="*/ 11 h 188"/>
                <a:gd name="T28" fmla="*/ 80 w 88"/>
                <a:gd name="T29" fmla="*/ 7 h 188"/>
                <a:gd name="T30" fmla="*/ 81 w 88"/>
                <a:gd name="T31" fmla="*/ 5 h 188"/>
                <a:gd name="T32" fmla="*/ 83 w 88"/>
                <a:gd name="T33" fmla="*/ 1 h 188"/>
                <a:gd name="T34" fmla="*/ 87 w 88"/>
                <a:gd name="T35" fmla="*/ 1 h 18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8"/>
                <a:gd name="T55" fmla="*/ 0 h 188"/>
                <a:gd name="T56" fmla="*/ 88 w 88"/>
                <a:gd name="T57" fmla="*/ 188 h 18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8" h="188">
                  <a:moveTo>
                    <a:pt x="0" y="0"/>
                  </a:moveTo>
                  <a:lnTo>
                    <a:pt x="4" y="1"/>
                  </a:lnTo>
                  <a:lnTo>
                    <a:pt x="8" y="5"/>
                  </a:lnTo>
                  <a:lnTo>
                    <a:pt x="9" y="9"/>
                  </a:lnTo>
                  <a:lnTo>
                    <a:pt x="10" y="16"/>
                  </a:lnTo>
                  <a:lnTo>
                    <a:pt x="29" y="172"/>
                  </a:lnTo>
                  <a:lnTo>
                    <a:pt x="31" y="181"/>
                  </a:lnTo>
                  <a:lnTo>
                    <a:pt x="32" y="184"/>
                  </a:lnTo>
                  <a:lnTo>
                    <a:pt x="35" y="187"/>
                  </a:lnTo>
                  <a:lnTo>
                    <a:pt x="40" y="187"/>
                  </a:lnTo>
                  <a:lnTo>
                    <a:pt x="44" y="185"/>
                  </a:lnTo>
                  <a:lnTo>
                    <a:pt x="46" y="181"/>
                  </a:lnTo>
                  <a:lnTo>
                    <a:pt x="78" y="15"/>
                  </a:lnTo>
                  <a:lnTo>
                    <a:pt x="79" y="11"/>
                  </a:lnTo>
                  <a:lnTo>
                    <a:pt x="80" y="7"/>
                  </a:lnTo>
                  <a:lnTo>
                    <a:pt x="81" y="5"/>
                  </a:lnTo>
                  <a:lnTo>
                    <a:pt x="83" y="1"/>
                  </a:lnTo>
                  <a:lnTo>
                    <a:pt x="87" y="1"/>
                  </a:lnTo>
                </a:path>
              </a:pathLst>
            </a:custGeom>
            <a:noFill/>
            <a:ln w="12700" cap="rnd" cmpd="sng">
              <a:solidFill>
                <a:srgbClr val="00B050"/>
              </a:solidFill>
              <a:prstDash val="solid"/>
              <a:round/>
              <a:headEnd type="none" w="sm" len="sm"/>
              <a:tailEnd type="none" w="sm" len="sm"/>
            </a:ln>
          </p:spPr>
          <p:txBody>
            <a:bodyPr/>
            <a:lstStyle/>
            <a:p>
              <a:endParaRPr lang="en-GB"/>
            </a:p>
          </p:txBody>
        </p:sp>
        <p:sp>
          <p:nvSpPr>
            <p:cNvPr id="6188" name="Freeform 12"/>
            <p:cNvSpPr>
              <a:spLocks/>
            </p:cNvSpPr>
            <p:nvPr/>
          </p:nvSpPr>
          <p:spPr bwMode="auto">
            <a:xfrm>
              <a:off x="2644" y="2068"/>
              <a:ext cx="84" cy="188"/>
            </a:xfrm>
            <a:custGeom>
              <a:avLst/>
              <a:gdLst>
                <a:gd name="T0" fmla="*/ 0 w 84"/>
                <a:gd name="T1" fmla="*/ 1 h 188"/>
                <a:gd name="T2" fmla="*/ 2 w 84"/>
                <a:gd name="T3" fmla="*/ 2 h 188"/>
                <a:gd name="T4" fmla="*/ 5 w 84"/>
                <a:gd name="T5" fmla="*/ 5 h 188"/>
                <a:gd name="T6" fmla="*/ 5 w 84"/>
                <a:gd name="T7" fmla="*/ 9 h 188"/>
                <a:gd name="T8" fmla="*/ 7 w 84"/>
                <a:gd name="T9" fmla="*/ 16 h 188"/>
                <a:gd name="T10" fmla="*/ 26 w 84"/>
                <a:gd name="T11" fmla="*/ 172 h 188"/>
                <a:gd name="T12" fmla="*/ 27 w 84"/>
                <a:gd name="T13" fmla="*/ 181 h 188"/>
                <a:gd name="T14" fmla="*/ 29 w 84"/>
                <a:gd name="T15" fmla="*/ 184 h 188"/>
                <a:gd name="T16" fmla="*/ 32 w 84"/>
                <a:gd name="T17" fmla="*/ 187 h 188"/>
                <a:gd name="T18" fmla="*/ 36 w 84"/>
                <a:gd name="T19" fmla="*/ 187 h 188"/>
                <a:gd name="T20" fmla="*/ 40 w 84"/>
                <a:gd name="T21" fmla="*/ 185 h 188"/>
                <a:gd name="T22" fmla="*/ 42 w 84"/>
                <a:gd name="T23" fmla="*/ 181 h 188"/>
                <a:gd name="T24" fmla="*/ 75 w 84"/>
                <a:gd name="T25" fmla="*/ 15 h 188"/>
                <a:gd name="T26" fmla="*/ 75 w 84"/>
                <a:gd name="T27" fmla="*/ 11 h 188"/>
                <a:gd name="T28" fmla="*/ 76 w 84"/>
                <a:gd name="T29" fmla="*/ 7 h 188"/>
                <a:gd name="T30" fmla="*/ 77 w 84"/>
                <a:gd name="T31" fmla="*/ 5 h 188"/>
                <a:gd name="T32" fmla="*/ 79 w 84"/>
                <a:gd name="T33" fmla="*/ 3 h 188"/>
                <a:gd name="T34" fmla="*/ 83 w 84"/>
                <a:gd name="T35" fmla="*/ 0 h 18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4"/>
                <a:gd name="T55" fmla="*/ 0 h 188"/>
                <a:gd name="T56" fmla="*/ 84 w 84"/>
                <a:gd name="T57" fmla="*/ 188 h 18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4" h="188">
                  <a:moveTo>
                    <a:pt x="0" y="1"/>
                  </a:moveTo>
                  <a:lnTo>
                    <a:pt x="2" y="2"/>
                  </a:lnTo>
                  <a:lnTo>
                    <a:pt x="5" y="5"/>
                  </a:lnTo>
                  <a:lnTo>
                    <a:pt x="5" y="9"/>
                  </a:lnTo>
                  <a:lnTo>
                    <a:pt x="7" y="16"/>
                  </a:lnTo>
                  <a:lnTo>
                    <a:pt x="26" y="172"/>
                  </a:lnTo>
                  <a:lnTo>
                    <a:pt x="27" y="181"/>
                  </a:lnTo>
                  <a:lnTo>
                    <a:pt x="29" y="184"/>
                  </a:lnTo>
                  <a:lnTo>
                    <a:pt x="32" y="187"/>
                  </a:lnTo>
                  <a:lnTo>
                    <a:pt x="36" y="187"/>
                  </a:lnTo>
                  <a:lnTo>
                    <a:pt x="40" y="185"/>
                  </a:lnTo>
                  <a:lnTo>
                    <a:pt x="42" y="181"/>
                  </a:lnTo>
                  <a:lnTo>
                    <a:pt x="75" y="15"/>
                  </a:lnTo>
                  <a:lnTo>
                    <a:pt x="75" y="11"/>
                  </a:lnTo>
                  <a:lnTo>
                    <a:pt x="76" y="7"/>
                  </a:lnTo>
                  <a:lnTo>
                    <a:pt x="77" y="5"/>
                  </a:lnTo>
                  <a:lnTo>
                    <a:pt x="79" y="3"/>
                  </a:lnTo>
                  <a:lnTo>
                    <a:pt x="83" y="0"/>
                  </a:lnTo>
                </a:path>
              </a:pathLst>
            </a:custGeom>
            <a:noFill/>
            <a:ln w="12700" cap="rnd" cmpd="sng">
              <a:solidFill>
                <a:srgbClr val="00B050"/>
              </a:solidFill>
              <a:prstDash val="solid"/>
              <a:round/>
              <a:headEnd type="none" w="sm" len="sm"/>
              <a:tailEnd type="none" w="sm" len="sm"/>
            </a:ln>
          </p:spPr>
          <p:txBody>
            <a:bodyPr/>
            <a:lstStyle/>
            <a:p>
              <a:endParaRPr lang="en-GB"/>
            </a:p>
          </p:txBody>
        </p:sp>
        <p:sp>
          <p:nvSpPr>
            <p:cNvPr id="6189" name="Freeform 13"/>
            <p:cNvSpPr>
              <a:spLocks/>
            </p:cNvSpPr>
            <p:nvPr/>
          </p:nvSpPr>
          <p:spPr bwMode="auto">
            <a:xfrm>
              <a:off x="2729" y="2068"/>
              <a:ext cx="88" cy="188"/>
            </a:xfrm>
            <a:custGeom>
              <a:avLst/>
              <a:gdLst>
                <a:gd name="T0" fmla="*/ 0 w 88"/>
                <a:gd name="T1" fmla="*/ 0 h 188"/>
                <a:gd name="T2" fmla="*/ 4 w 88"/>
                <a:gd name="T3" fmla="*/ 1 h 188"/>
                <a:gd name="T4" fmla="*/ 8 w 88"/>
                <a:gd name="T5" fmla="*/ 5 h 188"/>
                <a:gd name="T6" fmla="*/ 9 w 88"/>
                <a:gd name="T7" fmla="*/ 9 h 188"/>
                <a:gd name="T8" fmla="*/ 10 w 88"/>
                <a:gd name="T9" fmla="*/ 16 h 188"/>
                <a:gd name="T10" fmla="*/ 29 w 88"/>
                <a:gd name="T11" fmla="*/ 172 h 188"/>
                <a:gd name="T12" fmla="*/ 31 w 88"/>
                <a:gd name="T13" fmla="*/ 181 h 188"/>
                <a:gd name="T14" fmla="*/ 32 w 88"/>
                <a:gd name="T15" fmla="*/ 184 h 188"/>
                <a:gd name="T16" fmla="*/ 35 w 88"/>
                <a:gd name="T17" fmla="*/ 187 h 188"/>
                <a:gd name="T18" fmla="*/ 40 w 88"/>
                <a:gd name="T19" fmla="*/ 187 h 188"/>
                <a:gd name="T20" fmla="*/ 44 w 88"/>
                <a:gd name="T21" fmla="*/ 185 h 188"/>
                <a:gd name="T22" fmla="*/ 46 w 88"/>
                <a:gd name="T23" fmla="*/ 181 h 188"/>
                <a:gd name="T24" fmla="*/ 79 w 88"/>
                <a:gd name="T25" fmla="*/ 15 h 188"/>
                <a:gd name="T26" fmla="*/ 80 w 88"/>
                <a:gd name="T27" fmla="*/ 11 h 188"/>
                <a:gd name="T28" fmla="*/ 80 w 88"/>
                <a:gd name="T29" fmla="*/ 7 h 188"/>
                <a:gd name="T30" fmla="*/ 81 w 88"/>
                <a:gd name="T31" fmla="*/ 5 h 188"/>
                <a:gd name="T32" fmla="*/ 84 w 88"/>
                <a:gd name="T33" fmla="*/ 1 h 188"/>
                <a:gd name="T34" fmla="*/ 87 w 88"/>
                <a:gd name="T35" fmla="*/ 1 h 18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8"/>
                <a:gd name="T55" fmla="*/ 0 h 188"/>
                <a:gd name="T56" fmla="*/ 88 w 88"/>
                <a:gd name="T57" fmla="*/ 188 h 18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8" h="188">
                  <a:moveTo>
                    <a:pt x="0" y="0"/>
                  </a:moveTo>
                  <a:lnTo>
                    <a:pt x="4" y="1"/>
                  </a:lnTo>
                  <a:lnTo>
                    <a:pt x="8" y="5"/>
                  </a:lnTo>
                  <a:lnTo>
                    <a:pt x="9" y="9"/>
                  </a:lnTo>
                  <a:lnTo>
                    <a:pt x="10" y="16"/>
                  </a:lnTo>
                  <a:lnTo>
                    <a:pt x="29" y="172"/>
                  </a:lnTo>
                  <a:lnTo>
                    <a:pt x="31" y="181"/>
                  </a:lnTo>
                  <a:lnTo>
                    <a:pt x="32" y="184"/>
                  </a:lnTo>
                  <a:lnTo>
                    <a:pt x="35" y="187"/>
                  </a:lnTo>
                  <a:lnTo>
                    <a:pt x="40" y="187"/>
                  </a:lnTo>
                  <a:lnTo>
                    <a:pt x="44" y="185"/>
                  </a:lnTo>
                  <a:lnTo>
                    <a:pt x="46" y="181"/>
                  </a:lnTo>
                  <a:lnTo>
                    <a:pt x="79" y="15"/>
                  </a:lnTo>
                  <a:lnTo>
                    <a:pt x="80" y="11"/>
                  </a:lnTo>
                  <a:lnTo>
                    <a:pt x="80" y="7"/>
                  </a:lnTo>
                  <a:lnTo>
                    <a:pt x="81" y="5"/>
                  </a:lnTo>
                  <a:lnTo>
                    <a:pt x="84" y="1"/>
                  </a:lnTo>
                  <a:lnTo>
                    <a:pt x="87" y="1"/>
                  </a:lnTo>
                </a:path>
              </a:pathLst>
            </a:custGeom>
            <a:noFill/>
            <a:ln w="12700" cap="rnd" cmpd="sng">
              <a:solidFill>
                <a:srgbClr val="00B050"/>
              </a:solidFill>
              <a:prstDash val="solid"/>
              <a:round/>
              <a:headEnd type="none" w="sm" len="sm"/>
              <a:tailEnd type="none" w="sm" len="sm"/>
            </a:ln>
          </p:spPr>
          <p:txBody>
            <a:bodyPr/>
            <a:lstStyle/>
            <a:p>
              <a:endParaRPr lang="en-GB"/>
            </a:p>
          </p:txBody>
        </p:sp>
        <p:sp>
          <p:nvSpPr>
            <p:cNvPr id="6190" name="Freeform 14"/>
            <p:cNvSpPr>
              <a:spLocks/>
            </p:cNvSpPr>
            <p:nvPr/>
          </p:nvSpPr>
          <p:spPr bwMode="auto">
            <a:xfrm>
              <a:off x="2820" y="2067"/>
              <a:ext cx="85" cy="189"/>
            </a:xfrm>
            <a:custGeom>
              <a:avLst/>
              <a:gdLst>
                <a:gd name="T0" fmla="*/ 0 w 85"/>
                <a:gd name="T1" fmla="*/ 1 h 189"/>
                <a:gd name="T2" fmla="*/ 2 w 85"/>
                <a:gd name="T3" fmla="*/ 1 h 189"/>
                <a:gd name="T4" fmla="*/ 5 w 85"/>
                <a:gd name="T5" fmla="*/ 5 h 189"/>
                <a:gd name="T6" fmla="*/ 7 w 85"/>
                <a:gd name="T7" fmla="*/ 8 h 189"/>
                <a:gd name="T8" fmla="*/ 7 w 85"/>
                <a:gd name="T9" fmla="*/ 15 h 189"/>
                <a:gd name="T10" fmla="*/ 26 w 85"/>
                <a:gd name="T11" fmla="*/ 173 h 189"/>
                <a:gd name="T12" fmla="*/ 28 w 85"/>
                <a:gd name="T13" fmla="*/ 182 h 189"/>
                <a:gd name="T14" fmla="*/ 30 w 85"/>
                <a:gd name="T15" fmla="*/ 185 h 189"/>
                <a:gd name="T16" fmla="*/ 33 w 85"/>
                <a:gd name="T17" fmla="*/ 187 h 189"/>
                <a:gd name="T18" fmla="*/ 36 w 85"/>
                <a:gd name="T19" fmla="*/ 188 h 189"/>
                <a:gd name="T20" fmla="*/ 40 w 85"/>
                <a:gd name="T21" fmla="*/ 186 h 189"/>
                <a:gd name="T22" fmla="*/ 43 w 85"/>
                <a:gd name="T23" fmla="*/ 182 h 189"/>
                <a:gd name="T24" fmla="*/ 76 w 85"/>
                <a:gd name="T25" fmla="*/ 14 h 189"/>
                <a:gd name="T26" fmla="*/ 76 w 85"/>
                <a:gd name="T27" fmla="*/ 10 h 189"/>
                <a:gd name="T28" fmla="*/ 77 w 85"/>
                <a:gd name="T29" fmla="*/ 6 h 189"/>
                <a:gd name="T30" fmla="*/ 78 w 85"/>
                <a:gd name="T31" fmla="*/ 4 h 189"/>
                <a:gd name="T32" fmla="*/ 81 w 85"/>
                <a:gd name="T33" fmla="*/ 1 h 189"/>
                <a:gd name="T34" fmla="*/ 84 w 85"/>
                <a:gd name="T35" fmla="*/ 0 h 18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5"/>
                <a:gd name="T55" fmla="*/ 0 h 189"/>
                <a:gd name="T56" fmla="*/ 85 w 85"/>
                <a:gd name="T57" fmla="*/ 189 h 18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5" h="189">
                  <a:moveTo>
                    <a:pt x="0" y="1"/>
                  </a:moveTo>
                  <a:lnTo>
                    <a:pt x="2" y="1"/>
                  </a:lnTo>
                  <a:lnTo>
                    <a:pt x="5" y="5"/>
                  </a:lnTo>
                  <a:lnTo>
                    <a:pt x="7" y="8"/>
                  </a:lnTo>
                  <a:lnTo>
                    <a:pt x="7" y="15"/>
                  </a:lnTo>
                  <a:lnTo>
                    <a:pt x="26" y="173"/>
                  </a:lnTo>
                  <a:lnTo>
                    <a:pt x="28" y="182"/>
                  </a:lnTo>
                  <a:lnTo>
                    <a:pt x="30" y="185"/>
                  </a:lnTo>
                  <a:lnTo>
                    <a:pt x="33" y="187"/>
                  </a:lnTo>
                  <a:lnTo>
                    <a:pt x="36" y="188"/>
                  </a:lnTo>
                  <a:lnTo>
                    <a:pt x="40" y="186"/>
                  </a:lnTo>
                  <a:lnTo>
                    <a:pt x="43" y="182"/>
                  </a:lnTo>
                  <a:lnTo>
                    <a:pt x="76" y="14"/>
                  </a:lnTo>
                  <a:lnTo>
                    <a:pt x="76" y="10"/>
                  </a:lnTo>
                  <a:lnTo>
                    <a:pt x="77" y="6"/>
                  </a:lnTo>
                  <a:lnTo>
                    <a:pt x="78" y="4"/>
                  </a:lnTo>
                  <a:lnTo>
                    <a:pt x="81" y="1"/>
                  </a:lnTo>
                  <a:lnTo>
                    <a:pt x="84" y="0"/>
                  </a:lnTo>
                </a:path>
              </a:pathLst>
            </a:custGeom>
            <a:noFill/>
            <a:ln w="12700" cap="rnd" cmpd="sng">
              <a:solidFill>
                <a:srgbClr val="00B050"/>
              </a:solidFill>
              <a:prstDash val="solid"/>
              <a:round/>
              <a:headEnd type="none" w="sm" len="sm"/>
              <a:tailEnd type="none" w="sm" len="sm"/>
            </a:ln>
          </p:spPr>
          <p:txBody>
            <a:bodyPr/>
            <a:lstStyle/>
            <a:p>
              <a:endParaRPr lang="en-GB"/>
            </a:p>
          </p:txBody>
        </p:sp>
        <p:sp>
          <p:nvSpPr>
            <p:cNvPr id="6191" name="Freeform 15"/>
            <p:cNvSpPr>
              <a:spLocks/>
            </p:cNvSpPr>
            <p:nvPr/>
          </p:nvSpPr>
          <p:spPr bwMode="auto">
            <a:xfrm>
              <a:off x="2904" y="2067"/>
              <a:ext cx="88" cy="189"/>
            </a:xfrm>
            <a:custGeom>
              <a:avLst/>
              <a:gdLst>
                <a:gd name="T0" fmla="*/ 0 w 88"/>
                <a:gd name="T1" fmla="*/ 0 h 189"/>
                <a:gd name="T2" fmla="*/ 5 w 88"/>
                <a:gd name="T3" fmla="*/ 1 h 189"/>
                <a:gd name="T4" fmla="*/ 9 w 88"/>
                <a:gd name="T5" fmla="*/ 4 h 189"/>
                <a:gd name="T6" fmla="*/ 9 w 88"/>
                <a:gd name="T7" fmla="*/ 9 h 189"/>
                <a:gd name="T8" fmla="*/ 11 w 88"/>
                <a:gd name="T9" fmla="*/ 15 h 189"/>
                <a:gd name="T10" fmla="*/ 30 w 88"/>
                <a:gd name="T11" fmla="*/ 173 h 189"/>
                <a:gd name="T12" fmla="*/ 31 w 88"/>
                <a:gd name="T13" fmla="*/ 182 h 189"/>
                <a:gd name="T14" fmla="*/ 32 w 88"/>
                <a:gd name="T15" fmla="*/ 185 h 189"/>
                <a:gd name="T16" fmla="*/ 36 w 88"/>
                <a:gd name="T17" fmla="*/ 187 h 189"/>
                <a:gd name="T18" fmla="*/ 40 w 88"/>
                <a:gd name="T19" fmla="*/ 188 h 189"/>
                <a:gd name="T20" fmla="*/ 44 w 88"/>
                <a:gd name="T21" fmla="*/ 186 h 189"/>
                <a:gd name="T22" fmla="*/ 46 w 88"/>
                <a:gd name="T23" fmla="*/ 182 h 189"/>
                <a:gd name="T24" fmla="*/ 79 w 88"/>
                <a:gd name="T25" fmla="*/ 14 h 189"/>
                <a:gd name="T26" fmla="*/ 80 w 88"/>
                <a:gd name="T27" fmla="*/ 10 h 189"/>
                <a:gd name="T28" fmla="*/ 80 w 88"/>
                <a:gd name="T29" fmla="*/ 6 h 189"/>
                <a:gd name="T30" fmla="*/ 81 w 88"/>
                <a:gd name="T31" fmla="*/ 4 h 189"/>
                <a:gd name="T32" fmla="*/ 84 w 88"/>
                <a:gd name="T33" fmla="*/ 1 h 189"/>
                <a:gd name="T34" fmla="*/ 87 w 88"/>
                <a:gd name="T35" fmla="*/ 1 h 18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8"/>
                <a:gd name="T55" fmla="*/ 0 h 189"/>
                <a:gd name="T56" fmla="*/ 88 w 88"/>
                <a:gd name="T57" fmla="*/ 189 h 18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8" h="189">
                  <a:moveTo>
                    <a:pt x="0" y="0"/>
                  </a:moveTo>
                  <a:lnTo>
                    <a:pt x="5" y="1"/>
                  </a:lnTo>
                  <a:lnTo>
                    <a:pt x="9" y="4"/>
                  </a:lnTo>
                  <a:lnTo>
                    <a:pt x="9" y="9"/>
                  </a:lnTo>
                  <a:lnTo>
                    <a:pt x="11" y="15"/>
                  </a:lnTo>
                  <a:lnTo>
                    <a:pt x="30" y="173"/>
                  </a:lnTo>
                  <a:lnTo>
                    <a:pt x="31" y="182"/>
                  </a:lnTo>
                  <a:lnTo>
                    <a:pt x="32" y="185"/>
                  </a:lnTo>
                  <a:lnTo>
                    <a:pt x="36" y="187"/>
                  </a:lnTo>
                  <a:lnTo>
                    <a:pt x="40" y="188"/>
                  </a:lnTo>
                  <a:lnTo>
                    <a:pt x="44" y="186"/>
                  </a:lnTo>
                  <a:lnTo>
                    <a:pt x="46" y="182"/>
                  </a:lnTo>
                  <a:lnTo>
                    <a:pt x="79" y="14"/>
                  </a:lnTo>
                  <a:lnTo>
                    <a:pt x="80" y="10"/>
                  </a:lnTo>
                  <a:lnTo>
                    <a:pt x="80" y="6"/>
                  </a:lnTo>
                  <a:lnTo>
                    <a:pt x="81" y="4"/>
                  </a:lnTo>
                  <a:lnTo>
                    <a:pt x="84" y="1"/>
                  </a:lnTo>
                  <a:lnTo>
                    <a:pt x="87" y="1"/>
                  </a:lnTo>
                </a:path>
              </a:pathLst>
            </a:custGeom>
            <a:noFill/>
            <a:ln w="12700" cap="rnd" cmpd="sng">
              <a:solidFill>
                <a:srgbClr val="00B050"/>
              </a:solidFill>
              <a:prstDash val="solid"/>
              <a:round/>
              <a:headEnd type="none" w="sm" len="sm"/>
              <a:tailEnd type="none" w="sm" len="sm"/>
            </a:ln>
          </p:spPr>
          <p:txBody>
            <a:bodyPr/>
            <a:lstStyle/>
            <a:p>
              <a:endParaRPr lang="en-GB"/>
            </a:p>
          </p:txBody>
        </p:sp>
        <p:sp>
          <p:nvSpPr>
            <p:cNvPr id="6192" name="Freeform 16"/>
            <p:cNvSpPr>
              <a:spLocks/>
            </p:cNvSpPr>
            <p:nvPr/>
          </p:nvSpPr>
          <p:spPr bwMode="auto">
            <a:xfrm>
              <a:off x="2992" y="2067"/>
              <a:ext cx="86" cy="189"/>
            </a:xfrm>
            <a:custGeom>
              <a:avLst/>
              <a:gdLst>
                <a:gd name="T0" fmla="*/ 0 w 86"/>
                <a:gd name="T1" fmla="*/ 1 h 189"/>
                <a:gd name="T2" fmla="*/ 3 w 86"/>
                <a:gd name="T3" fmla="*/ 1 h 189"/>
                <a:gd name="T4" fmla="*/ 6 w 86"/>
                <a:gd name="T5" fmla="*/ 5 h 189"/>
                <a:gd name="T6" fmla="*/ 7 w 86"/>
                <a:gd name="T7" fmla="*/ 8 h 189"/>
                <a:gd name="T8" fmla="*/ 7 w 86"/>
                <a:gd name="T9" fmla="*/ 15 h 189"/>
                <a:gd name="T10" fmla="*/ 27 w 86"/>
                <a:gd name="T11" fmla="*/ 173 h 189"/>
                <a:gd name="T12" fmla="*/ 29 w 86"/>
                <a:gd name="T13" fmla="*/ 182 h 189"/>
                <a:gd name="T14" fmla="*/ 30 w 86"/>
                <a:gd name="T15" fmla="*/ 185 h 189"/>
                <a:gd name="T16" fmla="*/ 33 w 86"/>
                <a:gd name="T17" fmla="*/ 187 h 189"/>
                <a:gd name="T18" fmla="*/ 38 w 86"/>
                <a:gd name="T19" fmla="*/ 188 h 189"/>
                <a:gd name="T20" fmla="*/ 41 w 86"/>
                <a:gd name="T21" fmla="*/ 186 h 189"/>
                <a:gd name="T22" fmla="*/ 44 w 86"/>
                <a:gd name="T23" fmla="*/ 182 h 189"/>
                <a:gd name="T24" fmla="*/ 77 w 86"/>
                <a:gd name="T25" fmla="*/ 14 h 189"/>
                <a:gd name="T26" fmla="*/ 77 w 86"/>
                <a:gd name="T27" fmla="*/ 10 h 189"/>
                <a:gd name="T28" fmla="*/ 78 w 86"/>
                <a:gd name="T29" fmla="*/ 6 h 189"/>
                <a:gd name="T30" fmla="*/ 79 w 86"/>
                <a:gd name="T31" fmla="*/ 4 h 189"/>
                <a:gd name="T32" fmla="*/ 82 w 86"/>
                <a:gd name="T33" fmla="*/ 1 h 189"/>
                <a:gd name="T34" fmla="*/ 85 w 86"/>
                <a:gd name="T35" fmla="*/ 0 h 18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6"/>
                <a:gd name="T55" fmla="*/ 0 h 189"/>
                <a:gd name="T56" fmla="*/ 86 w 86"/>
                <a:gd name="T57" fmla="*/ 189 h 18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6" h="189">
                  <a:moveTo>
                    <a:pt x="0" y="1"/>
                  </a:moveTo>
                  <a:lnTo>
                    <a:pt x="3" y="1"/>
                  </a:lnTo>
                  <a:lnTo>
                    <a:pt x="6" y="5"/>
                  </a:lnTo>
                  <a:lnTo>
                    <a:pt x="7" y="8"/>
                  </a:lnTo>
                  <a:lnTo>
                    <a:pt x="7" y="15"/>
                  </a:lnTo>
                  <a:lnTo>
                    <a:pt x="27" y="173"/>
                  </a:lnTo>
                  <a:lnTo>
                    <a:pt x="29" y="182"/>
                  </a:lnTo>
                  <a:lnTo>
                    <a:pt x="30" y="185"/>
                  </a:lnTo>
                  <a:lnTo>
                    <a:pt x="33" y="187"/>
                  </a:lnTo>
                  <a:lnTo>
                    <a:pt x="38" y="188"/>
                  </a:lnTo>
                  <a:lnTo>
                    <a:pt x="41" y="186"/>
                  </a:lnTo>
                  <a:lnTo>
                    <a:pt x="44" y="182"/>
                  </a:lnTo>
                  <a:lnTo>
                    <a:pt x="77" y="14"/>
                  </a:lnTo>
                  <a:lnTo>
                    <a:pt x="77" y="10"/>
                  </a:lnTo>
                  <a:lnTo>
                    <a:pt x="78" y="6"/>
                  </a:lnTo>
                  <a:lnTo>
                    <a:pt x="79" y="4"/>
                  </a:lnTo>
                  <a:lnTo>
                    <a:pt x="82" y="1"/>
                  </a:lnTo>
                  <a:lnTo>
                    <a:pt x="85" y="0"/>
                  </a:lnTo>
                </a:path>
              </a:pathLst>
            </a:custGeom>
            <a:noFill/>
            <a:ln w="12700" cap="rnd" cmpd="sng">
              <a:solidFill>
                <a:srgbClr val="00B050"/>
              </a:solidFill>
              <a:prstDash val="solid"/>
              <a:round/>
              <a:headEnd type="none" w="sm" len="sm"/>
              <a:tailEnd type="none" w="sm" len="sm"/>
            </a:ln>
          </p:spPr>
          <p:txBody>
            <a:bodyPr/>
            <a:lstStyle/>
            <a:p>
              <a:endParaRPr lang="en-GB"/>
            </a:p>
          </p:txBody>
        </p:sp>
        <p:sp>
          <p:nvSpPr>
            <p:cNvPr id="6193" name="Freeform 17"/>
            <p:cNvSpPr>
              <a:spLocks/>
            </p:cNvSpPr>
            <p:nvPr/>
          </p:nvSpPr>
          <p:spPr bwMode="auto">
            <a:xfrm>
              <a:off x="3077" y="2067"/>
              <a:ext cx="87" cy="189"/>
            </a:xfrm>
            <a:custGeom>
              <a:avLst/>
              <a:gdLst>
                <a:gd name="T0" fmla="*/ 0 w 87"/>
                <a:gd name="T1" fmla="*/ 0 h 189"/>
                <a:gd name="T2" fmla="*/ 5 w 87"/>
                <a:gd name="T3" fmla="*/ 1 h 189"/>
                <a:gd name="T4" fmla="*/ 9 w 87"/>
                <a:gd name="T5" fmla="*/ 4 h 189"/>
                <a:gd name="T6" fmla="*/ 9 w 87"/>
                <a:gd name="T7" fmla="*/ 9 h 189"/>
                <a:gd name="T8" fmla="*/ 11 w 87"/>
                <a:gd name="T9" fmla="*/ 15 h 189"/>
                <a:gd name="T10" fmla="*/ 30 w 87"/>
                <a:gd name="T11" fmla="*/ 173 h 189"/>
                <a:gd name="T12" fmla="*/ 31 w 87"/>
                <a:gd name="T13" fmla="*/ 182 h 189"/>
                <a:gd name="T14" fmla="*/ 32 w 87"/>
                <a:gd name="T15" fmla="*/ 185 h 189"/>
                <a:gd name="T16" fmla="*/ 36 w 87"/>
                <a:gd name="T17" fmla="*/ 187 h 189"/>
                <a:gd name="T18" fmla="*/ 39 w 87"/>
                <a:gd name="T19" fmla="*/ 188 h 189"/>
                <a:gd name="T20" fmla="*/ 44 w 87"/>
                <a:gd name="T21" fmla="*/ 186 h 189"/>
                <a:gd name="T22" fmla="*/ 46 w 87"/>
                <a:gd name="T23" fmla="*/ 182 h 189"/>
                <a:gd name="T24" fmla="*/ 78 w 87"/>
                <a:gd name="T25" fmla="*/ 14 h 189"/>
                <a:gd name="T26" fmla="*/ 79 w 87"/>
                <a:gd name="T27" fmla="*/ 10 h 189"/>
                <a:gd name="T28" fmla="*/ 79 w 87"/>
                <a:gd name="T29" fmla="*/ 6 h 189"/>
                <a:gd name="T30" fmla="*/ 80 w 87"/>
                <a:gd name="T31" fmla="*/ 4 h 189"/>
                <a:gd name="T32" fmla="*/ 83 w 87"/>
                <a:gd name="T33" fmla="*/ 1 h 189"/>
                <a:gd name="T34" fmla="*/ 86 w 87"/>
                <a:gd name="T35" fmla="*/ 1 h 18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7"/>
                <a:gd name="T55" fmla="*/ 0 h 189"/>
                <a:gd name="T56" fmla="*/ 87 w 87"/>
                <a:gd name="T57" fmla="*/ 189 h 18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7" h="189">
                  <a:moveTo>
                    <a:pt x="0" y="0"/>
                  </a:moveTo>
                  <a:lnTo>
                    <a:pt x="5" y="1"/>
                  </a:lnTo>
                  <a:lnTo>
                    <a:pt x="9" y="4"/>
                  </a:lnTo>
                  <a:lnTo>
                    <a:pt x="9" y="9"/>
                  </a:lnTo>
                  <a:lnTo>
                    <a:pt x="11" y="15"/>
                  </a:lnTo>
                  <a:lnTo>
                    <a:pt x="30" y="173"/>
                  </a:lnTo>
                  <a:lnTo>
                    <a:pt x="31" y="182"/>
                  </a:lnTo>
                  <a:lnTo>
                    <a:pt x="32" y="185"/>
                  </a:lnTo>
                  <a:lnTo>
                    <a:pt x="36" y="187"/>
                  </a:lnTo>
                  <a:lnTo>
                    <a:pt x="39" y="188"/>
                  </a:lnTo>
                  <a:lnTo>
                    <a:pt x="44" y="186"/>
                  </a:lnTo>
                  <a:lnTo>
                    <a:pt x="46" y="182"/>
                  </a:lnTo>
                  <a:lnTo>
                    <a:pt x="78" y="14"/>
                  </a:lnTo>
                  <a:lnTo>
                    <a:pt x="79" y="10"/>
                  </a:lnTo>
                  <a:lnTo>
                    <a:pt x="79" y="6"/>
                  </a:lnTo>
                  <a:lnTo>
                    <a:pt x="80" y="4"/>
                  </a:lnTo>
                  <a:lnTo>
                    <a:pt x="83" y="1"/>
                  </a:lnTo>
                  <a:lnTo>
                    <a:pt x="86" y="1"/>
                  </a:lnTo>
                </a:path>
              </a:pathLst>
            </a:custGeom>
            <a:noFill/>
            <a:ln w="12700" cap="rnd" cmpd="sng">
              <a:solidFill>
                <a:srgbClr val="00B050"/>
              </a:solidFill>
              <a:prstDash val="solid"/>
              <a:round/>
              <a:headEnd type="none" w="sm" len="sm"/>
              <a:tailEnd type="none" w="sm" len="sm"/>
            </a:ln>
          </p:spPr>
          <p:txBody>
            <a:bodyPr/>
            <a:lstStyle/>
            <a:p>
              <a:endParaRPr lang="en-GB"/>
            </a:p>
          </p:txBody>
        </p:sp>
        <p:sp>
          <p:nvSpPr>
            <p:cNvPr id="6194" name="Freeform 18"/>
            <p:cNvSpPr>
              <a:spLocks/>
            </p:cNvSpPr>
            <p:nvPr/>
          </p:nvSpPr>
          <p:spPr bwMode="auto">
            <a:xfrm>
              <a:off x="3168" y="2067"/>
              <a:ext cx="85" cy="189"/>
            </a:xfrm>
            <a:custGeom>
              <a:avLst/>
              <a:gdLst>
                <a:gd name="T0" fmla="*/ 0 w 85"/>
                <a:gd name="T1" fmla="*/ 1 h 189"/>
                <a:gd name="T2" fmla="*/ 3 w 85"/>
                <a:gd name="T3" fmla="*/ 1 h 189"/>
                <a:gd name="T4" fmla="*/ 6 w 85"/>
                <a:gd name="T5" fmla="*/ 5 h 189"/>
                <a:gd name="T6" fmla="*/ 7 w 85"/>
                <a:gd name="T7" fmla="*/ 8 h 189"/>
                <a:gd name="T8" fmla="*/ 8 w 85"/>
                <a:gd name="T9" fmla="*/ 15 h 189"/>
                <a:gd name="T10" fmla="*/ 26 w 85"/>
                <a:gd name="T11" fmla="*/ 173 h 189"/>
                <a:gd name="T12" fmla="*/ 29 w 85"/>
                <a:gd name="T13" fmla="*/ 182 h 189"/>
                <a:gd name="T14" fmla="*/ 30 w 85"/>
                <a:gd name="T15" fmla="*/ 184 h 189"/>
                <a:gd name="T16" fmla="*/ 33 w 85"/>
                <a:gd name="T17" fmla="*/ 187 h 189"/>
                <a:gd name="T18" fmla="*/ 37 w 85"/>
                <a:gd name="T19" fmla="*/ 188 h 189"/>
                <a:gd name="T20" fmla="*/ 40 w 85"/>
                <a:gd name="T21" fmla="*/ 186 h 189"/>
                <a:gd name="T22" fmla="*/ 44 w 85"/>
                <a:gd name="T23" fmla="*/ 182 h 189"/>
                <a:gd name="T24" fmla="*/ 76 w 85"/>
                <a:gd name="T25" fmla="*/ 14 h 189"/>
                <a:gd name="T26" fmla="*/ 76 w 85"/>
                <a:gd name="T27" fmla="*/ 10 h 189"/>
                <a:gd name="T28" fmla="*/ 77 w 85"/>
                <a:gd name="T29" fmla="*/ 6 h 189"/>
                <a:gd name="T30" fmla="*/ 78 w 85"/>
                <a:gd name="T31" fmla="*/ 3 h 189"/>
                <a:gd name="T32" fmla="*/ 81 w 85"/>
                <a:gd name="T33" fmla="*/ 1 h 189"/>
                <a:gd name="T34" fmla="*/ 84 w 85"/>
                <a:gd name="T35" fmla="*/ 0 h 18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5"/>
                <a:gd name="T55" fmla="*/ 0 h 189"/>
                <a:gd name="T56" fmla="*/ 85 w 85"/>
                <a:gd name="T57" fmla="*/ 189 h 18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5" h="189">
                  <a:moveTo>
                    <a:pt x="0" y="1"/>
                  </a:moveTo>
                  <a:lnTo>
                    <a:pt x="3" y="1"/>
                  </a:lnTo>
                  <a:lnTo>
                    <a:pt x="6" y="5"/>
                  </a:lnTo>
                  <a:lnTo>
                    <a:pt x="7" y="8"/>
                  </a:lnTo>
                  <a:lnTo>
                    <a:pt x="8" y="15"/>
                  </a:lnTo>
                  <a:lnTo>
                    <a:pt x="26" y="173"/>
                  </a:lnTo>
                  <a:lnTo>
                    <a:pt x="29" y="182"/>
                  </a:lnTo>
                  <a:lnTo>
                    <a:pt x="30" y="184"/>
                  </a:lnTo>
                  <a:lnTo>
                    <a:pt x="33" y="187"/>
                  </a:lnTo>
                  <a:lnTo>
                    <a:pt x="37" y="188"/>
                  </a:lnTo>
                  <a:lnTo>
                    <a:pt x="40" y="186"/>
                  </a:lnTo>
                  <a:lnTo>
                    <a:pt x="44" y="182"/>
                  </a:lnTo>
                  <a:lnTo>
                    <a:pt x="76" y="14"/>
                  </a:lnTo>
                  <a:lnTo>
                    <a:pt x="76" y="10"/>
                  </a:lnTo>
                  <a:lnTo>
                    <a:pt x="77" y="6"/>
                  </a:lnTo>
                  <a:lnTo>
                    <a:pt x="78" y="3"/>
                  </a:lnTo>
                  <a:lnTo>
                    <a:pt x="81" y="1"/>
                  </a:lnTo>
                  <a:lnTo>
                    <a:pt x="84" y="0"/>
                  </a:lnTo>
                </a:path>
              </a:pathLst>
            </a:custGeom>
            <a:noFill/>
            <a:ln w="12700" cap="rnd" cmpd="sng">
              <a:solidFill>
                <a:srgbClr val="00B050"/>
              </a:solidFill>
              <a:prstDash val="solid"/>
              <a:round/>
              <a:headEnd type="none" w="sm" len="sm"/>
              <a:tailEnd type="none" w="sm" len="sm"/>
            </a:ln>
          </p:spPr>
          <p:txBody>
            <a:bodyPr/>
            <a:lstStyle/>
            <a:p>
              <a:endParaRPr lang="en-GB"/>
            </a:p>
          </p:txBody>
        </p:sp>
        <p:sp>
          <p:nvSpPr>
            <p:cNvPr id="6195" name="Freeform 19"/>
            <p:cNvSpPr>
              <a:spLocks/>
            </p:cNvSpPr>
            <p:nvPr/>
          </p:nvSpPr>
          <p:spPr bwMode="auto">
            <a:xfrm>
              <a:off x="3252" y="2066"/>
              <a:ext cx="88" cy="190"/>
            </a:xfrm>
            <a:custGeom>
              <a:avLst/>
              <a:gdLst>
                <a:gd name="T0" fmla="*/ 0 w 88"/>
                <a:gd name="T1" fmla="*/ 0 h 190"/>
                <a:gd name="T2" fmla="*/ 5 w 88"/>
                <a:gd name="T3" fmla="*/ 1 h 190"/>
                <a:gd name="T4" fmla="*/ 8 w 88"/>
                <a:gd name="T5" fmla="*/ 4 h 190"/>
                <a:gd name="T6" fmla="*/ 9 w 88"/>
                <a:gd name="T7" fmla="*/ 9 h 190"/>
                <a:gd name="T8" fmla="*/ 10 w 88"/>
                <a:gd name="T9" fmla="*/ 16 h 190"/>
                <a:gd name="T10" fmla="*/ 29 w 88"/>
                <a:gd name="T11" fmla="*/ 174 h 190"/>
                <a:gd name="T12" fmla="*/ 30 w 88"/>
                <a:gd name="T13" fmla="*/ 183 h 190"/>
                <a:gd name="T14" fmla="*/ 33 w 88"/>
                <a:gd name="T15" fmla="*/ 185 h 190"/>
                <a:gd name="T16" fmla="*/ 35 w 88"/>
                <a:gd name="T17" fmla="*/ 187 h 190"/>
                <a:gd name="T18" fmla="*/ 40 w 88"/>
                <a:gd name="T19" fmla="*/ 189 h 190"/>
                <a:gd name="T20" fmla="*/ 43 w 88"/>
                <a:gd name="T21" fmla="*/ 187 h 190"/>
                <a:gd name="T22" fmla="*/ 46 w 88"/>
                <a:gd name="T23" fmla="*/ 183 h 190"/>
                <a:gd name="T24" fmla="*/ 79 w 88"/>
                <a:gd name="T25" fmla="*/ 15 h 190"/>
                <a:gd name="T26" fmla="*/ 79 w 88"/>
                <a:gd name="T27" fmla="*/ 10 h 190"/>
                <a:gd name="T28" fmla="*/ 80 w 88"/>
                <a:gd name="T29" fmla="*/ 7 h 190"/>
                <a:gd name="T30" fmla="*/ 81 w 88"/>
                <a:gd name="T31" fmla="*/ 4 h 190"/>
                <a:gd name="T32" fmla="*/ 83 w 88"/>
                <a:gd name="T33" fmla="*/ 1 h 190"/>
                <a:gd name="T34" fmla="*/ 87 w 88"/>
                <a:gd name="T35" fmla="*/ 1 h 19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8"/>
                <a:gd name="T55" fmla="*/ 0 h 190"/>
                <a:gd name="T56" fmla="*/ 88 w 88"/>
                <a:gd name="T57" fmla="*/ 190 h 19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8" h="190">
                  <a:moveTo>
                    <a:pt x="0" y="0"/>
                  </a:moveTo>
                  <a:lnTo>
                    <a:pt x="5" y="1"/>
                  </a:lnTo>
                  <a:lnTo>
                    <a:pt x="8" y="4"/>
                  </a:lnTo>
                  <a:lnTo>
                    <a:pt x="9" y="9"/>
                  </a:lnTo>
                  <a:lnTo>
                    <a:pt x="10" y="16"/>
                  </a:lnTo>
                  <a:lnTo>
                    <a:pt x="29" y="174"/>
                  </a:lnTo>
                  <a:lnTo>
                    <a:pt x="30" y="183"/>
                  </a:lnTo>
                  <a:lnTo>
                    <a:pt x="33" y="185"/>
                  </a:lnTo>
                  <a:lnTo>
                    <a:pt x="35" y="187"/>
                  </a:lnTo>
                  <a:lnTo>
                    <a:pt x="40" y="189"/>
                  </a:lnTo>
                  <a:lnTo>
                    <a:pt x="43" y="187"/>
                  </a:lnTo>
                  <a:lnTo>
                    <a:pt x="46" y="183"/>
                  </a:lnTo>
                  <a:lnTo>
                    <a:pt x="79" y="15"/>
                  </a:lnTo>
                  <a:lnTo>
                    <a:pt x="79" y="10"/>
                  </a:lnTo>
                  <a:lnTo>
                    <a:pt x="80" y="7"/>
                  </a:lnTo>
                  <a:lnTo>
                    <a:pt x="81" y="4"/>
                  </a:lnTo>
                  <a:lnTo>
                    <a:pt x="83" y="1"/>
                  </a:lnTo>
                  <a:lnTo>
                    <a:pt x="87" y="1"/>
                  </a:lnTo>
                </a:path>
              </a:pathLst>
            </a:custGeom>
            <a:noFill/>
            <a:ln w="12700" cap="rnd" cmpd="sng">
              <a:solidFill>
                <a:srgbClr val="00B050"/>
              </a:solidFill>
              <a:prstDash val="solid"/>
              <a:round/>
              <a:headEnd type="none" w="sm" len="sm"/>
              <a:tailEnd type="none" w="sm" len="sm"/>
            </a:ln>
          </p:spPr>
          <p:txBody>
            <a:bodyPr/>
            <a:lstStyle/>
            <a:p>
              <a:endParaRPr lang="en-GB"/>
            </a:p>
          </p:txBody>
        </p:sp>
        <p:sp>
          <p:nvSpPr>
            <p:cNvPr id="6196" name="Freeform 20"/>
            <p:cNvSpPr>
              <a:spLocks/>
            </p:cNvSpPr>
            <p:nvPr/>
          </p:nvSpPr>
          <p:spPr bwMode="auto">
            <a:xfrm>
              <a:off x="3340" y="2067"/>
              <a:ext cx="87" cy="189"/>
            </a:xfrm>
            <a:custGeom>
              <a:avLst/>
              <a:gdLst>
                <a:gd name="T0" fmla="*/ 0 w 87"/>
                <a:gd name="T1" fmla="*/ 1 h 189"/>
                <a:gd name="T2" fmla="*/ 2 w 87"/>
                <a:gd name="T3" fmla="*/ 1 h 189"/>
                <a:gd name="T4" fmla="*/ 5 w 87"/>
                <a:gd name="T5" fmla="*/ 5 h 189"/>
                <a:gd name="T6" fmla="*/ 6 w 87"/>
                <a:gd name="T7" fmla="*/ 8 h 189"/>
                <a:gd name="T8" fmla="*/ 7 w 87"/>
                <a:gd name="T9" fmla="*/ 15 h 189"/>
                <a:gd name="T10" fmla="*/ 26 w 87"/>
                <a:gd name="T11" fmla="*/ 173 h 189"/>
                <a:gd name="T12" fmla="*/ 28 w 87"/>
                <a:gd name="T13" fmla="*/ 182 h 189"/>
                <a:gd name="T14" fmla="*/ 30 w 87"/>
                <a:gd name="T15" fmla="*/ 184 h 189"/>
                <a:gd name="T16" fmla="*/ 33 w 87"/>
                <a:gd name="T17" fmla="*/ 187 h 189"/>
                <a:gd name="T18" fmla="*/ 37 w 87"/>
                <a:gd name="T19" fmla="*/ 188 h 189"/>
                <a:gd name="T20" fmla="*/ 41 w 87"/>
                <a:gd name="T21" fmla="*/ 186 h 189"/>
                <a:gd name="T22" fmla="*/ 43 w 87"/>
                <a:gd name="T23" fmla="*/ 182 h 189"/>
                <a:gd name="T24" fmla="*/ 76 w 87"/>
                <a:gd name="T25" fmla="*/ 14 h 189"/>
                <a:gd name="T26" fmla="*/ 77 w 87"/>
                <a:gd name="T27" fmla="*/ 10 h 189"/>
                <a:gd name="T28" fmla="*/ 78 w 87"/>
                <a:gd name="T29" fmla="*/ 6 h 189"/>
                <a:gd name="T30" fmla="*/ 79 w 87"/>
                <a:gd name="T31" fmla="*/ 3 h 189"/>
                <a:gd name="T32" fmla="*/ 81 w 87"/>
                <a:gd name="T33" fmla="*/ 1 h 189"/>
                <a:gd name="T34" fmla="*/ 86 w 87"/>
                <a:gd name="T35" fmla="*/ 0 h 18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7"/>
                <a:gd name="T55" fmla="*/ 0 h 189"/>
                <a:gd name="T56" fmla="*/ 87 w 87"/>
                <a:gd name="T57" fmla="*/ 189 h 18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7" h="189">
                  <a:moveTo>
                    <a:pt x="0" y="1"/>
                  </a:moveTo>
                  <a:lnTo>
                    <a:pt x="2" y="1"/>
                  </a:lnTo>
                  <a:lnTo>
                    <a:pt x="5" y="5"/>
                  </a:lnTo>
                  <a:lnTo>
                    <a:pt x="6" y="8"/>
                  </a:lnTo>
                  <a:lnTo>
                    <a:pt x="7" y="15"/>
                  </a:lnTo>
                  <a:lnTo>
                    <a:pt x="26" y="173"/>
                  </a:lnTo>
                  <a:lnTo>
                    <a:pt x="28" y="182"/>
                  </a:lnTo>
                  <a:lnTo>
                    <a:pt x="30" y="184"/>
                  </a:lnTo>
                  <a:lnTo>
                    <a:pt x="33" y="187"/>
                  </a:lnTo>
                  <a:lnTo>
                    <a:pt x="37" y="188"/>
                  </a:lnTo>
                  <a:lnTo>
                    <a:pt x="41" y="186"/>
                  </a:lnTo>
                  <a:lnTo>
                    <a:pt x="43" y="182"/>
                  </a:lnTo>
                  <a:lnTo>
                    <a:pt x="76" y="14"/>
                  </a:lnTo>
                  <a:lnTo>
                    <a:pt x="77" y="10"/>
                  </a:lnTo>
                  <a:lnTo>
                    <a:pt x="78" y="6"/>
                  </a:lnTo>
                  <a:lnTo>
                    <a:pt x="79" y="3"/>
                  </a:lnTo>
                  <a:lnTo>
                    <a:pt x="81" y="1"/>
                  </a:lnTo>
                  <a:lnTo>
                    <a:pt x="86" y="0"/>
                  </a:lnTo>
                </a:path>
              </a:pathLst>
            </a:custGeom>
            <a:noFill/>
            <a:ln w="12700" cap="rnd" cmpd="sng">
              <a:solidFill>
                <a:srgbClr val="00B050"/>
              </a:solidFill>
              <a:prstDash val="solid"/>
              <a:round/>
              <a:headEnd type="none" w="sm" len="sm"/>
              <a:tailEnd type="none" w="sm" len="sm"/>
            </a:ln>
          </p:spPr>
          <p:txBody>
            <a:bodyPr/>
            <a:lstStyle/>
            <a:p>
              <a:endParaRPr lang="en-GB"/>
            </a:p>
          </p:txBody>
        </p:sp>
        <p:sp>
          <p:nvSpPr>
            <p:cNvPr id="6197" name="Freeform 21"/>
            <p:cNvSpPr>
              <a:spLocks/>
            </p:cNvSpPr>
            <p:nvPr/>
          </p:nvSpPr>
          <p:spPr bwMode="auto">
            <a:xfrm>
              <a:off x="3426" y="2066"/>
              <a:ext cx="59" cy="190"/>
            </a:xfrm>
            <a:custGeom>
              <a:avLst/>
              <a:gdLst>
                <a:gd name="T0" fmla="*/ 0 w 59"/>
                <a:gd name="T1" fmla="*/ 0 h 190"/>
                <a:gd name="T2" fmla="*/ 4 w 59"/>
                <a:gd name="T3" fmla="*/ 1 h 190"/>
                <a:gd name="T4" fmla="*/ 8 w 59"/>
                <a:gd name="T5" fmla="*/ 4 h 190"/>
                <a:gd name="T6" fmla="*/ 9 w 59"/>
                <a:gd name="T7" fmla="*/ 9 h 190"/>
                <a:gd name="T8" fmla="*/ 10 w 59"/>
                <a:gd name="T9" fmla="*/ 16 h 190"/>
                <a:gd name="T10" fmla="*/ 29 w 59"/>
                <a:gd name="T11" fmla="*/ 174 h 190"/>
                <a:gd name="T12" fmla="*/ 31 w 59"/>
                <a:gd name="T13" fmla="*/ 183 h 190"/>
                <a:gd name="T14" fmla="*/ 32 w 59"/>
                <a:gd name="T15" fmla="*/ 185 h 190"/>
                <a:gd name="T16" fmla="*/ 36 w 59"/>
                <a:gd name="T17" fmla="*/ 187 h 190"/>
                <a:gd name="T18" fmla="*/ 39 w 59"/>
                <a:gd name="T19" fmla="*/ 189 h 190"/>
                <a:gd name="T20" fmla="*/ 44 w 59"/>
                <a:gd name="T21" fmla="*/ 187 h 190"/>
                <a:gd name="T22" fmla="*/ 46 w 59"/>
                <a:gd name="T23" fmla="*/ 183 h 190"/>
                <a:gd name="T24" fmla="*/ 58 w 59"/>
                <a:gd name="T25" fmla="*/ 102 h 19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9"/>
                <a:gd name="T40" fmla="*/ 0 h 190"/>
                <a:gd name="T41" fmla="*/ 59 w 59"/>
                <a:gd name="T42" fmla="*/ 190 h 19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9" h="190">
                  <a:moveTo>
                    <a:pt x="0" y="0"/>
                  </a:moveTo>
                  <a:lnTo>
                    <a:pt x="4" y="1"/>
                  </a:lnTo>
                  <a:lnTo>
                    <a:pt x="8" y="4"/>
                  </a:lnTo>
                  <a:lnTo>
                    <a:pt x="9" y="9"/>
                  </a:lnTo>
                  <a:lnTo>
                    <a:pt x="10" y="16"/>
                  </a:lnTo>
                  <a:lnTo>
                    <a:pt x="29" y="174"/>
                  </a:lnTo>
                  <a:lnTo>
                    <a:pt x="31" y="183"/>
                  </a:lnTo>
                  <a:lnTo>
                    <a:pt x="32" y="185"/>
                  </a:lnTo>
                  <a:lnTo>
                    <a:pt x="36" y="187"/>
                  </a:lnTo>
                  <a:lnTo>
                    <a:pt x="39" y="189"/>
                  </a:lnTo>
                  <a:lnTo>
                    <a:pt x="44" y="187"/>
                  </a:lnTo>
                  <a:lnTo>
                    <a:pt x="46" y="183"/>
                  </a:lnTo>
                  <a:lnTo>
                    <a:pt x="58" y="102"/>
                  </a:lnTo>
                </a:path>
              </a:pathLst>
            </a:custGeom>
            <a:noFill/>
            <a:ln w="12700" cap="rnd" cmpd="sng">
              <a:solidFill>
                <a:srgbClr val="00B050"/>
              </a:solidFill>
              <a:prstDash val="solid"/>
              <a:round/>
              <a:headEnd type="none" w="sm" len="sm"/>
              <a:tailEnd type="none" w="sm" len="sm"/>
            </a:ln>
          </p:spPr>
          <p:txBody>
            <a:bodyPr/>
            <a:lstStyle/>
            <a:p>
              <a:endParaRPr lang="en-GB"/>
            </a:p>
          </p:txBody>
        </p:sp>
      </p:grpSp>
      <p:sp>
        <p:nvSpPr>
          <p:cNvPr id="6185" name="Line 22"/>
          <p:cNvSpPr>
            <a:spLocks noChangeShapeType="1"/>
          </p:cNvSpPr>
          <p:nvPr/>
        </p:nvSpPr>
        <p:spPr bwMode="auto">
          <a:xfrm>
            <a:off x="7194172" y="2236692"/>
            <a:ext cx="1828800" cy="0"/>
          </a:xfrm>
          <a:prstGeom prst="line">
            <a:avLst/>
          </a:prstGeom>
          <a:noFill/>
          <a:ln w="25400">
            <a:solidFill>
              <a:srgbClr val="004050"/>
            </a:solidFill>
            <a:round/>
            <a:headEnd type="none" w="sm" len="sm"/>
            <a:tailEnd type="stealth" w="med" len="lg"/>
          </a:ln>
        </p:spPr>
        <p:txBody>
          <a:bodyPr wrap="none" anchor="ctr"/>
          <a:lstStyle/>
          <a:p>
            <a:endParaRPr lang="en-GB"/>
          </a:p>
        </p:txBody>
      </p:sp>
      <p:grpSp>
        <p:nvGrpSpPr>
          <p:cNvPr id="6170" name="Group 24"/>
          <p:cNvGrpSpPr>
            <a:grpSpLocks/>
          </p:cNvGrpSpPr>
          <p:nvPr/>
        </p:nvGrpSpPr>
        <p:grpSpPr bwMode="auto">
          <a:xfrm>
            <a:off x="7498972" y="3154267"/>
            <a:ext cx="1395046" cy="301625"/>
            <a:chOff x="2652" y="2738"/>
            <a:chExt cx="952" cy="190"/>
          </a:xfrm>
        </p:grpSpPr>
        <p:sp>
          <p:nvSpPr>
            <p:cNvPr id="6172" name="Freeform 25"/>
            <p:cNvSpPr>
              <a:spLocks/>
            </p:cNvSpPr>
            <p:nvPr/>
          </p:nvSpPr>
          <p:spPr bwMode="auto">
            <a:xfrm>
              <a:off x="3580" y="2741"/>
              <a:ext cx="24" cy="97"/>
            </a:xfrm>
            <a:custGeom>
              <a:avLst/>
              <a:gdLst>
                <a:gd name="T0" fmla="*/ 23 w 24"/>
                <a:gd name="T1" fmla="*/ 96 h 97"/>
                <a:gd name="T2" fmla="*/ 8 w 24"/>
                <a:gd name="T3" fmla="*/ 15 h 97"/>
                <a:gd name="T4" fmla="*/ 7 w 24"/>
                <a:gd name="T5" fmla="*/ 11 h 97"/>
                <a:gd name="T6" fmla="*/ 7 w 24"/>
                <a:gd name="T7" fmla="*/ 7 h 97"/>
                <a:gd name="T8" fmla="*/ 5 w 24"/>
                <a:gd name="T9" fmla="*/ 4 h 97"/>
                <a:gd name="T10" fmla="*/ 3 w 24"/>
                <a:gd name="T11" fmla="*/ 2 h 97"/>
                <a:gd name="T12" fmla="*/ 0 w 24"/>
                <a:gd name="T13" fmla="*/ 0 h 97"/>
                <a:gd name="T14" fmla="*/ 0 60000 65536"/>
                <a:gd name="T15" fmla="*/ 0 60000 65536"/>
                <a:gd name="T16" fmla="*/ 0 60000 65536"/>
                <a:gd name="T17" fmla="*/ 0 60000 65536"/>
                <a:gd name="T18" fmla="*/ 0 60000 65536"/>
                <a:gd name="T19" fmla="*/ 0 60000 65536"/>
                <a:gd name="T20" fmla="*/ 0 60000 65536"/>
                <a:gd name="T21" fmla="*/ 0 w 24"/>
                <a:gd name="T22" fmla="*/ 0 h 97"/>
                <a:gd name="T23" fmla="*/ 24 w 24"/>
                <a:gd name="T24" fmla="*/ 97 h 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97">
                  <a:moveTo>
                    <a:pt x="23" y="96"/>
                  </a:moveTo>
                  <a:lnTo>
                    <a:pt x="8" y="15"/>
                  </a:lnTo>
                  <a:lnTo>
                    <a:pt x="7" y="11"/>
                  </a:lnTo>
                  <a:lnTo>
                    <a:pt x="7" y="7"/>
                  </a:lnTo>
                  <a:lnTo>
                    <a:pt x="5" y="4"/>
                  </a:lnTo>
                  <a:lnTo>
                    <a:pt x="3" y="2"/>
                  </a:lnTo>
                  <a:lnTo>
                    <a:pt x="0" y="0"/>
                  </a:lnTo>
                </a:path>
              </a:pathLst>
            </a:custGeom>
            <a:noFill/>
            <a:ln w="12700" cap="rnd" cmpd="sng">
              <a:solidFill>
                <a:srgbClr val="00B050"/>
              </a:solidFill>
              <a:prstDash val="solid"/>
              <a:round/>
              <a:headEnd type="none" w="sm" len="sm"/>
              <a:tailEnd type="none" w="sm" len="sm"/>
            </a:ln>
          </p:spPr>
          <p:txBody>
            <a:bodyPr/>
            <a:lstStyle/>
            <a:p>
              <a:endParaRPr lang="en-GB"/>
            </a:p>
          </p:txBody>
        </p:sp>
        <p:sp>
          <p:nvSpPr>
            <p:cNvPr id="6173" name="Freeform 26"/>
            <p:cNvSpPr>
              <a:spLocks/>
            </p:cNvSpPr>
            <p:nvPr/>
          </p:nvSpPr>
          <p:spPr bwMode="auto">
            <a:xfrm>
              <a:off x="3495" y="2740"/>
              <a:ext cx="88" cy="188"/>
            </a:xfrm>
            <a:custGeom>
              <a:avLst/>
              <a:gdLst>
                <a:gd name="T0" fmla="*/ 87 w 88"/>
                <a:gd name="T1" fmla="*/ 0 h 188"/>
                <a:gd name="T2" fmla="*/ 82 w 88"/>
                <a:gd name="T3" fmla="*/ 1 h 188"/>
                <a:gd name="T4" fmla="*/ 78 w 88"/>
                <a:gd name="T5" fmla="*/ 5 h 188"/>
                <a:gd name="T6" fmla="*/ 77 w 88"/>
                <a:gd name="T7" fmla="*/ 9 h 188"/>
                <a:gd name="T8" fmla="*/ 76 w 88"/>
                <a:gd name="T9" fmla="*/ 16 h 188"/>
                <a:gd name="T10" fmla="*/ 57 w 88"/>
                <a:gd name="T11" fmla="*/ 172 h 188"/>
                <a:gd name="T12" fmla="*/ 55 w 88"/>
                <a:gd name="T13" fmla="*/ 181 h 188"/>
                <a:gd name="T14" fmla="*/ 54 w 88"/>
                <a:gd name="T15" fmla="*/ 184 h 188"/>
                <a:gd name="T16" fmla="*/ 51 w 88"/>
                <a:gd name="T17" fmla="*/ 187 h 188"/>
                <a:gd name="T18" fmla="*/ 46 w 88"/>
                <a:gd name="T19" fmla="*/ 187 h 188"/>
                <a:gd name="T20" fmla="*/ 42 w 88"/>
                <a:gd name="T21" fmla="*/ 185 h 188"/>
                <a:gd name="T22" fmla="*/ 40 w 88"/>
                <a:gd name="T23" fmla="*/ 181 h 188"/>
                <a:gd name="T24" fmla="*/ 8 w 88"/>
                <a:gd name="T25" fmla="*/ 15 h 188"/>
                <a:gd name="T26" fmla="*/ 7 w 88"/>
                <a:gd name="T27" fmla="*/ 11 h 188"/>
                <a:gd name="T28" fmla="*/ 6 w 88"/>
                <a:gd name="T29" fmla="*/ 7 h 188"/>
                <a:gd name="T30" fmla="*/ 5 w 88"/>
                <a:gd name="T31" fmla="*/ 5 h 188"/>
                <a:gd name="T32" fmla="*/ 3 w 88"/>
                <a:gd name="T33" fmla="*/ 1 h 188"/>
                <a:gd name="T34" fmla="*/ 0 w 88"/>
                <a:gd name="T35" fmla="*/ 1 h 18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8"/>
                <a:gd name="T55" fmla="*/ 0 h 188"/>
                <a:gd name="T56" fmla="*/ 88 w 88"/>
                <a:gd name="T57" fmla="*/ 188 h 18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8" h="188">
                  <a:moveTo>
                    <a:pt x="87" y="0"/>
                  </a:moveTo>
                  <a:lnTo>
                    <a:pt x="82" y="1"/>
                  </a:lnTo>
                  <a:lnTo>
                    <a:pt x="78" y="5"/>
                  </a:lnTo>
                  <a:lnTo>
                    <a:pt x="77" y="9"/>
                  </a:lnTo>
                  <a:lnTo>
                    <a:pt x="76" y="16"/>
                  </a:lnTo>
                  <a:lnTo>
                    <a:pt x="57" y="172"/>
                  </a:lnTo>
                  <a:lnTo>
                    <a:pt x="55" y="181"/>
                  </a:lnTo>
                  <a:lnTo>
                    <a:pt x="54" y="184"/>
                  </a:lnTo>
                  <a:lnTo>
                    <a:pt x="51" y="187"/>
                  </a:lnTo>
                  <a:lnTo>
                    <a:pt x="46" y="187"/>
                  </a:lnTo>
                  <a:lnTo>
                    <a:pt x="42" y="185"/>
                  </a:lnTo>
                  <a:lnTo>
                    <a:pt x="40" y="181"/>
                  </a:lnTo>
                  <a:lnTo>
                    <a:pt x="8" y="15"/>
                  </a:lnTo>
                  <a:lnTo>
                    <a:pt x="7" y="11"/>
                  </a:lnTo>
                  <a:lnTo>
                    <a:pt x="6" y="7"/>
                  </a:lnTo>
                  <a:lnTo>
                    <a:pt x="5" y="5"/>
                  </a:lnTo>
                  <a:lnTo>
                    <a:pt x="3" y="1"/>
                  </a:lnTo>
                  <a:lnTo>
                    <a:pt x="0" y="1"/>
                  </a:lnTo>
                </a:path>
              </a:pathLst>
            </a:custGeom>
            <a:noFill/>
            <a:ln w="12700" cap="rnd" cmpd="sng">
              <a:solidFill>
                <a:srgbClr val="00B050"/>
              </a:solidFill>
              <a:prstDash val="solid"/>
              <a:round/>
              <a:headEnd type="none" w="sm" len="sm"/>
              <a:tailEnd type="none" w="sm" len="sm"/>
            </a:ln>
          </p:spPr>
          <p:txBody>
            <a:bodyPr/>
            <a:lstStyle/>
            <a:p>
              <a:endParaRPr lang="en-GB"/>
            </a:p>
          </p:txBody>
        </p:sp>
        <p:sp>
          <p:nvSpPr>
            <p:cNvPr id="6174" name="Freeform 27"/>
            <p:cNvSpPr>
              <a:spLocks/>
            </p:cNvSpPr>
            <p:nvPr/>
          </p:nvSpPr>
          <p:spPr bwMode="auto">
            <a:xfrm>
              <a:off x="3409" y="2740"/>
              <a:ext cx="84" cy="188"/>
            </a:xfrm>
            <a:custGeom>
              <a:avLst/>
              <a:gdLst>
                <a:gd name="T0" fmla="*/ 83 w 84"/>
                <a:gd name="T1" fmla="*/ 1 h 188"/>
                <a:gd name="T2" fmla="*/ 80 w 84"/>
                <a:gd name="T3" fmla="*/ 2 h 188"/>
                <a:gd name="T4" fmla="*/ 77 w 84"/>
                <a:gd name="T5" fmla="*/ 5 h 188"/>
                <a:gd name="T6" fmla="*/ 77 w 84"/>
                <a:gd name="T7" fmla="*/ 9 h 188"/>
                <a:gd name="T8" fmla="*/ 75 w 84"/>
                <a:gd name="T9" fmla="*/ 16 h 188"/>
                <a:gd name="T10" fmla="*/ 56 w 84"/>
                <a:gd name="T11" fmla="*/ 172 h 188"/>
                <a:gd name="T12" fmla="*/ 55 w 84"/>
                <a:gd name="T13" fmla="*/ 181 h 188"/>
                <a:gd name="T14" fmla="*/ 53 w 84"/>
                <a:gd name="T15" fmla="*/ 184 h 188"/>
                <a:gd name="T16" fmla="*/ 50 w 84"/>
                <a:gd name="T17" fmla="*/ 187 h 188"/>
                <a:gd name="T18" fmla="*/ 46 w 84"/>
                <a:gd name="T19" fmla="*/ 187 h 188"/>
                <a:gd name="T20" fmla="*/ 42 w 84"/>
                <a:gd name="T21" fmla="*/ 185 h 188"/>
                <a:gd name="T22" fmla="*/ 40 w 84"/>
                <a:gd name="T23" fmla="*/ 181 h 188"/>
                <a:gd name="T24" fmla="*/ 7 w 84"/>
                <a:gd name="T25" fmla="*/ 15 h 188"/>
                <a:gd name="T26" fmla="*/ 7 w 84"/>
                <a:gd name="T27" fmla="*/ 11 h 188"/>
                <a:gd name="T28" fmla="*/ 6 w 84"/>
                <a:gd name="T29" fmla="*/ 7 h 188"/>
                <a:gd name="T30" fmla="*/ 5 w 84"/>
                <a:gd name="T31" fmla="*/ 5 h 188"/>
                <a:gd name="T32" fmla="*/ 3 w 84"/>
                <a:gd name="T33" fmla="*/ 3 h 188"/>
                <a:gd name="T34" fmla="*/ 0 w 84"/>
                <a:gd name="T35" fmla="*/ 0 h 18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4"/>
                <a:gd name="T55" fmla="*/ 0 h 188"/>
                <a:gd name="T56" fmla="*/ 84 w 84"/>
                <a:gd name="T57" fmla="*/ 188 h 18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4" h="188">
                  <a:moveTo>
                    <a:pt x="83" y="1"/>
                  </a:moveTo>
                  <a:lnTo>
                    <a:pt x="80" y="2"/>
                  </a:lnTo>
                  <a:lnTo>
                    <a:pt x="77" y="5"/>
                  </a:lnTo>
                  <a:lnTo>
                    <a:pt x="77" y="9"/>
                  </a:lnTo>
                  <a:lnTo>
                    <a:pt x="75" y="16"/>
                  </a:lnTo>
                  <a:lnTo>
                    <a:pt x="56" y="172"/>
                  </a:lnTo>
                  <a:lnTo>
                    <a:pt x="55" y="181"/>
                  </a:lnTo>
                  <a:lnTo>
                    <a:pt x="53" y="184"/>
                  </a:lnTo>
                  <a:lnTo>
                    <a:pt x="50" y="187"/>
                  </a:lnTo>
                  <a:lnTo>
                    <a:pt x="46" y="187"/>
                  </a:lnTo>
                  <a:lnTo>
                    <a:pt x="42" y="185"/>
                  </a:lnTo>
                  <a:lnTo>
                    <a:pt x="40" y="181"/>
                  </a:lnTo>
                  <a:lnTo>
                    <a:pt x="7" y="15"/>
                  </a:lnTo>
                  <a:lnTo>
                    <a:pt x="7" y="11"/>
                  </a:lnTo>
                  <a:lnTo>
                    <a:pt x="6" y="7"/>
                  </a:lnTo>
                  <a:lnTo>
                    <a:pt x="5" y="5"/>
                  </a:lnTo>
                  <a:lnTo>
                    <a:pt x="3" y="3"/>
                  </a:lnTo>
                  <a:lnTo>
                    <a:pt x="0" y="0"/>
                  </a:lnTo>
                </a:path>
              </a:pathLst>
            </a:custGeom>
            <a:noFill/>
            <a:ln w="12700" cap="rnd" cmpd="sng">
              <a:solidFill>
                <a:srgbClr val="00B050"/>
              </a:solidFill>
              <a:prstDash val="solid"/>
              <a:round/>
              <a:headEnd type="none" w="sm" len="sm"/>
              <a:tailEnd type="none" w="sm" len="sm"/>
            </a:ln>
          </p:spPr>
          <p:txBody>
            <a:bodyPr/>
            <a:lstStyle/>
            <a:p>
              <a:endParaRPr lang="en-GB"/>
            </a:p>
          </p:txBody>
        </p:sp>
        <p:sp>
          <p:nvSpPr>
            <p:cNvPr id="6175" name="Freeform 28"/>
            <p:cNvSpPr>
              <a:spLocks/>
            </p:cNvSpPr>
            <p:nvPr/>
          </p:nvSpPr>
          <p:spPr bwMode="auto">
            <a:xfrm>
              <a:off x="3320" y="2740"/>
              <a:ext cx="88" cy="188"/>
            </a:xfrm>
            <a:custGeom>
              <a:avLst/>
              <a:gdLst>
                <a:gd name="T0" fmla="*/ 87 w 88"/>
                <a:gd name="T1" fmla="*/ 0 h 188"/>
                <a:gd name="T2" fmla="*/ 82 w 88"/>
                <a:gd name="T3" fmla="*/ 1 h 188"/>
                <a:gd name="T4" fmla="*/ 78 w 88"/>
                <a:gd name="T5" fmla="*/ 5 h 188"/>
                <a:gd name="T6" fmla="*/ 77 w 88"/>
                <a:gd name="T7" fmla="*/ 9 h 188"/>
                <a:gd name="T8" fmla="*/ 76 w 88"/>
                <a:gd name="T9" fmla="*/ 16 h 188"/>
                <a:gd name="T10" fmla="*/ 57 w 88"/>
                <a:gd name="T11" fmla="*/ 172 h 188"/>
                <a:gd name="T12" fmla="*/ 55 w 88"/>
                <a:gd name="T13" fmla="*/ 181 h 188"/>
                <a:gd name="T14" fmla="*/ 54 w 88"/>
                <a:gd name="T15" fmla="*/ 184 h 188"/>
                <a:gd name="T16" fmla="*/ 51 w 88"/>
                <a:gd name="T17" fmla="*/ 187 h 188"/>
                <a:gd name="T18" fmla="*/ 46 w 88"/>
                <a:gd name="T19" fmla="*/ 187 h 188"/>
                <a:gd name="T20" fmla="*/ 42 w 88"/>
                <a:gd name="T21" fmla="*/ 185 h 188"/>
                <a:gd name="T22" fmla="*/ 40 w 88"/>
                <a:gd name="T23" fmla="*/ 181 h 188"/>
                <a:gd name="T24" fmla="*/ 7 w 88"/>
                <a:gd name="T25" fmla="*/ 15 h 188"/>
                <a:gd name="T26" fmla="*/ 6 w 88"/>
                <a:gd name="T27" fmla="*/ 11 h 188"/>
                <a:gd name="T28" fmla="*/ 6 w 88"/>
                <a:gd name="T29" fmla="*/ 7 h 188"/>
                <a:gd name="T30" fmla="*/ 5 w 88"/>
                <a:gd name="T31" fmla="*/ 5 h 188"/>
                <a:gd name="T32" fmla="*/ 2 w 88"/>
                <a:gd name="T33" fmla="*/ 1 h 188"/>
                <a:gd name="T34" fmla="*/ 0 w 88"/>
                <a:gd name="T35" fmla="*/ 1 h 18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8"/>
                <a:gd name="T55" fmla="*/ 0 h 188"/>
                <a:gd name="T56" fmla="*/ 88 w 88"/>
                <a:gd name="T57" fmla="*/ 188 h 18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8" h="188">
                  <a:moveTo>
                    <a:pt x="87" y="0"/>
                  </a:moveTo>
                  <a:lnTo>
                    <a:pt x="82" y="1"/>
                  </a:lnTo>
                  <a:lnTo>
                    <a:pt x="78" y="5"/>
                  </a:lnTo>
                  <a:lnTo>
                    <a:pt x="77" y="9"/>
                  </a:lnTo>
                  <a:lnTo>
                    <a:pt x="76" y="16"/>
                  </a:lnTo>
                  <a:lnTo>
                    <a:pt x="57" y="172"/>
                  </a:lnTo>
                  <a:lnTo>
                    <a:pt x="55" y="181"/>
                  </a:lnTo>
                  <a:lnTo>
                    <a:pt x="54" y="184"/>
                  </a:lnTo>
                  <a:lnTo>
                    <a:pt x="51" y="187"/>
                  </a:lnTo>
                  <a:lnTo>
                    <a:pt x="46" y="187"/>
                  </a:lnTo>
                  <a:lnTo>
                    <a:pt x="42" y="185"/>
                  </a:lnTo>
                  <a:lnTo>
                    <a:pt x="40" y="181"/>
                  </a:lnTo>
                  <a:lnTo>
                    <a:pt x="7" y="15"/>
                  </a:lnTo>
                  <a:lnTo>
                    <a:pt x="6" y="11"/>
                  </a:lnTo>
                  <a:lnTo>
                    <a:pt x="6" y="7"/>
                  </a:lnTo>
                  <a:lnTo>
                    <a:pt x="5" y="5"/>
                  </a:lnTo>
                  <a:lnTo>
                    <a:pt x="2" y="1"/>
                  </a:lnTo>
                  <a:lnTo>
                    <a:pt x="0" y="1"/>
                  </a:lnTo>
                </a:path>
              </a:pathLst>
            </a:custGeom>
            <a:noFill/>
            <a:ln w="12700" cap="rnd" cmpd="sng">
              <a:solidFill>
                <a:srgbClr val="00B050"/>
              </a:solidFill>
              <a:prstDash val="solid"/>
              <a:round/>
              <a:headEnd type="none" w="sm" len="sm"/>
              <a:tailEnd type="none" w="sm" len="sm"/>
            </a:ln>
          </p:spPr>
          <p:txBody>
            <a:bodyPr/>
            <a:lstStyle/>
            <a:p>
              <a:endParaRPr lang="en-GB"/>
            </a:p>
          </p:txBody>
        </p:sp>
        <p:sp>
          <p:nvSpPr>
            <p:cNvPr id="6176" name="Freeform 29"/>
            <p:cNvSpPr>
              <a:spLocks/>
            </p:cNvSpPr>
            <p:nvPr/>
          </p:nvSpPr>
          <p:spPr bwMode="auto">
            <a:xfrm>
              <a:off x="3232" y="2739"/>
              <a:ext cx="85" cy="189"/>
            </a:xfrm>
            <a:custGeom>
              <a:avLst/>
              <a:gdLst>
                <a:gd name="T0" fmla="*/ 84 w 85"/>
                <a:gd name="T1" fmla="*/ 1 h 189"/>
                <a:gd name="T2" fmla="*/ 81 w 85"/>
                <a:gd name="T3" fmla="*/ 1 h 189"/>
                <a:gd name="T4" fmla="*/ 78 w 85"/>
                <a:gd name="T5" fmla="*/ 5 h 189"/>
                <a:gd name="T6" fmla="*/ 76 w 85"/>
                <a:gd name="T7" fmla="*/ 8 h 189"/>
                <a:gd name="T8" fmla="*/ 76 w 85"/>
                <a:gd name="T9" fmla="*/ 15 h 189"/>
                <a:gd name="T10" fmla="*/ 57 w 85"/>
                <a:gd name="T11" fmla="*/ 173 h 189"/>
                <a:gd name="T12" fmla="*/ 56 w 85"/>
                <a:gd name="T13" fmla="*/ 182 h 189"/>
                <a:gd name="T14" fmla="*/ 53 w 85"/>
                <a:gd name="T15" fmla="*/ 185 h 189"/>
                <a:gd name="T16" fmla="*/ 50 w 85"/>
                <a:gd name="T17" fmla="*/ 187 h 189"/>
                <a:gd name="T18" fmla="*/ 47 w 85"/>
                <a:gd name="T19" fmla="*/ 188 h 189"/>
                <a:gd name="T20" fmla="*/ 43 w 85"/>
                <a:gd name="T21" fmla="*/ 186 h 189"/>
                <a:gd name="T22" fmla="*/ 40 w 85"/>
                <a:gd name="T23" fmla="*/ 182 h 189"/>
                <a:gd name="T24" fmla="*/ 7 w 85"/>
                <a:gd name="T25" fmla="*/ 14 h 189"/>
                <a:gd name="T26" fmla="*/ 7 w 85"/>
                <a:gd name="T27" fmla="*/ 10 h 189"/>
                <a:gd name="T28" fmla="*/ 6 w 85"/>
                <a:gd name="T29" fmla="*/ 6 h 189"/>
                <a:gd name="T30" fmla="*/ 5 w 85"/>
                <a:gd name="T31" fmla="*/ 4 h 189"/>
                <a:gd name="T32" fmla="*/ 2 w 85"/>
                <a:gd name="T33" fmla="*/ 1 h 189"/>
                <a:gd name="T34" fmla="*/ 0 w 85"/>
                <a:gd name="T35" fmla="*/ 0 h 18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5"/>
                <a:gd name="T55" fmla="*/ 0 h 189"/>
                <a:gd name="T56" fmla="*/ 85 w 85"/>
                <a:gd name="T57" fmla="*/ 189 h 18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5" h="189">
                  <a:moveTo>
                    <a:pt x="84" y="1"/>
                  </a:moveTo>
                  <a:lnTo>
                    <a:pt x="81" y="1"/>
                  </a:lnTo>
                  <a:lnTo>
                    <a:pt x="78" y="5"/>
                  </a:lnTo>
                  <a:lnTo>
                    <a:pt x="76" y="8"/>
                  </a:lnTo>
                  <a:lnTo>
                    <a:pt x="76" y="15"/>
                  </a:lnTo>
                  <a:lnTo>
                    <a:pt x="57" y="173"/>
                  </a:lnTo>
                  <a:lnTo>
                    <a:pt x="56" y="182"/>
                  </a:lnTo>
                  <a:lnTo>
                    <a:pt x="53" y="185"/>
                  </a:lnTo>
                  <a:lnTo>
                    <a:pt x="50" y="187"/>
                  </a:lnTo>
                  <a:lnTo>
                    <a:pt x="47" y="188"/>
                  </a:lnTo>
                  <a:lnTo>
                    <a:pt x="43" y="186"/>
                  </a:lnTo>
                  <a:lnTo>
                    <a:pt x="40" y="182"/>
                  </a:lnTo>
                  <a:lnTo>
                    <a:pt x="7" y="14"/>
                  </a:lnTo>
                  <a:lnTo>
                    <a:pt x="7" y="10"/>
                  </a:lnTo>
                  <a:lnTo>
                    <a:pt x="6" y="6"/>
                  </a:lnTo>
                  <a:lnTo>
                    <a:pt x="5" y="4"/>
                  </a:lnTo>
                  <a:lnTo>
                    <a:pt x="2" y="1"/>
                  </a:lnTo>
                  <a:lnTo>
                    <a:pt x="0" y="0"/>
                  </a:lnTo>
                </a:path>
              </a:pathLst>
            </a:custGeom>
            <a:noFill/>
            <a:ln w="12700" cap="rnd" cmpd="sng">
              <a:solidFill>
                <a:srgbClr val="00B050"/>
              </a:solidFill>
              <a:prstDash val="solid"/>
              <a:round/>
              <a:headEnd type="none" w="sm" len="sm"/>
              <a:tailEnd type="none" w="sm" len="sm"/>
            </a:ln>
          </p:spPr>
          <p:txBody>
            <a:bodyPr/>
            <a:lstStyle/>
            <a:p>
              <a:endParaRPr lang="en-GB"/>
            </a:p>
          </p:txBody>
        </p:sp>
        <p:sp>
          <p:nvSpPr>
            <p:cNvPr id="6177" name="Freeform 30"/>
            <p:cNvSpPr>
              <a:spLocks/>
            </p:cNvSpPr>
            <p:nvPr/>
          </p:nvSpPr>
          <p:spPr bwMode="auto">
            <a:xfrm>
              <a:off x="3145" y="2739"/>
              <a:ext cx="88" cy="189"/>
            </a:xfrm>
            <a:custGeom>
              <a:avLst/>
              <a:gdLst>
                <a:gd name="T0" fmla="*/ 87 w 88"/>
                <a:gd name="T1" fmla="*/ 0 h 189"/>
                <a:gd name="T2" fmla="*/ 81 w 88"/>
                <a:gd name="T3" fmla="*/ 1 h 189"/>
                <a:gd name="T4" fmla="*/ 77 w 88"/>
                <a:gd name="T5" fmla="*/ 4 h 189"/>
                <a:gd name="T6" fmla="*/ 77 w 88"/>
                <a:gd name="T7" fmla="*/ 9 h 189"/>
                <a:gd name="T8" fmla="*/ 75 w 88"/>
                <a:gd name="T9" fmla="*/ 15 h 189"/>
                <a:gd name="T10" fmla="*/ 56 w 88"/>
                <a:gd name="T11" fmla="*/ 173 h 189"/>
                <a:gd name="T12" fmla="*/ 55 w 88"/>
                <a:gd name="T13" fmla="*/ 182 h 189"/>
                <a:gd name="T14" fmla="*/ 54 w 88"/>
                <a:gd name="T15" fmla="*/ 185 h 189"/>
                <a:gd name="T16" fmla="*/ 50 w 88"/>
                <a:gd name="T17" fmla="*/ 187 h 189"/>
                <a:gd name="T18" fmla="*/ 46 w 88"/>
                <a:gd name="T19" fmla="*/ 188 h 189"/>
                <a:gd name="T20" fmla="*/ 42 w 88"/>
                <a:gd name="T21" fmla="*/ 186 h 189"/>
                <a:gd name="T22" fmla="*/ 40 w 88"/>
                <a:gd name="T23" fmla="*/ 182 h 189"/>
                <a:gd name="T24" fmla="*/ 7 w 88"/>
                <a:gd name="T25" fmla="*/ 14 h 189"/>
                <a:gd name="T26" fmla="*/ 6 w 88"/>
                <a:gd name="T27" fmla="*/ 10 h 189"/>
                <a:gd name="T28" fmla="*/ 6 w 88"/>
                <a:gd name="T29" fmla="*/ 6 h 189"/>
                <a:gd name="T30" fmla="*/ 5 w 88"/>
                <a:gd name="T31" fmla="*/ 4 h 189"/>
                <a:gd name="T32" fmla="*/ 2 w 88"/>
                <a:gd name="T33" fmla="*/ 1 h 189"/>
                <a:gd name="T34" fmla="*/ 0 w 88"/>
                <a:gd name="T35" fmla="*/ 1 h 18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8"/>
                <a:gd name="T55" fmla="*/ 0 h 189"/>
                <a:gd name="T56" fmla="*/ 88 w 88"/>
                <a:gd name="T57" fmla="*/ 189 h 18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8" h="189">
                  <a:moveTo>
                    <a:pt x="87" y="0"/>
                  </a:moveTo>
                  <a:lnTo>
                    <a:pt x="81" y="1"/>
                  </a:lnTo>
                  <a:lnTo>
                    <a:pt x="77" y="4"/>
                  </a:lnTo>
                  <a:lnTo>
                    <a:pt x="77" y="9"/>
                  </a:lnTo>
                  <a:lnTo>
                    <a:pt x="75" y="15"/>
                  </a:lnTo>
                  <a:lnTo>
                    <a:pt x="56" y="173"/>
                  </a:lnTo>
                  <a:lnTo>
                    <a:pt x="55" y="182"/>
                  </a:lnTo>
                  <a:lnTo>
                    <a:pt x="54" y="185"/>
                  </a:lnTo>
                  <a:lnTo>
                    <a:pt x="50" y="187"/>
                  </a:lnTo>
                  <a:lnTo>
                    <a:pt x="46" y="188"/>
                  </a:lnTo>
                  <a:lnTo>
                    <a:pt x="42" y="186"/>
                  </a:lnTo>
                  <a:lnTo>
                    <a:pt x="40" y="182"/>
                  </a:lnTo>
                  <a:lnTo>
                    <a:pt x="7" y="14"/>
                  </a:lnTo>
                  <a:lnTo>
                    <a:pt x="6" y="10"/>
                  </a:lnTo>
                  <a:lnTo>
                    <a:pt x="6" y="6"/>
                  </a:lnTo>
                  <a:lnTo>
                    <a:pt x="5" y="4"/>
                  </a:lnTo>
                  <a:lnTo>
                    <a:pt x="2" y="1"/>
                  </a:lnTo>
                  <a:lnTo>
                    <a:pt x="0" y="1"/>
                  </a:lnTo>
                </a:path>
              </a:pathLst>
            </a:custGeom>
            <a:noFill/>
            <a:ln w="12700" cap="rnd" cmpd="sng">
              <a:solidFill>
                <a:srgbClr val="00B050"/>
              </a:solidFill>
              <a:prstDash val="solid"/>
              <a:round/>
              <a:headEnd type="none" w="sm" len="sm"/>
              <a:tailEnd type="none" w="sm" len="sm"/>
            </a:ln>
          </p:spPr>
          <p:txBody>
            <a:bodyPr/>
            <a:lstStyle/>
            <a:p>
              <a:endParaRPr lang="en-GB"/>
            </a:p>
          </p:txBody>
        </p:sp>
        <p:sp>
          <p:nvSpPr>
            <p:cNvPr id="6178" name="Freeform 31"/>
            <p:cNvSpPr>
              <a:spLocks/>
            </p:cNvSpPr>
            <p:nvPr/>
          </p:nvSpPr>
          <p:spPr bwMode="auto">
            <a:xfrm>
              <a:off x="3059" y="2739"/>
              <a:ext cx="86" cy="189"/>
            </a:xfrm>
            <a:custGeom>
              <a:avLst/>
              <a:gdLst>
                <a:gd name="T0" fmla="*/ 85 w 86"/>
                <a:gd name="T1" fmla="*/ 1 h 189"/>
                <a:gd name="T2" fmla="*/ 81 w 86"/>
                <a:gd name="T3" fmla="*/ 1 h 189"/>
                <a:gd name="T4" fmla="*/ 78 w 86"/>
                <a:gd name="T5" fmla="*/ 5 h 189"/>
                <a:gd name="T6" fmla="*/ 77 w 86"/>
                <a:gd name="T7" fmla="*/ 8 h 189"/>
                <a:gd name="T8" fmla="*/ 77 w 86"/>
                <a:gd name="T9" fmla="*/ 15 h 189"/>
                <a:gd name="T10" fmla="*/ 57 w 86"/>
                <a:gd name="T11" fmla="*/ 173 h 189"/>
                <a:gd name="T12" fmla="*/ 55 w 86"/>
                <a:gd name="T13" fmla="*/ 182 h 189"/>
                <a:gd name="T14" fmla="*/ 54 w 86"/>
                <a:gd name="T15" fmla="*/ 185 h 189"/>
                <a:gd name="T16" fmla="*/ 51 w 86"/>
                <a:gd name="T17" fmla="*/ 187 h 189"/>
                <a:gd name="T18" fmla="*/ 46 w 86"/>
                <a:gd name="T19" fmla="*/ 188 h 189"/>
                <a:gd name="T20" fmla="*/ 43 w 86"/>
                <a:gd name="T21" fmla="*/ 186 h 189"/>
                <a:gd name="T22" fmla="*/ 40 w 86"/>
                <a:gd name="T23" fmla="*/ 182 h 189"/>
                <a:gd name="T24" fmla="*/ 7 w 86"/>
                <a:gd name="T25" fmla="*/ 14 h 189"/>
                <a:gd name="T26" fmla="*/ 7 w 86"/>
                <a:gd name="T27" fmla="*/ 10 h 189"/>
                <a:gd name="T28" fmla="*/ 6 w 86"/>
                <a:gd name="T29" fmla="*/ 6 h 189"/>
                <a:gd name="T30" fmla="*/ 5 w 86"/>
                <a:gd name="T31" fmla="*/ 4 h 189"/>
                <a:gd name="T32" fmla="*/ 2 w 86"/>
                <a:gd name="T33" fmla="*/ 1 h 189"/>
                <a:gd name="T34" fmla="*/ 0 w 86"/>
                <a:gd name="T35" fmla="*/ 0 h 18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6"/>
                <a:gd name="T55" fmla="*/ 0 h 189"/>
                <a:gd name="T56" fmla="*/ 86 w 86"/>
                <a:gd name="T57" fmla="*/ 189 h 18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6" h="189">
                  <a:moveTo>
                    <a:pt x="85" y="1"/>
                  </a:moveTo>
                  <a:lnTo>
                    <a:pt x="81" y="1"/>
                  </a:lnTo>
                  <a:lnTo>
                    <a:pt x="78" y="5"/>
                  </a:lnTo>
                  <a:lnTo>
                    <a:pt x="77" y="8"/>
                  </a:lnTo>
                  <a:lnTo>
                    <a:pt x="77" y="15"/>
                  </a:lnTo>
                  <a:lnTo>
                    <a:pt x="57" y="173"/>
                  </a:lnTo>
                  <a:lnTo>
                    <a:pt x="55" y="182"/>
                  </a:lnTo>
                  <a:lnTo>
                    <a:pt x="54" y="185"/>
                  </a:lnTo>
                  <a:lnTo>
                    <a:pt x="51" y="187"/>
                  </a:lnTo>
                  <a:lnTo>
                    <a:pt x="46" y="188"/>
                  </a:lnTo>
                  <a:lnTo>
                    <a:pt x="43" y="186"/>
                  </a:lnTo>
                  <a:lnTo>
                    <a:pt x="40" y="182"/>
                  </a:lnTo>
                  <a:lnTo>
                    <a:pt x="7" y="14"/>
                  </a:lnTo>
                  <a:lnTo>
                    <a:pt x="7" y="10"/>
                  </a:lnTo>
                  <a:lnTo>
                    <a:pt x="6" y="6"/>
                  </a:lnTo>
                  <a:lnTo>
                    <a:pt x="5" y="4"/>
                  </a:lnTo>
                  <a:lnTo>
                    <a:pt x="2" y="1"/>
                  </a:lnTo>
                  <a:lnTo>
                    <a:pt x="0" y="0"/>
                  </a:lnTo>
                </a:path>
              </a:pathLst>
            </a:custGeom>
            <a:noFill/>
            <a:ln w="12700" cap="rnd" cmpd="sng">
              <a:solidFill>
                <a:srgbClr val="00B050"/>
              </a:solidFill>
              <a:prstDash val="solid"/>
              <a:round/>
              <a:headEnd type="none" w="sm" len="sm"/>
              <a:tailEnd type="none" w="sm" len="sm"/>
            </a:ln>
          </p:spPr>
          <p:txBody>
            <a:bodyPr/>
            <a:lstStyle/>
            <a:p>
              <a:endParaRPr lang="en-GB"/>
            </a:p>
          </p:txBody>
        </p:sp>
        <p:sp>
          <p:nvSpPr>
            <p:cNvPr id="6179" name="Freeform 32"/>
            <p:cNvSpPr>
              <a:spLocks/>
            </p:cNvSpPr>
            <p:nvPr/>
          </p:nvSpPr>
          <p:spPr bwMode="auto">
            <a:xfrm>
              <a:off x="2973" y="2739"/>
              <a:ext cx="87" cy="189"/>
            </a:xfrm>
            <a:custGeom>
              <a:avLst/>
              <a:gdLst>
                <a:gd name="T0" fmla="*/ 86 w 87"/>
                <a:gd name="T1" fmla="*/ 0 h 189"/>
                <a:gd name="T2" fmla="*/ 80 w 87"/>
                <a:gd name="T3" fmla="*/ 1 h 189"/>
                <a:gd name="T4" fmla="*/ 76 w 87"/>
                <a:gd name="T5" fmla="*/ 4 h 189"/>
                <a:gd name="T6" fmla="*/ 76 w 87"/>
                <a:gd name="T7" fmla="*/ 9 h 189"/>
                <a:gd name="T8" fmla="*/ 74 w 87"/>
                <a:gd name="T9" fmla="*/ 15 h 189"/>
                <a:gd name="T10" fmla="*/ 55 w 87"/>
                <a:gd name="T11" fmla="*/ 173 h 189"/>
                <a:gd name="T12" fmla="*/ 54 w 87"/>
                <a:gd name="T13" fmla="*/ 182 h 189"/>
                <a:gd name="T14" fmla="*/ 53 w 87"/>
                <a:gd name="T15" fmla="*/ 185 h 189"/>
                <a:gd name="T16" fmla="*/ 49 w 87"/>
                <a:gd name="T17" fmla="*/ 187 h 189"/>
                <a:gd name="T18" fmla="*/ 46 w 87"/>
                <a:gd name="T19" fmla="*/ 188 h 189"/>
                <a:gd name="T20" fmla="*/ 41 w 87"/>
                <a:gd name="T21" fmla="*/ 186 h 189"/>
                <a:gd name="T22" fmla="*/ 39 w 87"/>
                <a:gd name="T23" fmla="*/ 182 h 189"/>
                <a:gd name="T24" fmla="*/ 7 w 87"/>
                <a:gd name="T25" fmla="*/ 14 h 189"/>
                <a:gd name="T26" fmla="*/ 6 w 87"/>
                <a:gd name="T27" fmla="*/ 10 h 189"/>
                <a:gd name="T28" fmla="*/ 6 w 87"/>
                <a:gd name="T29" fmla="*/ 6 h 189"/>
                <a:gd name="T30" fmla="*/ 5 w 87"/>
                <a:gd name="T31" fmla="*/ 4 h 189"/>
                <a:gd name="T32" fmla="*/ 2 w 87"/>
                <a:gd name="T33" fmla="*/ 1 h 189"/>
                <a:gd name="T34" fmla="*/ 0 w 87"/>
                <a:gd name="T35" fmla="*/ 1 h 18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7"/>
                <a:gd name="T55" fmla="*/ 0 h 189"/>
                <a:gd name="T56" fmla="*/ 87 w 87"/>
                <a:gd name="T57" fmla="*/ 189 h 18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7" h="189">
                  <a:moveTo>
                    <a:pt x="86" y="0"/>
                  </a:moveTo>
                  <a:lnTo>
                    <a:pt x="80" y="1"/>
                  </a:lnTo>
                  <a:lnTo>
                    <a:pt x="76" y="4"/>
                  </a:lnTo>
                  <a:lnTo>
                    <a:pt x="76" y="9"/>
                  </a:lnTo>
                  <a:lnTo>
                    <a:pt x="74" y="15"/>
                  </a:lnTo>
                  <a:lnTo>
                    <a:pt x="55" y="173"/>
                  </a:lnTo>
                  <a:lnTo>
                    <a:pt x="54" y="182"/>
                  </a:lnTo>
                  <a:lnTo>
                    <a:pt x="53" y="185"/>
                  </a:lnTo>
                  <a:lnTo>
                    <a:pt x="49" y="187"/>
                  </a:lnTo>
                  <a:lnTo>
                    <a:pt x="46" y="188"/>
                  </a:lnTo>
                  <a:lnTo>
                    <a:pt x="41" y="186"/>
                  </a:lnTo>
                  <a:lnTo>
                    <a:pt x="39" y="182"/>
                  </a:lnTo>
                  <a:lnTo>
                    <a:pt x="7" y="14"/>
                  </a:lnTo>
                  <a:lnTo>
                    <a:pt x="6" y="10"/>
                  </a:lnTo>
                  <a:lnTo>
                    <a:pt x="6" y="6"/>
                  </a:lnTo>
                  <a:lnTo>
                    <a:pt x="5" y="4"/>
                  </a:lnTo>
                  <a:lnTo>
                    <a:pt x="2" y="1"/>
                  </a:lnTo>
                  <a:lnTo>
                    <a:pt x="0" y="1"/>
                  </a:lnTo>
                </a:path>
              </a:pathLst>
            </a:custGeom>
            <a:noFill/>
            <a:ln w="12700" cap="rnd" cmpd="sng">
              <a:solidFill>
                <a:srgbClr val="00B050"/>
              </a:solidFill>
              <a:prstDash val="solid"/>
              <a:round/>
              <a:headEnd type="none" w="sm" len="sm"/>
              <a:tailEnd type="none" w="sm" len="sm"/>
            </a:ln>
          </p:spPr>
          <p:txBody>
            <a:bodyPr/>
            <a:lstStyle/>
            <a:p>
              <a:endParaRPr lang="en-GB"/>
            </a:p>
          </p:txBody>
        </p:sp>
        <p:sp>
          <p:nvSpPr>
            <p:cNvPr id="6180" name="Freeform 33"/>
            <p:cNvSpPr>
              <a:spLocks/>
            </p:cNvSpPr>
            <p:nvPr/>
          </p:nvSpPr>
          <p:spPr bwMode="auto">
            <a:xfrm>
              <a:off x="2884" y="2739"/>
              <a:ext cx="85" cy="189"/>
            </a:xfrm>
            <a:custGeom>
              <a:avLst/>
              <a:gdLst>
                <a:gd name="T0" fmla="*/ 84 w 85"/>
                <a:gd name="T1" fmla="*/ 1 h 189"/>
                <a:gd name="T2" fmla="*/ 80 w 85"/>
                <a:gd name="T3" fmla="*/ 1 h 189"/>
                <a:gd name="T4" fmla="*/ 77 w 85"/>
                <a:gd name="T5" fmla="*/ 5 h 189"/>
                <a:gd name="T6" fmla="*/ 76 w 85"/>
                <a:gd name="T7" fmla="*/ 8 h 189"/>
                <a:gd name="T8" fmla="*/ 75 w 85"/>
                <a:gd name="T9" fmla="*/ 15 h 189"/>
                <a:gd name="T10" fmla="*/ 57 w 85"/>
                <a:gd name="T11" fmla="*/ 173 h 189"/>
                <a:gd name="T12" fmla="*/ 54 w 85"/>
                <a:gd name="T13" fmla="*/ 182 h 189"/>
                <a:gd name="T14" fmla="*/ 53 w 85"/>
                <a:gd name="T15" fmla="*/ 184 h 189"/>
                <a:gd name="T16" fmla="*/ 50 w 85"/>
                <a:gd name="T17" fmla="*/ 187 h 189"/>
                <a:gd name="T18" fmla="*/ 46 w 85"/>
                <a:gd name="T19" fmla="*/ 188 h 189"/>
                <a:gd name="T20" fmla="*/ 43 w 85"/>
                <a:gd name="T21" fmla="*/ 186 h 189"/>
                <a:gd name="T22" fmla="*/ 39 w 85"/>
                <a:gd name="T23" fmla="*/ 182 h 189"/>
                <a:gd name="T24" fmla="*/ 7 w 85"/>
                <a:gd name="T25" fmla="*/ 14 h 189"/>
                <a:gd name="T26" fmla="*/ 7 w 85"/>
                <a:gd name="T27" fmla="*/ 10 h 189"/>
                <a:gd name="T28" fmla="*/ 6 w 85"/>
                <a:gd name="T29" fmla="*/ 6 h 189"/>
                <a:gd name="T30" fmla="*/ 5 w 85"/>
                <a:gd name="T31" fmla="*/ 3 h 189"/>
                <a:gd name="T32" fmla="*/ 2 w 85"/>
                <a:gd name="T33" fmla="*/ 1 h 189"/>
                <a:gd name="T34" fmla="*/ 0 w 85"/>
                <a:gd name="T35" fmla="*/ 0 h 18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5"/>
                <a:gd name="T55" fmla="*/ 0 h 189"/>
                <a:gd name="T56" fmla="*/ 85 w 85"/>
                <a:gd name="T57" fmla="*/ 189 h 18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5" h="189">
                  <a:moveTo>
                    <a:pt x="84" y="1"/>
                  </a:moveTo>
                  <a:lnTo>
                    <a:pt x="80" y="1"/>
                  </a:lnTo>
                  <a:lnTo>
                    <a:pt x="77" y="5"/>
                  </a:lnTo>
                  <a:lnTo>
                    <a:pt x="76" y="8"/>
                  </a:lnTo>
                  <a:lnTo>
                    <a:pt x="75" y="15"/>
                  </a:lnTo>
                  <a:lnTo>
                    <a:pt x="57" y="173"/>
                  </a:lnTo>
                  <a:lnTo>
                    <a:pt x="54" y="182"/>
                  </a:lnTo>
                  <a:lnTo>
                    <a:pt x="53" y="184"/>
                  </a:lnTo>
                  <a:lnTo>
                    <a:pt x="50" y="187"/>
                  </a:lnTo>
                  <a:lnTo>
                    <a:pt x="46" y="188"/>
                  </a:lnTo>
                  <a:lnTo>
                    <a:pt x="43" y="186"/>
                  </a:lnTo>
                  <a:lnTo>
                    <a:pt x="39" y="182"/>
                  </a:lnTo>
                  <a:lnTo>
                    <a:pt x="7" y="14"/>
                  </a:lnTo>
                  <a:lnTo>
                    <a:pt x="7" y="10"/>
                  </a:lnTo>
                  <a:lnTo>
                    <a:pt x="6" y="6"/>
                  </a:lnTo>
                  <a:lnTo>
                    <a:pt x="5" y="3"/>
                  </a:lnTo>
                  <a:lnTo>
                    <a:pt x="2" y="1"/>
                  </a:lnTo>
                  <a:lnTo>
                    <a:pt x="0" y="0"/>
                  </a:lnTo>
                </a:path>
              </a:pathLst>
            </a:custGeom>
            <a:noFill/>
            <a:ln w="12700" cap="rnd" cmpd="sng">
              <a:solidFill>
                <a:srgbClr val="00B050"/>
              </a:solidFill>
              <a:prstDash val="solid"/>
              <a:round/>
              <a:headEnd type="none" w="sm" len="sm"/>
              <a:tailEnd type="none" w="sm" len="sm"/>
            </a:ln>
          </p:spPr>
          <p:txBody>
            <a:bodyPr/>
            <a:lstStyle/>
            <a:p>
              <a:endParaRPr lang="en-GB"/>
            </a:p>
          </p:txBody>
        </p:sp>
        <p:sp>
          <p:nvSpPr>
            <p:cNvPr id="6181" name="Freeform 34"/>
            <p:cNvSpPr>
              <a:spLocks/>
            </p:cNvSpPr>
            <p:nvPr/>
          </p:nvSpPr>
          <p:spPr bwMode="auto">
            <a:xfrm>
              <a:off x="2797" y="2738"/>
              <a:ext cx="88" cy="190"/>
            </a:xfrm>
            <a:custGeom>
              <a:avLst/>
              <a:gdLst>
                <a:gd name="T0" fmla="*/ 87 w 88"/>
                <a:gd name="T1" fmla="*/ 0 h 190"/>
                <a:gd name="T2" fmla="*/ 81 w 88"/>
                <a:gd name="T3" fmla="*/ 1 h 190"/>
                <a:gd name="T4" fmla="*/ 78 w 88"/>
                <a:gd name="T5" fmla="*/ 4 h 190"/>
                <a:gd name="T6" fmla="*/ 77 w 88"/>
                <a:gd name="T7" fmla="*/ 9 h 190"/>
                <a:gd name="T8" fmla="*/ 76 w 88"/>
                <a:gd name="T9" fmla="*/ 16 h 190"/>
                <a:gd name="T10" fmla="*/ 57 w 88"/>
                <a:gd name="T11" fmla="*/ 174 h 190"/>
                <a:gd name="T12" fmla="*/ 56 w 88"/>
                <a:gd name="T13" fmla="*/ 183 h 190"/>
                <a:gd name="T14" fmla="*/ 53 w 88"/>
                <a:gd name="T15" fmla="*/ 185 h 190"/>
                <a:gd name="T16" fmla="*/ 51 w 88"/>
                <a:gd name="T17" fmla="*/ 187 h 190"/>
                <a:gd name="T18" fmla="*/ 46 w 88"/>
                <a:gd name="T19" fmla="*/ 189 h 190"/>
                <a:gd name="T20" fmla="*/ 43 w 88"/>
                <a:gd name="T21" fmla="*/ 187 h 190"/>
                <a:gd name="T22" fmla="*/ 40 w 88"/>
                <a:gd name="T23" fmla="*/ 183 h 190"/>
                <a:gd name="T24" fmla="*/ 7 w 88"/>
                <a:gd name="T25" fmla="*/ 15 h 190"/>
                <a:gd name="T26" fmla="*/ 7 w 88"/>
                <a:gd name="T27" fmla="*/ 10 h 190"/>
                <a:gd name="T28" fmla="*/ 6 w 88"/>
                <a:gd name="T29" fmla="*/ 7 h 190"/>
                <a:gd name="T30" fmla="*/ 5 w 88"/>
                <a:gd name="T31" fmla="*/ 4 h 190"/>
                <a:gd name="T32" fmla="*/ 3 w 88"/>
                <a:gd name="T33" fmla="*/ 1 h 190"/>
                <a:gd name="T34" fmla="*/ 0 w 88"/>
                <a:gd name="T35" fmla="*/ 1 h 19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8"/>
                <a:gd name="T55" fmla="*/ 0 h 190"/>
                <a:gd name="T56" fmla="*/ 88 w 88"/>
                <a:gd name="T57" fmla="*/ 190 h 19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8" h="190">
                  <a:moveTo>
                    <a:pt x="87" y="0"/>
                  </a:moveTo>
                  <a:lnTo>
                    <a:pt x="81" y="1"/>
                  </a:lnTo>
                  <a:lnTo>
                    <a:pt x="78" y="4"/>
                  </a:lnTo>
                  <a:lnTo>
                    <a:pt x="77" y="9"/>
                  </a:lnTo>
                  <a:lnTo>
                    <a:pt x="76" y="16"/>
                  </a:lnTo>
                  <a:lnTo>
                    <a:pt x="57" y="174"/>
                  </a:lnTo>
                  <a:lnTo>
                    <a:pt x="56" y="183"/>
                  </a:lnTo>
                  <a:lnTo>
                    <a:pt x="53" y="185"/>
                  </a:lnTo>
                  <a:lnTo>
                    <a:pt x="51" y="187"/>
                  </a:lnTo>
                  <a:lnTo>
                    <a:pt x="46" y="189"/>
                  </a:lnTo>
                  <a:lnTo>
                    <a:pt x="43" y="187"/>
                  </a:lnTo>
                  <a:lnTo>
                    <a:pt x="40" y="183"/>
                  </a:lnTo>
                  <a:lnTo>
                    <a:pt x="7" y="15"/>
                  </a:lnTo>
                  <a:lnTo>
                    <a:pt x="7" y="10"/>
                  </a:lnTo>
                  <a:lnTo>
                    <a:pt x="6" y="7"/>
                  </a:lnTo>
                  <a:lnTo>
                    <a:pt x="5" y="4"/>
                  </a:lnTo>
                  <a:lnTo>
                    <a:pt x="3" y="1"/>
                  </a:lnTo>
                  <a:lnTo>
                    <a:pt x="0" y="1"/>
                  </a:lnTo>
                </a:path>
              </a:pathLst>
            </a:custGeom>
            <a:noFill/>
            <a:ln w="12700" cap="rnd" cmpd="sng">
              <a:solidFill>
                <a:srgbClr val="00B050"/>
              </a:solidFill>
              <a:prstDash val="solid"/>
              <a:round/>
              <a:headEnd type="none" w="sm" len="sm"/>
              <a:tailEnd type="none" w="sm" len="sm"/>
            </a:ln>
          </p:spPr>
          <p:txBody>
            <a:bodyPr/>
            <a:lstStyle/>
            <a:p>
              <a:endParaRPr lang="en-GB"/>
            </a:p>
          </p:txBody>
        </p:sp>
        <p:sp>
          <p:nvSpPr>
            <p:cNvPr id="6182" name="Freeform 35"/>
            <p:cNvSpPr>
              <a:spLocks/>
            </p:cNvSpPr>
            <p:nvPr/>
          </p:nvSpPr>
          <p:spPr bwMode="auto">
            <a:xfrm>
              <a:off x="2710" y="2739"/>
              <a:ext cx="87" cy="189"/>
            </a:xfrm>
            <a:custGeom>
              <a:avLst/>
              <a:gdLst>
                <a:gd name="T0" fmla="*/ 86 w 87"/>
                <a:gd name="T1" fmla="*/ 1 h 189"/>
                <a:gd name="T2" fmla="*/ 83 w 87"/>
                <a:gd name="T3" fmla="*/ 1 h 189"/>
                <a:gd name="T4" fmla="*/ 80 w 87"/>
                <a:gd name="T5" fmla="*/ 5 h 189"/>
                <a:gd name="T6" fmla="*/ 79 w 87"/>
                <a:gd name="T7" fmla="*/ 8 h 189"/>
                <a:gd name="T8" fmla="*/ 78 w 87"/>
                <a:gd name="T9" fmla="*/ 15 h 189"/>
                <a:gd name="T10" fmla="*/ 59 w 87"/>
                <a:gd name="T11" fmla="*/ 173 h 189"/>
                <a:gd name="T12" fmla="*/ 57 w 87"/>
                <a:gd name="T13" fmla="*/ 182 h 189"/>
                <a:gd name="T14" fmla="*/ 55 w 87"/>
                <a:gd name="T15" fmla="*/ 184 h 189"/>
                <a:gd name="T16" fmla="*/ 52 w 87"/>
                <a:gd name="T17" fmla="*/ 187 h 189"/>
                <a:gd name="T18" fmla="*/ 48 w 87"/>
                <a:gd name="T19" fmla="*/ 188 h 189"/>
                <a:gd name="T20" fmla="*/ 44 w 87"/>
                <a:gd name="T21" fmla="*/ 186 h 189"/>
                <a:gd name="T22" fmla="*/ 42 w 87"/>
                <a:gd name="T23" fmla="*/ 182 h 189"/>
                <a:gd name="T24" fmla="*/ 9 w 87"/>
                <a:gd name="T25" fmla="*/ 14 h 189"/>
                <a:gd name="T26" fmla="*/ 8 w 87"/>
                <a:gd name="T27" fmla="*/ 10 h 189"/>
                <a:gd name="T28" fmla="*/ 7 w 87"/>
                <a:gd name="T29" fmla="*/ 6 h 189"/>
                <a:gd name="T30" fmla="*/ 6 w 87"/>
                <a:gd name="T31" fmla="*/ 3 h 189"/>
                <a:gd name="T32" fmla="*/ 4 w 87"/>
                <a:gd name="T33" fmla="*/ 1 h 189"/>
                <a:gd name="T34" fmla="*/ 0 w 87"/>
                <a:gd name="T35" fmla="*/ 0 h 18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7"/>
                <a:gd name="T55" fmla="*/ 0 h 189"/>
                <a:gd name="T56" fmla="*/ 87 w 87"/>
                <a:gd name="T57" fmla="*/ 189 h 18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7" h="189">
                  <a:moveTo>
                    <a:pt x="86" y="1"/>
                  </a:moveTo>
                  <a:lnTo>
                    <a:pt x="83" y="1"/>
                  </a:lnTo>
                  <a:lnTo>
                    <a:pt x="80" y="5"/>
                  </a:lnTo>
                  <a:lnTo>
                    <a:pt x="79" y="8"/>
                  </a:lnTo>
                  <a:lnTo>
                    <a:pt x="78" y="15"/>
                  </a:lnTo>
                  <a:lnTo>
                    <a:pt x="59" y="173"/>
                  </a:lnTo>
                  <a:lnTo>
                    <a:pt x="57" y="182"/>
                  </a:lnTo>
                  <a:lnTo>
                    <a:pt x="55" y="184"/>
                  </a:lnTo>
                  <a:lnTo>
                    <a:pt x="52" y="187"/>
                  </a:lnTo>
                  <a:lnTo>
                    <a:pt x="48" y="188"/>
                  </a:lnTo>
                  <a:lnTo>
                    <a:pt x="44" y="186"/>
                  </a:lnTo>
                  <a:lnTo>
                    <a:pt x="42" y="182"/>
                  </a:lnTo>
                  <a:lnTo>
                    <a:pt x="9" y="14"/>
                  </a:lnTo>
                  <a:lnTo>
                    <a:pt x="8" y="10"/>
                  </a:lnTo>
                  <a:lnTo>
                    <a:pt x="7" y="6"/>
                  </a:lnTo>
                  <a:lnTo>
                    <a:pt x="6" y="3"/>
                  </a:lnTo>
                  <a:lnTo>
                    <a:pt x="4" y="1"/>
                  </a:lnTo>
                  <a:lnTo>
                    <a:pt x="0" y="0"/>
                  </a:lnTo>
                </a:path>
              </a:pathLst>
            </a:custGeom>
            <a:noFill/>
            <a:ln w="12700" cap="rnd" cmpd="sng">
              <a:solidFill>
                <a:srgbClr val="00B050"/>
              </a:solidFill>
              <a:prstDash val="solid"/>
              <a:round/>
              <a:headEnd type="none" w="sm" len="sm"/>
              <a:tailEnd type="none" w="sm" len="sm"/>
            </a:ln>
          </p:spPr>
          <p:txBody>
            <a:bodyPr/>
            <a:lstStyle/>
            <a:p>
              <a:endParaRPr lang="en-GB"/>
            </a:p>
          </p:txBody>
        </p:sp>
        <p:sp>
          <p:nvSpPr>
            <p:cNvPr id="6183" name="Freeform 36"/>
            <p:cNvSpPr>
              <a:spLocks/>
            </p:cNvSpPr>
            <p:nvPr/>
          </p:nvSpPr>
          <p:spPr bwMode="auto">
            <a:xfrm>
              <a:off x="2652" y="2738"/>
              <a:ext cx="59" cy="190"/>
            </a:xfrm>
            <a:custGeom>
              <a:avLst/>
              <a:gdLst>
                <a:gd name="T0" fmla="*/ 58 w 59"/>
                <a:gd name="T1" fmla="*/ 0 h 190"/>
                <a:gd name="T2" fmla="*/ 53 w 59"/>
                <a:gd name="T3" fmla="*/ 1 h 190"/>
                <a:gd name="T4" fmla="*/ 49 w 59"/>
                <a:gd name="T5" fmla="*/ 4 h 190"/>
                <a:gd name="T6" fmla="*/ 48 w 59"/>
                <a:gd name="T7" fmla="*/ 9 h 190"/>
                <a:gd name="T8" fmla="*/ 47 w 59"/>
                <a:gd name="T9" fmla="*/ 16 h 190"/>
                <a:gd name="T10" fmla="*/ 29 w 59"/>
                <a:gd name="T11" fmla="*/ 174 h 190"/>
                <a:gd name="T12" fmla="*/ 26 w 59"/>
                <a:gd name="T13" fmla="*/ 183 h 190"/>
                <a:gd name="T14" fmla="*/ 25 w 59"/>
                <a:gd name="T15" fmla="*/ 185 h 190"/>
                <a:gd name="T16" fmla="*/ 21 w 59"/>
                <a:gd name="T17" fmla="*/ 187 h 190"/>
                <a:gd name="T18" fmla="*/ 18 w 59"/>
                <a:gd name="T19" fmla="*/ 189 h 190"/>
                <a:gd name="T20" fmla="*/ 13 w 59"/>
                <a:gd name="T21" fmla="*/ 187 h 190"/>
                <a:gd name="T22" fmla="*/ 11 w 59"/>
                <a:gd name="T23" fmla="*/ 183 h 190"/>
                <a:gd name="T24" fmla="*/ 0 w 59"/>
                <a:gd name="T25" fmla="*/ 102 h 19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9"/>
                <a:gd name="T40" fmla="*/ 0 h 190"/>
                <a:gd name="T41" fmla="*/ 59 w 59"/>
                <a:gd name="T42" fmla="*/ 190 h 19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9" h="190">
                  <a:moveTo>
                    <a:pt x="58" y="0"/>
                  </a:moveTo>
                  <a:lnTo>
                    <a:pt x="53" y="1"/>
                  </a:lnTo>
                  <a:lnTo>
                    <a:pt x="49" y="4"/>
                  </a:lnTo>
                  <a:lnTo>
                    <a:pt x="48" y="9"/>
                  </a:lnTo>
                  <a:lnTo>
                    <a:pt x="47" y="16"/>
                  </a:lnTo>
                  <a:lnTo>
                    <a:pt x="29" y="174"/>
                  </a:lnTo>
                  <a:lnTo>
                    <a:pt x="26" y="183"/>
                  </a:lnTo>
                  <a:lnTo>
                    <a:pt x="25" y="185"/>
                  </a:lnTo>
                  <a:lnTo>
                    <a:pt x="21" y="187"/>
                  </a:lnTo>
                  <a:lnTo>
                    <a:pt x="18" y="189"/>
                  </a:lnTo>
                  <a:lnTo>
                    <a:pt x="13" y="187"/>
                  </a:lnTo>
                  <a:lnTo>
                    <a:pt x="11" y="183"/>
                  </a:lnTo>
                  <a:lnTo>
                    <a:pt x="0" y="102"/>
                  </a:lnTo>
                </a:path>
              </a:pathLst>
            </a:custGeom>
            <a:noFill/>
            <a:ln w="12700" cap="rnd" cmpd="sng">
              <a:solidFill>
                <a:srgbClr val="00B050"/>
              </a:solidFill>
              <a:prstDash val="solid"/>
              <a:round/>
              <a:headEnd type="none" w="sm" len="sm"/>
              <a:tailEnd type="none" w="sm" len="sm"/>
            </a:ln>
          </p:spPr>
          <p:txBody>
            <a:bodyPr/>
            <a:lstStyle/>
            <a:p>
              <a:endParaRPr lang="en-GB"/>
            </a:p>
          </p:txBody>
        </p:sp>
      </p:grpSp>
      <p:sp>
        <p:nvSpPr>
          <p:cNvPr id="6171" name="Line 37"/>
          <p:cNvSpPr>
            <a:spLocks noChangeShapeType="1"/>
          </p:cNvSpPr>
          <p:nvPr/>
        </p:nvSpPr>
        <p:spPr bwMode="auto">
          <a:xfrm flipH="1">
            <a:off x="7194172" y="3303492"/>
            <a:ext cx="1828800" cy="0"/>
          </a:xfrm>
          <a:prstGeom prst="line">
            <a:avLst/>
          </a:prstGeom>
          <a:noFill/>
          <a:ln w="25400">
            <a:solidFill>
              <a:srgbClr val="004050"/>
            </a:solidFill>
            <a:round/>
            <a:headEnd type="none" w="sm" len="sm"/>
            <a:tailEnd type="stealth" w="med" len="lg"/>
          </a:ln>
        </p:spPr>
        <p:txBody>
          <a:bodyPr wrap="none" anchor="ctr"/>
          <a:lstStyle/>
          <a:p>
            <a:endParaRPr lang="en-GB"/>
          </a:p>
        </p:txBody>
      </p:sp>
      <p:grpSp>
        <p:nvGrpSpPr>
          <p:cNvPr id="54" name="Group 38">
            <a:extLst>
              <a:ext uri="{FF2B5EF4-FFF2-40B4-BE49-F238E27FC236}">
                <a16:creationId xmlns:a16="http://schemas.microsoft.com/office/drawing/2014/main" id="{ECB4BB7E-7664-4959-8BD1-BB29D4831020}"/>
              </a:ext>
            </a:extLst>
          </p:cNvPr>
          <p:cNvGrpSpPr>
            <a:grpSpLocks/>
          </p:cNvGrpSpPr>
          <p:nvPr/>
        </p:nvGrpSpPr>
        <p:grpSpPr bwMode="auto">
          <a:xfrm>
            <a:off x="7607332" y="3659192"/>
            <a:ext cx="901700" cy="1539875"/>
            <a:chOff x="2500" y="3028"/>
            <a:chExt cx="616" cy="970"/>
          </a:xfrm>
        </p:grpSpPr>
        <p:sp>
          <p:nvSpPr>
            <p:cNvPr id="55" name="Rectangle 39">
              <a:extLst>
                <a:ext uri="{FF2B5EF4-FFF2-40B4-BE49-F238E27FC236}">
                  <a16:creationId xmlns:a16="http://schemas.microsoft.com/office/drawing/2014/main" id="{F91257F6-0F0F-463F-B824-9F6A6CF783B0}"/>
                </a:ext>
              </a:extLst>
            </p:cNvPr>
            <p:cNvSpPr>
              <a:spLocks noChangeArrowheads="1"/>
            </p:cNvSpPr>
            <p:nvPr/>
          </p:nvSpPr>
          <p:spPr bwMode="auto">
            <a:xfrm>
              <a:off x="2500" y="3028"/>
              <a:ext cx="616" cy="970"/>
            </a:xfrm>
            <a:prstGeom prst="rect">
              <a:avLst/>
            </a:prstGeom>
            <a:solidFill>
              <a:schemeClr val="bg1"/>
            </a:solidFill>
            <a:ln w="25400">
              <a:solidFill>
                <a:schemeClr val="tx1"/>
              </a:solidFill>
              <a:miter lim="800000"/>
              <a:headEnd/>
              <a:tailEnd/>
            </a:ln>
            <a:effectLst>
              <a:outerShdw dist="107763" dir="2700000" algn="ctr" rotWithShape="0">
                <a:schemeClr val="bg2"/>
              </a:outerShdw>
            </a:effectLst>
          </p:spPr>
          <p:txBody>
            <a:bodyPr lIns="92075" tIns="46038" rIns="92075" bIns="46038">
              <a:spAutoFit/>
            </a:bodyPr>
            <a:lstStyle/>
            <a:p>
              <a:pPr defTabSz="739775">
                <a:spcBef>
                  <a:spcPct val="5000"/>
                </a:spcBef>
                <a:defRPr/>
              </a:pPr>
              <a:r>
                <a:rPr lang="en-US" sz="1000" b="1" dirty="0"/>
                <a:t>&lt;html&gt;</a:t>
              </a:r>
            </a:p>
            <a:p>
              <a:pPr defTabSz="739775">
                <a:spcBef>
                  <a:spcPct val="5000"/>
                </a:spcBef>
                <a:defRPr/>
              </a:pPr>
              <a:r>
                <a:rPr lang="en-US" sz="1000" b="1" dirty="0"/>
                <a:t>. .   . .</a:t>
              </a:r>
            </a:p>
            <a:p>
              <a:pPr defTabSz="739775">
                <a:spcBef>
                  <a:spcPct val="5000"/>
                </a:spcBef>
                <a:defRPr/>
              </a:pPr>
              <a:endParaRPr lang="en-US" sz="1000" b="1" dirty="0"/>
            </a:p>
            <a:p>
              <a:pPr defTabSz="739775">
                <a:spcBef>
                  <a:spcPct val="5000"/>
                </a:spcBef>
                <a:defRPr/>
              </a:pPr>
              <a:endParaRPr lang="en-US" sz="1000" b="1" dirty="0"/>
            </a:p>
            <a:p>
              <a:pPr defTabSz="739775">
                <a:spcBef>
                  <a:spcPct val="5000"/>
                </a:spcBef>
                <a:defRPr/>
              </a:pPr>
              <a:r>
                <a:rPr lang="en-US" sz="1000" b="1" dirty="0"/>
                <a:t>. .   . .</a:t>
              </a:r>
            </a:p>
            <a:p>
              <a:pPr defTabSz="739775">
                <a:spcBef>
                  <a:spcPct val="5000"/>
                </a:spcBef>
                <a:defRPr/>
              </a:pPr>
              <a:endParaRPr lang="en-US" sz="1000" b="1" dirty="0"/>
            </a:p>
            <a:p>
              <a:pPr defTabSz="739775">
                <a:spcBef>
                  <a:spcPct val="5000"/>
                </a:spcBef>
                <a:defRPr/>
              </a:pPr>
              <a:endParaRPr lang="en-US" sz="1000" b="1" dirty="0"/>
            </a:p>
            <a:p>
              <a:pPr defTabSz="739775">
                <a:spcBef>
                  <a:spcPct val="5000"/>
                </a:spcBef>
                <a:defRPr/>
              </a:pPr>
              <a:r>
                <a:rPr lang="en-US" sz="1000" b="1" dirty="0"/>
                <a:t>. .   . .</a:t>
              </a:r>
            </a:p>
            <a:p>
              <a:pPr defTabSz="739775">
                <a:spcBef>
                  <a:spcPct val="5000"/>
                </a:spcBef>
                <a:defRPr/>
              </a:pPr>
              <a:r>
                <a:rPr lang="en-US" sz="1000" b="1" dirty="0"/>
                <a:t>&lt;/html&gt;</a:t>
              </a:r>
            </a:p>
          </p:txBody>
        </p:sp>
        <p:grpSp>
          <p:nvGrpSpPr>
            <p:cNvPr id="56" name="Group 40">
              <a:extLst>
                <a:ext uri="{FF2B5EF4-FFF2-40B4-BE49-F238E27FC236}">
                  <a16:creationId xmlns:a16="http://schemas.microsoft.com/office/drawing/2014/main" id="{6245CF2A-D6EE-4AF3-ADE3-8E46EF5F0EC5}"/>
                </a:ext>
              </a:extLst>
            </p:cNvPr>
            <p:cNvGrpSpPr>
              <a:grpSpLocks/>
            </p:cNvGrpSpPr>
            <p:nvPr/>
          </p:nvGrpSpPr>
          <p:grpSpPr bwMode="auto">
            <a:xfrm>
              <a:off x="2656" y="3262"/>
              <a:ext cx="289" cy="184"/>
              <a:chOff x="2656" y="3262"/>
              <a:chExt cx="289" cy="184"/>
            </a:xfrm>
          </p:grpSpPr>
          <p:grpSp>
            <p:nvGrpSpPr>
              <p:cNvPr id="64" name="Group 41">
                <a:extLst>
                  <a:ext uri="{FF2B5EF4-FFF2-40B4-BE49-F238E27FC236}">
                    <a16:creationId xmlns:a16="http://schemas.microsoft.com/office/drawing/2014/main" id="{BF63ACFF-699C-4018-92FA-2F11B7D35DED}"/>
                  </a:ext>
                </a:extLst>
              </p:cNvPr>
              <p:cNvGrpSpPr>
                <a:grpSpLocks/>
              </p:cNvGrpSpPr>
              <p:nvPr/>
            </p:nvGrpSpPr>
            <p:grpSpPr bwMode="auto">
              <a:xfrm>
                <a:off x="2754" y="3271"/>
                <a:ext cx="112" cy="103"/>
                <a:chOff x="2754" y="3271"/>
                <a:chExt cx="112" cy="103"/>
              </a:xfrm>
            </p:grpSpPr>
            <p:sp>
              <p:nvSpPr>
                <p:cNvPr id="68" name="Freeform 42">
                  <a:extLst>
                    <a:ext uri="{FF2B5EF4-FFF2-40B4-BE49-F238E27FC236}">
                      <a16:creationId xmlns:a16="http://schemas.microsoft.com/office/drawing/2014/main" id="{7A822CC6-46A8-4899-9811-4D1A2302D8CE}"/>
                    </a:ext>
                  </a:extLst>
                </p:cNvPr>
                <p:cNvSpPr>
                  <a:spLocks/>
                </p:cNvSpPr>
                <p:nvPr/>
              </p:nvSpPr>
              <p:spPr bwMode="auto">
                <a:xfrm>
                  <a:off x="2754" y="3271"/>
                  <a:ext cx="112" cy="103"/>
                </a:xfrm>
                <a:custGeom>
                  <a:avLst/>
                  <a:gdLst>
                    <a:gd name="T0" fmla="*/ 54 w 112"/>
                    <a:gd name="T1" fmla="*/ 0 h 103"/>
                    <a:gd name="T2" fmla="*/ 60 w 112"/>
                    <a:gd name="T3" fmla="*/ 0 h 103"/>
                    <a:gd name="T4" fmla="*/ 66 w 112"/>
                    <a:gd name="T5" fmla="*/ 0 h 103"/>
                    <a:gd name="T6" fmla="*/ 72 w 112"/>
                    <a:gd name="T7" fmla="*/ 2 h 103"/>
                    <a:gd name="T8" fmla="*/ 72 w 112"/>
                    <a:gd name="T9" fmla="*/ 10 h 103"/>
                    <a:gd name="T10" fmla="*/ 77 w 112"/>
                    <a:gd name="T11" fmla="*/ 12 h 103"/>
                    <a:gd name="T12" fmla="*/ 83 w 112"/>
                    <a:gd name="T13" fmla="*/ 16 h 103"/>
                    <a:gd name="T14" fmla="*/ 88 w 112"/>
                    <a:gd name="T15" fmla="*/ 19 h 103"/>
                    <a:gd name="T16" fmla="*/ 97 w 112"/>
                    <a:gd name="T17" fmla="*/ 17 h 103"/>
                    <a:gd name="T18" fmla="*/ 100 w 112"/>
                    <a:gd name="T19" fmla="*/ 20 h 103"/>
                    <a:gd name="T20" fmla="*/ 103 w 112"/>
                    <a:gd name="T21" fmla="*/ 25 h 103"/>
                    <a:gd name="T22" fmla="*/ 106 w 112"/>
                    <a:gd name="T23" fmla="*/ 29 h 103"/>
                    <a:gd name="T24" fmla="*/ 100 w 112"/>
                    <a:gd name="T25" fmla="*/ 36 h 103"/>
                    <a:gd name="T26" fmla="*/ 102 w 112"/>
                    <a:gd name="T27" fmla="*/ 43 h 103"/>
                    <a:gd name="T28" fmla="*/ 103 w 112"/>
                    <a:gd name="T29" fmla="*/ 48 h 103"/>
                    <a:gd name="T30" fmla="*/ 103 w 112"/>
                    <a:gd name="T31" fmla="*/ 55 h 103"/>
                    <a:gd name="T32" fmla="*/ 111 w 112"/>
                    <a:gd name="T33" fmla="*/ 58 h 103"/>
                    <a:gd name="T34" fmla="*/ 110 w 112"/>
                    <a:gd name="T35" fmla="*/ 64 h 103"/>
                    <a:gd name="T36" fmla="*/ 108 w 112"/>
                    <a:gd name="T37" fmla="*/ 69 h 103"/>
                    <a:gd name="T38" fmla="*/ 105 w 112"/>
                    <a:gd name="T39" fmla="*/ 74 h 103"/>
                    <a:gd name="T40" fmla="*/ 97 w 112"/>
                    <a:gd name="T41" fmla="*/ 74 h 103"/>
                    <a:gd name="T42" fmla="*/ 92 w 112"/>
                    <a:gd name="T43" fmla="*/ 79 h 103"/>
                    <a:gd name="T44" fmla="*/ 88 w 112"/>
                    <a:gd name="T45" fmla="*/ 83 h 103"/>
                    <a:gd name="T46" fmla="*/ 82 w 112"/>
                    <a:gd name="T47" fmla="*/ 87 h 103"/>
                    <a:gd name="T48" fmla="*/ 83 w 112"/>
                    <a:gd name="T49" fmla="*/ 96 h 103"/>
                    <a:gd name="T50" fmla="*/ 78 w 112"/>
                    <a:gd name="T51" fmla="*/ 98 h 103"/>
                    <a:gd name="T52" fmla="*/ 72 w 112"/>
                    <a:gd name="T53" fmla="*/ 100 h 103"/>
                    <a:gd name="T54" fmla="*/ 64 w 112"/>
                    <a:gd name="T55" fmla="*/ 102 h 103"/>
                    <a:gd name="T56" fmla="*/ 60 w 112"/>
                    <a:gd name="T57" fmla="*/ 95 h 103"/>
                    <a:gd name="T58" fmla="*/ 52 w 112"/>
                    <a:gd name="T59" fmla="*/ 95 h 103"/>
                    <a:gd name="T60" fmla="*/ 46 w 112"/>
                    <a:gd name="T61" fmla="*/ 94 h 103"/>
                    <a:gd name="T62" fmla="*/ 39 w 112"/>
                    <a:gd name="T63" fmla="*/ 92 h 103"/>
                    <a:gd name="T64" fmla="*/ 32 w 112"/>
                    <a:gd name="T65" fmla="*/ 98 h 103"/>
                    <a:gd name="T66" fmla="*/ 27 w 112"/>
                    <a:gd name="T67" fmla="*/ 95 h 103"/>
                    <a:gd name="T68" fmla="*/ 22 w 112"/>
                    <a:gd name="T69" fmla="*/ 92 h 103"/>
                    <a:gd name="T70" fmla="*/ 18 w 112"/>
                    <a:gd name="T71" fmla="*/ 90 h 103"/>
                    <a:gd name="T72" fmla="*/ 21 w 112"/>
                    <a:gd name="T73" fmla="*/ 82 h 103"/>
                    <a:gd name="T74" fmla="*/ 17 w 112"/>
                    <a:gd name="T75" fmla="*/ 76 h 103"/>
                    <a:gd name="T76" fmla="*/ 13 w 112"/>
                    <a:gd name="T77" fmla="*/ 71 h 103"/>
                    <a:gd name="T78" fmla="*/ 10 w 112"/>
                    <a:gd name="T79" fmla="*/ 64 h 103"/>
                    <a:gd name="T80" fmla="*/ 1 w 112"/>
                    <a:gd name="T81" fmla="*/ 64 h 103"/>
                    <a:gd name="T82" fmla="*/ 0 w 112"/>
                    <a:gd name="T83" fmla="*/ 58 h 103"/>
                    <a:gd name="T84" fmla="*/ 0 w 112"/>
                    <a:gd name="T85" fmla="*/ 54 h 103"/>
                    <a:gd name="T86" fmla="*/ 0 w 112"/>
                    <a:gd name="T87" fmla="*/ 49 h 103"/>
                    <a:gd name="T88" fmla="*/ 8 w 112"/>
                    <a:gd name="T89" fmla="*/ 46 h 103"/>
                    <a:gd name="T90" fmla="*/ 10 w 112"/>
                    <a:gd name="T91" fmla="*/ 39 h 103"/>
                    <a:gd name="T92" fmla="*/ 12 w 112"/>
                    <a:gd name="T93" fmla="*/ 34 h 103"/>
                    <a:gd name="T94" fmla="*/ 15 w 112"/>
                    <a:gd name="T95" fmla="*/ 27 h 103"/>
                    <a:gd name="T96" fmla="*/ 11 w 112"/>
                    <a:gd name="T97" fmla="*/ 19 h 103"/>
                    <a:gd name="T98" fmla="*/ 13 w 112"/>
                    <a:gd name="T99" fmla="*/ 16 h 103"/>
                    <a:gd name="T100" fmla="*/ 18 w 112"/>
                    <a:gd name="T101" fmla="*/ 13 h 103"/>
                    <a:gd name="T102" fmla="*/ 22 w 112"/>
                    <a:gd name="T103" fmla="*/ 9 h 103"/>
                    <a:gd name="T104" fmla="*/ 32 w 112"/>
                    <a:gd name="T105" fmla="*/ 13 h 103"/>
                    <a:gd name="T106" fmla="*/ 37 w 112"/>
                    <a:gd name="T107" fmla="*/ 11 h 103"/>
                    <a:gd name="T108" fmla="*/ 43 w 112"/>
                    <a:gd name="T109" fmla="*/ 9 h 103"/>
                    <a:gd name="T110" fmla="*/ 50 w 112"/>
                    <a:gd name="T111" fmla="*/ 7 h 103"/>
                    <a:gd name="T112" fmla="*/ 54 w 112"/>
                    <a:gd name="T113" fmla="*/ 0 h 10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12"/>
                    <a:gd name="T172" fmla="*/ 0 h 103"/>
                    <a:gd name="T173" fmla="*/ 112 w 112"/>
                    <a:gd name="T174" fmla="*/ 103 h 10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12" h="103">
                      <a:moveTo>
                        <a:pt x="54" y="0"/>
                      </a:moveTo>
                      <a:lnTo>
                        <a:pt x="60" y="0"/>
                      </a:lnTo>
                      <a:lnTo>
                        <a:pt x="66" y="0"/>
                      </a:lnTo>
                      <a:lnTo>
                        <a:pt x="72" y="2"/>
                      </a:lnTo>
                      <a:lnTo>
                        <a:pt x="72" y="10"/>
                      </a:lnTo>
                      <a:lnTo>
                        <a:pt x="77" y="12"/>
                      </a:lnTo>
                      <a:lnTo>
                        <a:pt x="83" y="16"/>
                      </a:lnTo>
                      <a:lnTo>
                        <a:pt x="88" y="19"/>
                      </a:lnTo>
                      <a:lnTo>
                        <a:pt x="97" y="17"/>
                      </a:lnTo>
                      <a:lnTo>
                        <a:pt x="100" y="20"/>
                      </a:lnTo>
                      <a:lnTo>
                        <a:pt x="103" y="25"/>
                      </a:lnTo>
                      <a:lnTo>
                        <a:pt x="106" y="29"/>
                      </a:lnTo>
                      <a:lnTo>
                        <a:pt x="100" y="36"/>
                      </a:lnTo>
                      <a:lnTo>
                        <a:pt x="102" y="43"/>
                      </a:lnTo>
                      <a:lnTo>
                        <a:pt x="103" y="48"/>
                      </a:lnTo>
                      <a:lnTo>
                        <a:pt x="103" y="55"/>
                      </a:lnTo>
                      <a:lnTo>
                        <a:pt x="111" y="58"/>
                      </a:lnTo>
                      <a:lnTo>
                        <a:pt x="110" y="64"/>
                      </a:lnTo>
                      <a:lnTo>
                        <a:pt x="108" y="69"/>
                      </a:lnTo>
                      <a:lnTo>
                        <a:pt x="105" y="74"/>
                      </a:lnTo>
                      <a:lnTo>
                        <a:pt x="97" y="74"/>
                      </a:lnTo>
                      <a:lnTo>
                        <a:pt x="92" y="79"/>
                      </a:lnTo>
                      <a:lnTo>
                        <a:pt x="88" y="83"/>
                      </a:lnTo>
                      <a:lnTo>
                        <a:pt x="82" y="87"/>
                      </a:lnTo>
                      <a:lnTo>
                        <a:pt x="83" y="96"/>
                      </a:lnTo>
                      <a:lnTo>
                        <a:pt x="78" y="98"/>
                      </a:lnTo>
                      <a:lnTo>
                        <a:pt x="72" y="100"/>
                      </a:lnTo>
                      <a:lnTo>
                        <a:pt x="64" y="102"/>
                      </a:lnTo>
                      <a:lnTo>
                        <a:pt x="60" y="95"/>
                      </a:lnTo>
                      <a:lnTo>
                        <a:pt x="52" y="95"/>
                      </a:lnTo>
                      <a:lnTo>
                        <a:pt x="46" y="94"/>
                      </a:lnTo>
                      <a:lnTo>
                        <a:pt x="39" y="92"/>
                      </a:lnTo>
                      <a:lnTo>
                        <a:pt x="32" y="98"/>
                      </a:lnTo>
                      <a:lnTo>
                        <a:pt x="27" y="95"/>
                      </a:lnTo>
                      <a:lnTo>
                        <a:pt x="22" y="92"/>
                      </a:lnTo>
                      <a:lnTo>
                        <a:pt x="18" y="90"/>
                      </a:lnTo>
                      <a:lnTo>
                        <a:pt x="21" y="82"/>
                      </a:lnTo>
                      <a:lnTo>
                        <a:pt x="17" y="76"/>
                      </a:lnTo>
                      <a:lnTo>
                        <a:pt x="13" y="71"/>
                      </a:lnTo>
                      <a:lnTo>
                        <a:pt x="10" y="64"/>
                      </a:lnTo>
                      <a:lnTo>
                        <a:pt x="1" y="64"/>
                      </a:lnTo>
                      <a:lnTo>
                        <a:pt x="0" y="58"/>
                      </a:lnTo>
                      <a:lnTo>
                        <a:pt x="0" y="54"/>
                      </a:lnTo>
                      <a:lnTo>
                        <a:pt x="0" y="49"/>
                      </a:lnTo>
                      <a:lnTo>
                        <a:pt x="8" y="46"/>
                      </a:lnTo>
                      <a:lnTo>
                        <a:pt x="10" y="39"/>
                      </a:lnTo>
                      <a:lnTo>
                        <a:pt x="12" y="34"/>
                      </a:lnTo>
                      <a:lnTo>
                        <a:pt x="15" y="27"/>
                      </a:lnTo>
                      <a:lnTo>
                        <a:pt x="11" y="19"/>
                      </a:lnTo>
                      <a:lnTo>
                        <a:pt x="13" y="16"/>
                      </a:lnTo>
                      <a:lnTo>
                        <a:pt x="18" y="13"/>
                      </a:lnTo>
                      <a:lnTo>
                        <a:pt x="22" y="9"/>
                      </a:lnTo>
                      <a:lnTo>
                        <a:pt x="32" y="13"/>
                      </a:lnTo>
                      <a:lnTo>
                        <a:pt x="37" y="11"/>
                      </a:lnTo>
                      <a:lnTo>
                        <a:pt x="43" y="9"/>
                      </a:lnTo>
                      <a:lnTo>
                        <a:pt x="50" y="7"/>
                      </a:lnTo>
                      <a:lnTo>
                        <a:pt x="54" y="0"/>
                      </a:lnTo>
                    </a:path>
                  </a:pathLst>
                </a:custGeom>
                <a:solidFill>
                  <a:srgbClr val="FF0000"/>
                </a:solidFill>
                <a:ln w="12700" cap="rnd" cmpd="sng">
                  <a:solidFill>
                    <a:srgbClr val="000000"/>
                  </a:solidFill>
                  <a:prstDash val="solid"/>
                  <a:round/>
                  <a:headEnd/>
                  <a:tailEnd/>
                </a:ln>
              </p:spPr>
              <p:txBody>
                <a:bodyPr/>
                <a:lstStyle/>
                <a:p>
                  <a:endParaRPr lang="en-GB"/>
                </a:p>
              </p:txBody>
            </p:sp>
            <p:sp>
              <p:nvSpPr>
                <p:cNvPr id="69" name="Oval 43">
                  <a:extLst>
                    <a:ext uri="{FF2B5EF4-FFF2-40B4-BE49-F238E27FC236}">
                      <a16:creationId xmlns:a16="http://schemas.microsoft.com/office/drawing/2014/main" id="{9F4A615A-DEAA-4E53-9234-23EDEF05F118}"/>
                    </a:ext>
                  </a:extLst>
                </p:cNvPr>
                <p:cNvSpPr>
                  <a:spLocks noChangeArrowheads="1"/>
                </p:cNvSpPr>
                <p:nvPr/>
              </p:nvSpPr>
              <p:spPr bwMode="auto">
                <a:xfrm>
                  <a:off x="2791" y="3306"/>
                  <a:ext cx="38" cy="33"/>
                </a:xfrm>
                <a:prstGeom prst="ellipse">
                  <a:avLst/>
                </a:prstGeom>
                <a:solidFill>
                  <a:srgbClr val="000000"/>
                </a:solidFill>
                <a:ln w="12700">
                  <a:solidFill>
                    <a:srgbClr val="000000"/>
                  </a:solidFill>
                  <a:round/>
                  <a:headEnd/>
                  <a:tailEnd/>
                </a:ln>
              </p:spPr>
              <p:txBody>
                <a:bodyPr wrap="none" anchor="ctr"/>
                <a:lstStyle/>
                <a:p>
                  <a:endParaRPr lang="en-US"/>
                </a:p>
              </p:txBody>
            </p:sp>
          </p:grpSp>
          <p:sp>
            <p:nvSpPr>
              <p:cNvPr id="65" name="Rectangle 44">
                <a:extLst>
                  <a:ext uri="{FF2B5EF4-FFF2-40B4-BE49-F238E27FC236}">
                    <a16:creationId xmlns:a16="http://schemas.microsoft.com/office/drawing/2014/main" id="{34F8C1D4-2E55-493E-B1B4-73947D550557}"/>
                  </a:ext>
                </a:extLst>
              </p:cNvPr>
              <p:cNvSpPr>
                <a:spLocks noChangeArrowheads="1"/>
              </p:cNvSpPr>
              <p:nvPr/>
            </p:nvSpPr>
            <p:spPr bwMode="auto">
              <a:xfrm>
                <a:off x="2656" y="3262"/>
                <a:ext cx="289" cy="184"/>
              </a:xfrm>
              <a:prstGeom prst="rect">
                <a:avLst/>
              </a:prstGeom>
              <a:noFill/>
              <a:ln w="12700">
                <a:solidFill>
                  <a:schemeClr val="tx1"/>
                </a:solidFill>
                <a:miter lim="800000"/>
                <a:headEnd/>
                <a:tailEnd/>
              </a:ln>
            </p:spPr>
            <p:txBody>
              <a:bodyPr wrap="none" anchor="ctr"/>
              <a:lstStyle/>
              <a:p>
                <a:endParaRPr lang="en-US"/>
              </a:p>
            </p:txBody>
          </p:sp>
          <p:pic>
            <p:nvPicPr>
              <p:cNvPr id="66" name="Picture 45">
                <a:extLst>
                  <a:ext uri="{FF2B5EF4-FFF2-40B4-BE49-F238E27FC236}">
                    <a16:creationId xmlns:a16="http://schemas.microsoft.com/office/drawing/2014/main" id="{0EF88C8B-71C4-4F2F-9262-8822971492CE}"/>
                  </a:ext>
                </a:extLst>
              </p:cNvPr>
              <p:cNvPicPr>
                <a:picLocks noChangeArrowheads="1"/>
              </p:cNvPicPr>
              <p:nvPr/>
            </p:nvPicPr>
            <p:blipFill>
              <a:blip r:embed="rId5" cstate="print"/>
              <a:srcRect/>
              <a:stretch>
                <a:fillRect/>
              </a:stretch>
            </p:blipFill>
            <p:spPr bwMode="auto">
              <a:xfrm>
                <a:off x="2663" y="3319"/>
                <a:ext cx="109" cy="102"/>
              </a:xfrm>
              <a:prstGeom prst="rect">
                <a:avLst/>
              </a:prstGeom>
              <a:noFill/>
              <a:ln w="9525">
                <a:noFill/>
                <a:miter lim="800000"/>
                <a:headEnd/>
                <a:tailEnd/>
              </a:ln>
            </p:spPr>
          </p:pic>
          <p:pic>
            <p:nvPicPr>
              <p:cNvPr id="67" name="Picture 46">
                <a:extLst>
                  <a:ext uri="{FF2B5EF4-FFF2-40B4-BE49-F238E27FC236}">
                    <a16:creationId xmlns:a16="http://schemas.microsoft.com/office/drawing/2014/main" id="{E3831882-7C64-4511-B5FE-E57D38AE5730}"/>
                  </a:ext>
                </a:extLst>
              </p:cNvPr>
              <p:cNvPicPr>
                <a:picLocks noChangeArrowheads="1"/>
              </p:cNvPicPr>
              <p:nvPr/>
            </p:nvPicPr>
            <p:blipFill>
              <a:blip r:embed="rId6" cstate="print"/>
              <a:srcRect/>
              <a:stretch>
                <a:fillRect/>
              </a:stretch>
            </p:blipFill>
            <p:spPr bwMode="auto">
              <a:xfrm>
                <a:off x="2832" y="3341"/>
                <a:ext cx="110" cy="101"/>
              </a:xfrm>
              <a:prstGeom prst="rect">
                <a:avLst/>
              </a:prstGeom>
              <a:noFill/>
              <a:ln w="9525">
                <a:noFill/>
                <a:miter lim="800000"/>
                <a:headEnd/>
                <a:tailEnd/>
              </a:ln>
            </p:spPr>
          </p:pic>
        </p:grpSp>
        <p:grpSp>
          <p:nvGrpSpPr>
            <p:cNvPr id="57" name="Group 47">
              <a:extLst>
                <a:ext uri="{FF2B5EF4-FFF2-40B4-BE49-F238E27FC236}">
                  <a16:creationId xmlns:a16="http://schemas.microsoft.com/office/drawing/2014/main" id="{B71588B3-942B-442D-BE16-718E9DFAC16F}"/>
                </a:ext>
              </a:extLst>
            </p:cNvPr>
            <p:cNvGrpSpPr>
              <a:grpSpLocks/>
            </p:cNvGrpSpPr>
            <p:nvPr/>
          </p:nvGrpSpPr>
          <p:grpSpPr bwMode="auto">
            <a:xfrm>
              <a:off x="2656" y="3604"/>
              <a:ext cx="289" cy="184"/>
              <a:chOff x="2656" y="3604"/>
              <a:chExt cx="289" cy="184"/>
            </a:xfrm>
          </p:grpSpPr>
          <p:grpSp>
            <p:nvGrpSpPr>
              <p:cNvPr id="58" name="Group 48">
                <a:extLst>
                  <a:ext uri="{FF2B5EF4-FFF2-40B4-BE49-F238E27FC236}">
                    <a16:creationId xmlns:a16="http://schemas.microsoft.com/office/drawing/2014/main" id="{98F097C0-EB92-423D-8836-0A5E5CCEFD91}"/>
                  </a:ext>
                </a:extLst>
              </p:cNvPr>
              <p:cNvGrpSpPr>
                <a:grpSpLocks/>
              </p:cNvGrpSpPr>
              <p:nvPr/>
            </p:nvGrpSpPr>
            <p:grpSpPr bwMode="auto">
              <a:xfrm>
                <a:off x="2754" y="3607"/>
                <a:ext cx="112" cy="103"/>
                <a:chOff x="2754" y="3607"/>
                <a:chExt cx="112" cy="103"/>
              </a:xfrm>
            </p:grpSpPr>
            <p:sp>
              <p:nvSpPr>
                <p:cNvPr id="62" name="Freeform 49">
                  <a:extLst>
                    <a:ext uri="{FF2B5EF4-FFF2-40B4-BE49-F238E27FC236}">
                      <a16:creationId xmlns:a16="http://schemas.microsoft.com/office/drawing/2014/main" id="{DF32091D-D8C7-494C-A3A5-562073854C0D}"/>
                    </a:ext>
                  </a:extLst>
                </p:cNvPr>
                <p:cNvSpPr>
                  <a:spLocks/>
                </p:cNvSpPr>
                <p:nvPr/>
              </p:nvSpPr>
              <p:spPr bwMode="auto">
                <a:xfrm>
                  <a:off x="2754" y="3607"/>
                  <a:ext cx="112" cy="103"/>
                </a:xfrm>
                <a:custGeom>
                  <a:avLst/>
                  <a:gdLst>
                    <a:gd name="T0" fmla="*/ 54 w 112"/>
                    <a:gd name="T1" fmla="*/ 0 h 103"/>
                    <a:gd name="T2" fmla="*/ 60 w 112"/>
                    <a:gd name="T3" fmla="*/ 0 h 103"/>
                    <a:gd name="T4" fmla="*/ 66 w 112"/>
                    <a:gd name="T5" fmla="*/ 0 h 103"/>
                    <a:gd name="T6" fmla="*/ 72 w 112"/>
                    <a:gd name="T7" fmla="*/ 2 h 103"/>
                    <a:gd name="T8" fmla="*/ 72 w 112"/>
                    <a:gd name="T9" fmla="*/ 10 h 103"/>
                    <a:gd name="T10" fmla="*/ 77 w 112"/>
                    <a:gd name="T11" fmla="*/ 12 h 103"/>
                    <a:gd name="T12" fmla="*/ 83 w 112"/>
                    <a:gd name="T13" fmla="*/ 16 h 103"/>
                    <a:gd name="T14" fmla="*/ 88 w 112"/>
                    <a:gd name="T15" fmla="*/ 19 h 103"/>
                    <a:gd name="T16" fmla="*/ 97 w 112"/>
                    <a:gd name="T17" fmla="*/ 17 h 103"/>
                    <a:gd name="T18" fmla="*/ 100 w 112"/>
                    <a:gd name="T19" fmla="*/ 20 h 103"/>
                    <a:gd name="T20" fmla="*/ 103 w 112"/>
                    <a:gd name="T21" fmla="*/ 25 h 103"/>
                    <a:gd name="T22" fmla="*/ 106 w 112"/>
                    <a:gd name="T23" fmla="*/ 29 h 103"/>
                    <a:gd name="T24" fmla="*/ 100 w 112"/>
                    <a:gd name="T25" fmla="*/ 36 h 103"/>
                    <a:gd name="T26" fmla="*/ 102 w 112"/>
                    <a:gd name="T27" fmla="*/ 43 h 103"/>
                    <a:gd name="T28" fmla="*/ 103 w 112"/>
                    <a:gd name="T29" fmla="*/ 48 h 103"/>
                    <a:gd name="T30" fmla="*/ 103 w 112"/>
                    <a:gd name="T31" fmla="*/ 55 h 103"/>
                    <a:gd name="T32" fmla="*/ 111 w 112"/>
                    <a:gd name="T33" fmla="*/ 58 h 103"/>
                    <a:gd name="T34" fmla="*/ 110 w 112"/>
                    <a:gd name="T35" fmla="*/ 64 h 103"/>
                    <a:gd name="T36" fmla="*/ 108 w 112"/>
                    <a:gd name="T37" fmla="*/ 69 h 103"/>
                    <a:gd name="T38" fmla="*/ 105 w 112"/>
                    <a:gd name="T39" fmla="*/ 74 h 103"/>
                    <a:gd name="T40" fmla="*/ 97 w 112"/>
                    <a:gd name="T41" fmla="*/ 74 h 103"/>
                    <a:gd name="T42" fmla="*/ 92 w 112"/>
                    <a:gd name="T43" fmla="*/ 79 h 103"/>
                    <a:gd name="T44" fmla="*/ 88 w 112"/>
                    <a:gd name="T45" fmla="*/ 83 h 103"/>
                    <a:gd name="T46" fmla="*/ 82 w 112"/>
                    <a:gd name="T47" fmla="*/ 87 h 103"/>
                    <a:gd name="T48" fmla="*/ 83 w 112"/>
                    <a:gd name="T49" fmla="*/ 96 h 103"/>
                    <a:gd name="T50" fmla="*/ 78 w 112"/>
                    <a:gd name="T51" fmla="*/ 98 h 103"/>
                    <a:gd name="T52" fmla="*/ 72 w 112"/>
                    <a:gd name="T53" fmla="*/ 100 h 103"/>
                    <a:gd name="T54" fmla="*/ 64 w 112"/>
                    <a:gd name="T55" fmla="*/ 102 h 103"/>
                    <a:gd name="T56" fmla="*/ 60 w 112"/>
                    <a:gd name="T57" fmla="*/ 95 h 103"/>
                    <a:gd name="T58" fmla="*/ 52 w 112"/>
                    <a:gd name="T59" fmla="*/ 95 h 103"/>
                    <a:gd name="T60" fmla="*/ 46 w 112"/>
                    <a:gd name="T61" fmla="*/ 94 h 103"/>
                    <a:gd name="T62" fmla="*/ 39 w 112"/>
                    <a:gd name="T63" fmla="*/ 92 h 103"/>
                    <a:gd name="T64" fmla="*/ 32 w 112"/>
                    <a:gd name="T65" fmla="*/ 98 h 103"/>
                    <a:gd name="T66" fmla="*/ 27 w 112"/>
                    <a:gd name="T67" fmla="*/ 95 h 103"/>
                    <a:gd name="T68" fmla="*/ 22 w 112"/>
                    <a:gd name="T69" fmla="*/ 92 h 103"/>
                    <a:gd name="T70" fmla="*/ 18 w 112"/>
                    <a:gd name="T71" fmla="*/ 90 h 103"/>
                    <a:gd name="T72" fmla="*/ 21 w 112"/>
                    <a:gd name="T73" fmla="*/ 82 h 103"/>
                    <a:gd name="T74" fmla="*/ 17 w 112"/>
                    <a:gd name="T75" fmla="*/ 76 h 103"/>
                    <a:gd name="T76" fmla="*/ 13 w 112"/>
                    <a:gd name="T77" fmla="*/ 71 h 103"/>
                    <a:gd name="T78" fmla="*/ 10 w 112"/>
                    <a:gd name="T79" fmla="*/ 64 h 103"/>
                    <a:gd name="T80" fmla="*/ 1 w 112"/>
                    <a:gd name="T81" fmla="*/ 64 h 103"/>
                    <a:gd name="T82" fmla="*/ 0 w 112"/>
                    <a:gd name="T83" fmla="*/ 58 h 103"/>
                    <a:gd name="T84" fmla="*/ 0 w 112"/>
                    <a:gd name="T85" fmla="*/ 54 h 103"/>
                    <a:gd name="T86" fmla="*/ 0 w 112"/>
                    <a:gd name="T87" fmla="*/ 49 h 103"/>
                    <a:gd name="T88" fmla="*/ 8 w 112"/>
                    <a:gd name="T89" fmla="*/ 46 h 103"/>
                    <a:gd name="T90" fmla="*/ 10 w 112"/>
                    <a:gd name="T91" fmla="*/ 39 h 103"/>
                    <a:gd name="T92" fmla="*/ 12 w 112"/>
                    <a:gd name="T93" fmla="*/ 34 h 103"/>
                    <a:gd name="T94" fmla="*/ 15 w 112"/>
                    <a:gd name="T95" fmla="*/ 27 h 103"/>
                    <a:gd name="T96" fmla="*/ 11 w 112"/>
                    <a:gd name="T97" fmla="*/ 19 h 103"/>
                    <a:gd name="T98" fmla="*/ 13 w 112"/>
                    <a:gd name="T99" fmla="*/ 16 h 103"/>
                    <a:gd name="T100" fmla="*/ 18 w 112"/>
                    <a:gd name="T101" fmla="*/ 13 h 103"/>
                    <a:gd name="T102" fmla="*/ 22 w 112"/>
                    <a:gd name="T103" fmla="*/ 9 h 103"/>
                    <a:gd name="T104" fmla="*/ 32 w 112"/>
                    <a:gd name="T105" fmla="*/ 13 h 103"/>
                    <a:gd name="T106" fmla="*/ 37 w 112"/>
                    <a:gd name="T107" fmla="*/ 11 h 103"/>
                    <a:gd name="T108" fmla="*/ 43 w 112"/>
                    <a:gd name="T109" fmla="*/ 9 h 103"/>
                    <a:gd name="T110" fmla="*/ 50 w 112"/>
                    <a:gd name="T111" fmla="*/ 7 h 103"/>
                    <a:gd name="T112" fmla="*/ 54 w 112"/>
                    <a:gd name="T113" fmla="*/ 0 h 10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12"/>
                    <a:gd name="T172" fmla="*/ 0 h 103"/>
                    <a:gd name="T173" fmla="*/ 112 w 112"/>
                    <a:gd name="T174" fmla="*/ 103 h 10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12" h="103">
                      <a:moveTo>
                        <a:pt x="54" y="0"/>
                      </a:moveTo>
                      <a:lnTo>
                        <a:pt x="60" y="0"/>
                      </a:lnTo>
                      <a:lnTo>
                        <a:pt x="66" y="0"/>
                      </a:lnTo>
                      <a:lnTo>
                        <a:pt x="72" y="2"/>
                      </a:lnTo>
                      <a:lnTo>
                        <a:pt x="72" y="10"/>
                      </a:lnTo>
                      <a:lnTo>
                        <a:pt x="77" y="12"/>
                      </a:lnTo>
                      <a:lnTo>
                        <a:pt x="83" y="16"/>
                      </a:lnTo>
                      <a:lnTo>
                        <a:pt x="88" y="19"/>
                      </a:lnTo>
                      <a:lnTo>
                        <a:pt x="97" y="17"/>
                      </a:lnTo>
                      <a:lnTo>
                        <a:pt x="100" y="20"/>
                      </a:lnTo>
                      <a:lnTo>
                        <a:pt x="103" y="25"/>
                      </a:lnTo>
                      <a:lnTo>
                        <a:pt x="106" y="29"/>
                      </a:lnTo>
                      <a:lnTo>
                        <a:pt x="100" y="36"/>
                      </a:lnTo>
                      <a:lnTo>
                        <a:pt x="102" y="43"/>
                      </a:lnTo>
                      <a:lnTo>
                        <a:pt x="103" y="48"/>
                      </a:lnTo>
                      <a:lnTo>
                        <a:pt x="103" y="55"/>
                      </a:lnTo>
                      <a:lnTo>
                        <a:pt x="111" y="58"/>
                      </a:lnTo>
                      <a:lnTo>
                        <a:pt x="110" y="64"/>
                      </a:lnTo>
                      <a:lnTo>
                        <a:pt x="108" y="69"/>
                      </a:lnTo>
                      <a:lnTo>
                        <a:pt x="105" y="74"/>
                      </a:lnTo>
                      <a:lnTo>
                        <a:pt x="97" y="74"/>
                      </a:lnTo>
                      <a:lnTo>
                        <a:pt x="92" y="79"/>
                      </a:lnTo>
                      <a:lnTo>
                        <a:pt x="88" y="83"/>
                      </a:lnTo>
                      <a:lnTo>
                        <a:pt x="82" y="87"/>
                      </a:lnTo>
                      <a:lnTo>
                        <a:pt x="83" y="96"/>
                      </a:lnTo>
                      <a:lnTo>
                        <a:pt x="78" y="98"/>
                      </a:lnTo>
                      <a:lnTo>
                        <a:pt x="72" y="100"/>
                      </a:lnTo>
                      <a:lnTo>
                        <a:pt x="64" y="102"/>
                      </a:lnTo>
                      <a:lnTo>
                        <a:pt x="60" y="95"/>
                      </a:lnTo>
                      <a:lnTo>
                        <a:pt x="52" y="95"/>
                      </a:lnTo>
                      <a:lnTo>
                        <a:pt x="46" y="94"/>
                      </a:lnTo>
                      <a:lnTo>
                        <a:pt x="39" y="92"/>
                      </a:lnTo>
                      <a:lnTo>
                        <a:pt x="32" y="98"/>
                      </a:lnTo>
                      <a:lnTo>
                        <a:pt x="27" y="95"/>
                      </a:lnTo>
                      <a:lnTo>
                        <a:pt x="22" y="92"/>
                      </a:lnTo>
                      <a:lnTo>
                        <a:pt x="18" y="90"/>
                      </a:lnTo>
                      <a:lnTo>
                        <a:pt x="21" y="82"/>
                      </a:lnTo>
                      <a:lnTo>
                        <a:pt x="17" y="76"/>
                      </a:lnTo>
                      <a:lnTo>
                        <a:pt x="13" y="71"/>
                      </a:lnTo>
                      <a:lnTo>
                        <a:pt x="10" y="64"/>
                      </a:lnTo>
                      <a:lnTo>
                        <a:pt x="1" y="64"/>
                      </a:lnTo>
                      <a:lnTo>
                        <a:pt x="0" y="58"/>
                      </a:lnTo>
                      <a:lnTo>
                        <a:pt x="0" y="54"/>
                      </a:lnTo>
                      <a:lnTo>
                        <a:pt x="0" y="49"/>
                      </a:lnTo>
                      <a:lnTo>
                        <a:pt x="8" y="46"/>
                      </a:lnTo>
                      <a:lnTo>
                        <a:pt x="10" y="39"/>
                      </a:lnTo>
                      <a:lnTo>
                        <a:pt x="12" y="34"/>
                      </a:lnTo>
                      <a:lnTo>
                        <a:pt x="15" y="27"/>
                      </a:lnTo>
                      <a:lnTo>
                        <a:pt x="11" y="19"/>
                      </a:lnTo>
                      <a:lnTo>
                        <a:pt x="13" y="16"/>
                      </a:lnTo>
                      <a:lnTo>
                        <a:pt x="18" y="13"/>
                      </a:lnTo>
                      <a:lnTo>
                        <a:pt x="22" y="9"/>
                      </a:lnTo>
                      <a:lnTo>
                        <a:pt x="32" y="13"/>
                      </a:lnTo>
                      <a:lnTo>
                        <a:pt x="37" y="11"/>
                      </a:lnTo>
                      <a:lnTo>
                        <a:pt x="43" y="9"/>
                      </a:lnTo>
                      <a:lnTo>
                        <a:pt x="50" y="7"/>
                      </a:lnTo>
                      <a:lnTo>
                        <a:pt x="54" y="0"/>
                      </a:lnTo>
                    </a:path>
                  </a:pathLst>
                </a:custGeom>
                <a:solidFill>
                  <a:srgbClr val="FF0000"/>
                </a:solidFill>
                <a:ln w="12700" cap="rnd" cmpd="sng">
                  <a:solidFill>
                    <a:srgbClr val="000000"/>
                  </a:solidFill>
                  <a:prstDash val="solid"/>
                  <a:round/>
                  <a:headEnd/>
                  <a:tailEnd/>
                </a:ln>
              </p:spPr>
              <p:txBody>
                <a:bodyPr/>
                <a:lstStyle/>
                <a:p>
                  <a:endParaRPr lang="en-GB"/>
                </a:p>
              </p:txBody>
            </p:sp>
            <p:sp>
              <p:nvSpPr>
                <p:cNvPr id="63" name="Oval 50">
                  <a:extLst>
                    <a:ext uri="{FF2B5EF4-FFF2-40B4-BE49-F238E27FC236}">
                      <a16:creationId xmlns:a16="http://schemas.microsoft.com/office/drawing/2014/main" id="{8ECA6393-170E-4235-932D-223E0AE27C16}"/>
                    </a:ext>
                  </a:extLst>
                </p:cNvPr>
                <p:cNvSpPr>
                  <a:spLocks noChangeArrowheads="1"/>
                </p:cNvSpPr>
                <p:nvPr/>
              </p:nvSpPr>
              <p:spPr bwMode="auto">
                <a:xfrm>
                  <a:off x="2791" y="3642"/>
                  <a:ext cx="38" cy="33"/>
                </a:xfrm>
                <a:prstGeom prst="ellipse">
                  <a:avLst/>
                </a:prstGeom>
                <a:solidFill>
                  <a:srgbClr val="000000"/>
                </a:solidFill>
                <a:ln w="12700">
                  <a:solidFill>
                    <a:srgbClr val="000000"/>
                  </a:solidFill>
                  <a:round/>
                  <a:headEnd/>
                  <a:tailEnd/>
                </a:ln>
              </p:spPr>
              <p:txBody>
                <a:bodyPr wrap="none" anchor="ctr"/>
                <a:lstStyle/>
                <a:p>
                  <a:endParaRPr lang="en-US"/>
                </a:p>
              </p:txBody>
            </p:sp>
          </p:grpSp>
          <p:sp>
            <p:nvSpPr>
              <p:cNvPr id="59" name="Rectangle 51">
                <a:extLst>
                  <a:ext uri="{FF2B5EF4-FFF2-40B4-BE49-F238E27FC236}">
                    <a16:creationId xmlns:a16="http://schemas.microsoft.com/office/drawing/2014/main" id="{4BACF992-1D7D-4A05-983D-8A9BDD6D876B}"/>
                  </a:ext>
                </a:extLst>
              </p:cNvPr>
              <p:cNvSpPr>
                <a:spLocks noChangeArrowheads="1"/>
              </p:cNvSpPr>
              <p:nvPr/>
            </p:nvSpPr>
            <p:spPr bwMode="auto">
              <a:xfrm>
                <a:off x="2656" y="3604"/>
                <a:ext cx="289" cy="184"/>
              </a:xfrm>
              <a:prstGeom prst="rect">
                <a:avLst/>
              </a:prstGeom>
              <a:noFill/>
              <a:ln w="12700">
                <a:solidFill>
                  <a:schemeClr val="tx1"/>
                </a:solidFill>
                <a:miter lim="800000"/>
                <a:headEnd/>
                <a:tailEnd/>
              </a:ln>
            </p:spPr>
            <p:txBody>
              <a:bodyPr wrap="none" anchor="ctr"/>
              <a:lstStyle/>
              <a:p>
                <a:endParaRPr lang="en-US"/>
              </a:p>
            </p:txBody>
          </p:sp>
          <p:pic>
            <p:nvPicPr>
              <p:cNvPr id="60" name="Picture 52">
                <a:extLst>
                  <a:ext uri="{FF2B5EF4-FFF2-40B4-BE49-F238E27FC236}">
                    <a16:creationId xmlns:a16="http://schemas.microsoft.com/office/drawing/2014/main" id="{D0FC0478-0B67-4AB9-88AB-487CED77148B}"/>
                  </a:ext>
                </a:extLst>
              </p:cNvPr>
              <p:cNvPicPr>
                <a:picLocks noChangeArrowheads="1"/>
              </p:cNvPicPr>
              <p:nvPr/>
            </p:nvPicPr>
            <p:blipFill>
              <a:blip r:embed="rId7" cstate="print"/>
              <a:srcRect/>
              <a:stretch>
                <a:fillRect/>
              </a:stretch>
            </p:blipFill>
            <p:spPr bwMode="auto">
              <a:xfrm>
                <a:off x="2663" y="3655"/>
                <a:ext cx="109" cy="102"/>
              </a:xfrm>
              <a:prstGeom prst="rect">
                <a:avLst/>
              </a:prstGeom>
              <a:noFill/>
              <a:ln w="9525">
                <a:noFill/>
                <a:miter lim="800000"/>
                <a:headEnd/>
                <a:tailEnd/>
              </a:ln>
            </p:spPr>
          </p:pic>
          <p:pic>
            <p:nvPicPr>
              <p:cNvPr id="61" name="Picture 53">
                <a:extLst>
                  <a:ext uri="{FF2B5EF4-FFF2-40B4-BE49-F238E27FC236}">
                    <a16:creationId xmlns:a16="http://schemas.microsoft.com/office/drawing/2014/main" id="{2B54F554-22C3-4359-AF8F-DFF3B2155C2C}"/>
                  </a:ext>
                </a:extLst>
              </p:cNvPr>
              <p:cNvPicPr>
                <a:picLocks noChangeArrowheads="1"/>
              </p:cNvPicPr>
              <p:nvPr/>
            </p:nvPicPr>
            <p:blipFill>
              <a:blip r:embed="rId8" cstate="print"/>
              <a:srcRect/>
              <a:stretch>
                <a:fillRect/>
              </a:stretch>
            </p:blipFill>
            <p:spPr bwMode="auto">
              <a:xfrm>
                <a:off x="2832" y="3677"/>
                <a:ext cx="110" cy="101"/>
              </a:xfrm>
              <a:prstGeom prst="rect">
                <a:avLst/>
              </a:prstGeom>
              <a:noFill/>
              <a:ln w="9525">
                <a:noFill/>
                <a:miter lim="800000"/>
                <a:headEnd/>
                <a:tailEnd/>
              </a:ln>
            </p:spPr>
          </p:pic>
        </p:grpSp>
      </p:grpSp>
    </p:spTree>
    <p:extLst>
      <p:ext uri="{BB962C8B-B14F-4D97-AF65-F5344CB8AC3E}">
        <p14:creationId xmlns:p14="http://schemas.microsoft.com/office/powerpoint/2010/main" val="1749712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FDE9B952-E26A-4FE7-BBAE-A88E46F7A89D}"/>
              </a:ext>
            </a:extLst>
          </p:cNvPr>
          <p:cNvSpPr>
            <a:spLocks noGrp="1"/>
          </p:cNvSpPr>
          <p:nvPr>
            <p:ph type="body" sz="quarter" idx="10"/>
          </p:nvPr>
        </p:nvSpPr>
        <p:spPr/>
        <p:txBody>
          <a:bodyPr/>
          <a:lstStyle/>
          <a:p>
            <a:r>
              <a:rPr lang="en-GB" dirty="0"/>
              <a:t>Why use </a:t>
            </a:r>
          </a:p>
          <a:p>
            <a:r>
              <a:rPr lang="en-GB" dirty="0"/>
              <a:t>client-side scripts?</a:t>
            </a:r>
            <a:endParaRPr lang="en-IN" dirty="0"/>
          </a:p>
        </p:txBody>
      </p:sp>
      <p:sp>
        <p:nvSpPr>
          <p:cNvPr id="7" name="Text Placeholder 6">
            <a:extLst>
              <a:ext uri="{FF2B5EF4-FFF2-40B4-BE49-F238E27FC236}">
                <a16:creationId xmlns:a16="http://schemas.microsoft.com/office/drawing/2014/main" id="{73E057F3-662F-4461-B7DA-17FCA7ADDF6B}"/>
              </a:ext>
            </a:extLst>
          </p:cNvPr>
          <p:cNvSpPr>
            <a:spLocks noGrp="1"/>
          </p:cNvSpPr>
          <p:nvPr>
            <p:ph type="body" sz="quarter" idx="11"/>
          </p:nvPr>
        </p:nvSpPr>
        <p:spPr>
          <a:xfrm>
            <a:off x="5850294" y="579549"/>
            <a:ext cx="5971592" cy="5899039"/>
          </a:xfrm>
        </p:spPr>
        <p:txBody>
          <a:bodyPr/>
          <a:lstStyle/>
          <a:p>
            <a:pPr marL="342900" indent="-342900">
              <a:buFont typeface="Arial" panose="020B0604020202020204" pitchFamily="34" charset="0"/>
              <a:buChar char="•"/>
            </a:pPr>
            <a:r>
              <a:rPr lang="en-IN" dirty="0"/>
              <a:t>Provides responses to queries </a:t>
            </a:r>
            <a:r>
              <a:rPr lang="en-IN" b="1" dirty="0"/>
              <a:t>without intervention </a:t>
            </a:r>
            <a:r>
              <a:rPr lang="en-IN" dirty="0"/>
              <a:t>from the server.</a:t>
            </a:r>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r>
              <a:rPr lang="en-IN" b="1" dirty="0"/>
              <a:t>Validates</a:t>
            </a:r>
            <a:r>
              <a:rPr lang="en-IN" dirty="0"/>
              <a:t> user data.</a:t>
            </a:r>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r>
              <a:rPr lang="en-IN" dirty="0"/>
              <a:t>Calculates </a:t>
            </a:r>
            <a:r>
              <a:rPr lang="en-IN" b="1" dirty="0"/>
              <a:t>expressions</a:t>
            </a:r>
            <a:r>
              <a:rPr lang="en-IN" dirty="0"/>
              <a:t>.</a:t>
            </a:r>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r>
              <a:rPr lang="en-IN" dirty="0"/>
              <a:t>Makes use of </a:t>
            </a:r>
            <a:r>
              <a:rPr lang="en-IN" b="1" dirty="0"/>
              <a:t>embedded objects</a:t>
            </a:r>
            <a:r>
              <a:rPr lang="en-IN" dirty="0"/>
              <a:t>.</a:t>
            </a:r>
            <a:endParaRPr lang="en-IN" b="1" dirty="0"/>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r>
              <a:rPr lang="en-IN" dirty="0"/>
              <a:t>Use Ajax to </a:t>
            </a:r>
            <a:r>
              <a:rPr lang="en-IN" b="1" dirty="0"/>
              <a:t>get / set </a:t>
            </a:r>
            <a:r>
              <a:rPr lang="en-IN" dirty="0"/>
              <a:t>data on a server.</a:t>
            </a:r>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r>
              <a:rPr lang="en-IN" dirty="0"/>
              <a:t>Call </a:t>
            </a:r>
            <a:r>
              <a:rPr lang="en-IN" b="1" dirty="0"/>
              <a:t>Web services / REST</a:t>
            </a:r>
            <a:r>
              <a:rPr lang="en-IN" dirty="0"/>
              <a:t>.</a:t>
            </a:r>
          </a:p>
        </p:txBody>
      </p:sp>
    </p:spTree>
    <p:extLst>
      <p:ext uri="{BB962C8B-B14F-4D97-AF65-F5344CB8AC3E}">
        <p14:creationId xmlns:p14="http://schemas.microsoft.com/office/powerpoint/2010/main" val="743116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143344E-2B1E-48A3-A964-6CB4BF09B954}"/>
              </a:ext>
            </a:extLst>
          </p:cNvPr>
          <p:cNvSpPr>
            <a:spLocks noGrp="1"/>
          </p:cNvSpPr>
          <p:nvPr>
            <p:ph type="body" sz="quarter" idx="10"/>
          </p:nvPr>
        </p:nvSpPr>
        <p:spPr/>
        <p:txBody>
          <a:bodyPr/>
          <a:lstStyle/>
          <a:p>
            <a:r>
              <a:rPr lang="en-US" dirty="0"/>
              <a:t>Scripting Languages</a:t>
            </a:r>
            <a:endParaRPr lang="en-IN" dirty="0"/>
          </a:p>
        </p:txBody>
      </p:sp>
      <p:sp>
        <p:nvSpPr>
          <p:cNvPr id="5" name="Text Placeholder 4">
            <a:extLst>
              <a:ext uri="{FF2B5EF4-FFF2-40B4-BE49-F238E27FC236}">
                <a16:creationId xmlns:a16="http://schemas.microsoft.com/office/drawing/2014/main" id="{96C93DF6-A968-4920-BB92-7E1C81C27E8D}"/>
              </a:ext>
            </a:extLst>
          </p:cNvPr>
          <p:cNvSpPr>
            <a:spLocks noGrp="1"/>
          </p:cNvSpPr>
          <p:nvPr>
            <p:ph type="body" sz="quarter" idx="15"/>
          </p:nvPr>
        </p:nvSpPr>
        <p:spPr>
          <a:xfrm>
            <a:off x="5037138" y="1349984"/>
            <a:ext cx="6491474" cy="5274934"/>
          </a:xfrm>
        </p:spPr>
        <p:txBody>
          <a:bodyPr/>
          <a:lstStyle/>
          <a:p>
            <a:pPr marL="342900" indent="-342900">
              <a:buFont typeface="Arial" panose="020B0604020202020204" pitchFamily="34" charset="0"/>
              <a:buChar char="•"/>
            </a:pPr>
            <a:r>
              <a:rPr lang="en-IN" b="1" dirty="0"/>
              <a:t>Two scripting languages</a:t>
            </a:r>
            <a:r>
              <a:rPr lang="en-IN" dirty="0"/>
              <a:t>:</a:t>
            </a:r>
            <a:endParaRPr lang="en-IN" b="1" dirty="0"/>
          </a:p>
          <a:p>
            <a:pPr marL="684000" indent="-342900">
              <a:buFont typeface="Arial" panose="020B0604020202020204" pitchFamily="34" charset="0"/>
              <a:buChar char="•"/>
            </a:pPr>
            <a:r>
              <a:rPr lang="en-IN" b="1" dirty="0"/>
              <a:t>JavaScript</a:t>
            </a:r>
            <a:r>
              <a:rPr lang="en-IN" dirty="0"/>
              <a:t> and </a:t>
            </a:r>
            <a:r>
              <a:rPr lang="en-IN" b="1" dirty="0"/>
              <a:t>VBScript</a:t>
            </a:r>
            <a:r>
              <a:rPr lang="en-IN" dirty="0"/>
              <a:t>.</a:t>
            </a:r>
            <a:endParaRPr lang="en-IN" b="1" dirty="0"/>
          </a:p>
          <a:p>
            <a:pPr marL="684000" indent="-342900">
              <a:buFont typeface="Arial" panose="020B0604020202020204" pitchFamily="34" charset="0"/>
              <a:buChar char="•"/>
            </a:pPr>
            <a:r>
              <a:rPr lang="en-IN" dirty="0"/>
              <a:t>Similar capabilities, very different syntax.</a:t>
            </a:r>
          </a:p>
          <a:p>
            <a:pPr marL="342900" indent="-342900">
              <a:buFont typeface="Arial" panose="020B0604020202020204" pitchFamily="34" charset="0"/>
              <a:buChar char="•"/>
            </a:pPr>
            <a:r>
              <a:rPr lang="en-IN" b="1" dirty="0"/>
              <a:t>JavaScript</a:t>
            </a:r>
            <a:r>
              <a:rPr lang="en-IN" dirty="0"/>
              <a:t>:</a:t>
            </a:r>
            <a:endParaRPr lang="en-IN" b="1" dirty="0"/>
          </a:p>
          <a:p>
            <a:pPr marL="684000" indent="-342900">
              <a:buFont typeface="Arial" panose="020B0604020202020204" pitchFamily="34" charset="0"/>
              <a:buChar char="•"/>
            </a:pPr>
            <a:r>
              <a:rPr lang="en-IN" dirty="0"/>
              <a:t>Developed by Sun / Netscape. </a:t>
            </a:r>
          </a:p>
          <a:p>
            <a:pPr marL="684000" indent="-342900">
              <a:buFont typeface="Arial" panose="020B0604020202020204" pitchFamily="34" charset="0"/>
              <a:buChar char="•"/>
            </a:pPr>
            <a:r>
              <a:rPr lang="en-IN" dirty="0"/>
              <a:t>based on Java (but different!)</a:t>
            </a:r>
          </a:p>
          <a:p>
            <a:pPr marL="342900" indent="-342900">
              <a:buFont typeface="Arial" panose="020B0604020202020204" pitchFamily="34" charset="0"/>
              <a:buChar char="•"/>
            </a:pPr>
            <a:r>
              <a:rPr lang="en-IN" b="1" dirty="0"/>
              <a:t>VBScript</a:t>
            </a:r>
            <a:r>
              <a:rPr lang="en-IN" dirty="0"/>
              <a:t>:</a:t>
            </a:r>
            <a:endParaRPr lang="en-IN" b="1" dirty="0"/>
          </a:p>
          <a:p>
            <a:pPr marL="684000" indent="-342900">
              <a:buFont typeface="Arial" panose="020B0604020202020204" pitchFamily="34" charset="0"/>
              <a:buChar char="•"/>
            </a:pPr>
            <a:r>
              <a:rPr lang="en-IN" dirty="0"/>
              <a:t>By Microsoft.</a:t>
            </a:r>
          </a:p>
          <a:p>
            <a:pPr marL="684000" indent="-342900">
              <a:buFont typeface="Arial" panose="020B0604020202020204" pitchFamily="34" charset="0"/>
              <a:buChar char="•"/>
            </a:pPr>
            <a:r>
              <a:rPr lang="en-IN" dirty="0"/>
              <a:t>Not supported by some browsers.</a:t>
            </a:r>
          </a:p>
          <a:p>
            <a:pPr marL="684000" indent="-342900">
              <a:buFont typeface="Arial" panose="020B0604020202020204" pitchFamily="34" charset="0"/>
              <a:buChar char="•"/>
            </a:pPr>
            <a:r>
              <a:rPr lang="en-IN" dirty="0"/>
              <a:t>You will hardly ever see a site in VBScript.</a:t>
            </a:r>
          </a:p>
          <a:p>
            <a:pPr marL="684000" indent="-342900">
              <a:buFont typeface="Arial" panose="020B0604020202020204" pitchFamily="34" charset="0"/>
              <a:buChar char="•"/>
            </a:pPr>
            <a:endParaRPr lang="en-IN" dirty="0"/>
          </a:p>
          <a:p>
            <a:pPr marL="342900" indent="-342900">
              <a:buFont typeface="Arial" panose="020B0604020202020204" pitchFamily="34" charset="0"/>
              <a:buChar char="•"/>
            </a:pPr>
            <a:r>
              <a:rPr lang="en-IN" b="1" dirty="0"/>
              <a:t>Conclusion – only use JavaScript!</a:t>
            </a:r>
          </a:p>
        </p:txBody>
      </p:sp>
    </p:spTree>
    <p:extLst>
      <p:ext uri="{BB962C8B-B14F-4D97-AF65-F5344CB8AC3E}">
        <p14:creationId xmlns:p14="http://schemas.microsoft.com/office/powerpoint/2010/main" val="877707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body" sz="quarter" idx="11"/>
          </p:nvPr>
        </p:nvSpPr>
        <p:spPr/>
        <p:txBody>
          <a:bodyPr/>
          <a:lstStyle/>
          <a:p>
            <a:endParaRPr lang="en-US" dirty="0"/>
          </a:p>
        </p:txBody>
      </p:sp>
      <p:sp>
        <p:nvSpPr>
          <p:cNvPr id="5" name="Text Placeholder 4"/>
          <p:cNvSpPr>
            <a:spLocks noGrp="1"/>
          </p:cNvSpPr>
          <p:nvPr>
            <p:ph type="body" sz="quarter" idx="13"/>
          </p:nvPr>
        </p:nvSpPr>
        <p:spPr>
          <a:xfrm>
            <a:off x="604157" y="1992792"/>
            <a:ext cx="5111656" cy="4376323"/>
          </a:xfrm>
        </p:spPr>
        <p:txBody>
          <a:bodyPr/>
          <a:lstStyle/>
          <a:p>
            <a:r>
              <a:rPr lang="en-US" b="1" dirty="0"/>
              <a:t>Enclose script code in </a:t>
            </a:r>
            <a:r>
              <a:rPr lang="en-GB" b="1" dirty="0">
                <a:solidFill>
                  <a:srgbClr val="0000FF"/>
                </a:solidFill>
                <a:highlight>
                  <a:srgbClr val="FFFFFF"/>
                </a:highlight>
                <a:latin typeface="Consolas" panose="020B0609020204030204" pitchFamily="49" charset="0"/>
              </a:rPr>
              <a:t>&lt;</a:t>
            </a:r>
            <a:r>
              <a:rPr lang="en-GB" b="1" dirty="0">
                <a:solidFill>
                  <a:srgbClr val="800000"/>
                </a:solidFill>
                <a:highlight>
                  <a:srgbClr val="FFFFFF"/>
                </a:highlight>
                <a:latin typeface="Consolas" panose="020B0609020204030204" pitchFamily="49" charset="0"/>
              </a:rPr>
              <a:t>script</a:t>
            </a:r>
            <a:r>
              <a:rPr lang="en-GB" b="1" dirty="0">
                <a:solidFill>
                  <a:srgbClr val="0000FF"/>
                </a:solidFill>
                <a:highlight>
                  <a:srgbClr val="FFFFFF"/>
                </a:highlight>
                <a:latin typeface="Consolas" panose="020B0609020204030204" pitchFamily="49" charset="0"/>
              </a:rPr>
              <a:t>&gt;</a:t>
            </a:r>
            <a:r>
              <a:rPr lang="en-US" b="1" dirty="0"/>
              <a:t> tag</a:t>
            </a:r>
            <a:r>
              <a:rPr lang="en-US" dirty="0"/>
              <a:t>.</a:t>
            </a:r>
            <a:endParaRPr lang="en-US" b="1" dirty="0"/>
          </a:p>
          <a:p>
            <a:pPr marL="342000" lvl="1" indent="-342000"/>
            <a:endParaRPr lang="en-US" dirty="0"/>
          </a:p>
          <a:p>
            <a:pPr marL="342000" lvl="1" indent="-342000"/>
            <a:r>
              <a:rPr lang="en-US" dirty="0"/>
              <a:t>Can miss the TYPE attribute </a:t>
            </a:r>
            <a:r>
              <a:rPr lang="en-GB" b="1" dirty="0" err="1">
                <a:solidFill>
                  <a:srgbClr val="F3622C"/>
                </a:solidFill>
                <a:highlight>
                  <a:srgbClr val="FFFFFF"/>
                </a:highlight>
                <a:latin typeface="Consolas" panose="020B0609020204030204" pitchFamily="49" charset="0"/>
              </a:rPr>
              <a:t>javascript</a:t>
            </a:r>
            <a:r>
              <a:rPr lang="en-US" dirty="0"/>
              <a:t> assumed.</a:t>
            </a:r>
          </a:p>
          <a:p>
            <a:pPr marL="342000" lvl="1" indent="-342000"/>
            <a:endParaRPr lang="en-US" dirty="0"/>
          </a:p>
          <a:p>
            <a:pPr marL="342000" lvl="1" indent="-342000"/>
            <a:r>
              <a:rPr lang="en-US" dirty="0"/>
              <a:t>For the remainder of this course, we will miss the TYPE attribute.</a:t>
            </a:r>
          </a:p>
          <a:p>
            <a:endParaRPr lang="en-US" dirty="0"/>
          </a:p>
        </p:txBody>
      </p:sp>
      <p:sp>
        <p:nvSpPr>
          <p:cNvPr id="9218" name="Rectangle 2"/>
          <p:cNvSpPr>
            <a:spLocks noGrp="1" noChangeArrowheads="1"/>
          </p:cNvSpPr>
          <p:nvPr>
            <p:ph type="title"/>
          </p:nvPr>
        </p:nvSpPr>
        <p:spPr/>
        <p:txBody>
          <a:bodyPr/>
          <a:lstStyle/>
          <a:p>
            <a:r>
              <a:rPr lang="en-US" dirty="0"/>
              <a:t> The </a:t>
            </a:r>
            <a:r>
              <a:rPr lang="en-GB" b="1" dirty="0">
                <a:solidFill>
                  <a:srgbClr val="0000FF"/>
                </a:solidFill>
                <a:highlight>
                  <a:srgbClr val="FFFFFF"/>
                </a:highlight>
                <a:latin typeface="Consolas" panose="020B0609020204030204" pitchFamily="49" charset="0"/>
              </a:rPr>
              <a:t>&lt;</a:t>
            </a:r>
            <a:r>
              <a:rPr lang="en-GB" b="1" dirty="0">
                <a:solidFill>
                  <a:srgbClr val="800000"/>
                </a:solidFill>
                <a:highlight>
                  <a:srgbClr val="FFFFFF"/>
                </a:highlight>
                <a:latin typeface="Consolas" panose="020B0609020204030204" pitchFamily="49" charset="0"/>
              </a:rPr>
              <a:t>script</a:t>
            </a:r>
            <a:r>
              <a:rPr lang="en-GB" b="1" dirty="0">
                <a:solidFill>
                  <a:srgbClr val="0000FF"/>
                </a:solidFill>
                <a:highlight>
                  <a:srgbClr val="FFFFFF"/>
                </a:highlight>
                <a:latin typeface="Consolas" panose="020B0609020204030204" pitchFamily="49" charset="0"/>
              </a:rPr>
              <a:t>&gt;</a:t>
            </a:r>
            <a:r>
              <a:rPr lang="en-US" dirty="0"/>
              <a:t> tag</a:t>
            </a:r>
          </a:p>
        </p:txBody>
      </p:sp>
      <p:sp>
        <p:nvSpPr>
          <p:cNvPr id="2" name="Rectangle 1"/>
          <p:cNvSpPr/>
          <p:nvPr/>
        </p:nvSpPr>
        <p:spPr>
          <a:xfrm>
            <a:off x="5915467" y="1992793"/>
            <a:ext cx="4911870" cy="4524315"/>
          </a:xfrm>
          <a:prstGeom prst="rect">
            <a:avLst/>
          </a:prstGeom>
          <a:ln w="25400"/>
        </p:spPr>
        <p:style>
          <a:lnRef idx="2">
            <a:schemeClr val="accent1"/>
          </a:lnRef>
          <a:fillRef idx="1">
            <a:schemeClr val="lt1"/>
          </a:fillRef>
          <a:effectRef idx="0">
            <a:schemeClr val="accent1"/>
          </a:effectRef>
          <a:fontRef idx="minor">
            <a:schemeClr val="dk1"/>
          </a:fontRef>
        </p:style>
        <p:txBody>
          <a:bodyPr wrap="square">
            <a:spAutoFit/>
          </a:bodyPr>
          <a:lstStyle/>
          <a:p>
            <a:r>
              <a:rPr lang="en-GB" b="1" dirty="0">
                <a:solidFill>
                  <a:srgbClr val="0000FF"/>
                </a:solidFill>
                <a:highlight>
                  <a:srgbClr val="FFFFFF"/>
                </a:highlight>
                <a:latin typeface="Consolas" panose="020B0609020204030204" pitchFamily="49" charset="0"/>
              </a:rPr>
              <a:t>&lt;</a:t>
            </a:r>
            <a:r>
              <a:rPr lang="en-GB" b="1" dirty="0">
                <a:solidFill>
                  <a:srgbClr val="800000"/>
                </a:solidFill>
                <a:highlight>
                  <a:srgbClr val="FFFFFF"/>
                </a:highlight>
                <a:latin typeface="Consolas" panose="020B0609020204030204" pitchFamily="49" charset="0"/>
              </a:rPr>
              <a:t>!DOCTYPE</a:t>
            </a:r>
            <a:r>
              <a:rPr lang="en-GB" b="1" dirty="0">
                <a:solidFill>
                  <a:srgbClr val="000000"/>
                </a:solidFill>
                <a:highlight>
                  <a:srgbClr val="FFFFFF"/>
                </a:highlight>
                <a:latin typeface="Consolas" panose="020B0609020204030204" pitchFamily="49" charset="0"/>
              </a:rPr>
              <a:t> </a:t>
            </a:r>
            <a:r>
              <a:rPr lang="en-GB" b="1" dirty="0">
                <a:solidFill>
                  <a:srgbClr val="FF0000"/>
                </a:solidFill>
                <a:highlight>
                  <a:srgbClr val="FFFFFF"/>
                </a:highlight>
                <a:latin typeface="Consolas" panose="020B0609020204030204" pitchFamily="49" charset="0"/>
              </a:rPr>
              <a:t>html</a:t>
            </a:r>
            <a:r>
              <a:rPr lang="en-GB" b="1" dirty="0">
                <a:solidFill>
                  <a:srgbClr val="0000FF"/>
                </a:solidFill>
                <a:highlight>
                  <a:srgbClr val="FFFFFF"/>
                </a:highlight>
                <a:latin typeface="Consolas" panose="020B0609020204030204" pitchFamily="49" charset="0"/>
              </a:rPr>
              <a:t>&gt;</a:t>
            </a:r>
            <a:endParaRPr lang="en-GB" b="1" dirty="0">
              <a:solidFill>
                <a:srgbClr val="000000"/>
              </a:solidFill>
              <a:highlight>
                <a:srgbClr val="FFFFFF"/>
              </a:highlight>
              <a:latin typeface="Consolas" panose="020B0609020204030204" pitchFamily="49" charset="0"/>
            </a:endParaRPr>
          </a:p>
          <a:p>
            <a:r>
              <a:rPr lang="en-GB" b="1" dirty="0">
                <a:solidFill>
                  <a:srgbClr val="0000FF"/>
                </a:solidFill>
                <a:highlight>
                  <a:srgbClr val="FFFFFF"/>
                </a:highlight>
                <a:latin typeface="Consolas" panose="020B0609020204030204" pitchFamily="49" charset="0"/>
              </a:rPr>
              <a:t>&lt;</a:t>
            </a:r>
            <a:r>
              <a:rPr lang="en-GB" b="1" dirty="0">
                <a:solidFill>
                  <a:srgbClr val="800000"/>
                </a:solidFill>
                <a:highlight>
                  <a:srgbClr val="FFFFFF"/>
                </a:highlight>
                <a:latin typeface="Consolas" panose="020B0609020204030204" pitchFamily="49" charset="0"/>
              </a:rPr>
              <a:t>html</a:t>
            </a:r>
            <a:r>
              <a:rPr lang="en-GB" b="1" dirty="0">
                <a:solidFill>
                  <a:srgbClr val="0000FF"/>
                </a:solidFill>
                <a:highlight>
                  <a:srgbClr val="FFFFFF"/>
                </a:highlight>
                <a:latin typeface="Consolas" panose="020B0609020204030204" pitchFamily="49" charset="0"/>
              </a:rPr>
              <a:t>&gt;</a:t>
            </a:r>
            <a:endParaRPr lang="en-GB" b="1" dirty="0">
              <a:solidFill>
                <a:srgbClr val="000000"/>
              </a:solidFill>
              <a:highlight>
                <a:srgbClr val="FFFFFF"/>
              </a:highlight>
              <a:latin typeface="Consolas" panose="020B0609020204030204" pitchFamily="49" charset="0"/>
            </a:endParaRPr>
          </a:p>
          <a:p>
            <a:r>
              <a:rPr lang="en-GB" b="1" dirty="0">
                <a:solidFill>
                  <a:srgbClr val="0000FF"/>
                </a:solidFill>
                <a:highlight>
                  <a:srgbClr val="FFFFFF"/>
                </a:highlight>
                <a:latin typeface="Consolas" panose="020B0609020204030204" pitchFamily="49" charset="0"/>
              </a:rPr>
              <a:t>&lt;</a:t>
            </a:r>
            <a:r>
              <a:rPr lang="en-GB" b="1" dirty="0">
                <a:solidFill>
                  <a:srgbClr val="800000"/>
                </a:solidFill>
                <a:highlight>
                  <a:srgbClr val="FFFFFF"/>
                </a:highlight>
                <a:latin typeface="Consolas" panose="020B0609020204030204" pitchFamily="49" charset="0"/>
              </a:rPr>
              <a:t>head</a:t>
            </a:r>
            <a:r>
              <a:rPr lang="en-GB" b="1" dirty="0">
                <a:solidFill>
                  <a:srgbClr val="0000FF"/>
                </a:solidFill>
                <a:highlight>
                  <a:srgbClr val="FFFFFF"/>
                </a:highlight>
                <a:latin typeface="Consolas" panose="020B0609020204030204" pitchFamily="49" charset="0"/>
              </a:rPr>
              <a:t>&gt;</a:t>
            </a:r>
            <a:endParaRPr lang="en-GB" b="1" dirty="0">
              <a:solidFill>
                <a:srgbClr val="000000"/>
              </a:solidFill>
              <a:highlight>
                <a:srgbClr val="FFFFFF"/>
              </a:highlight>
              <a:latin typeface="Consolas" panose="020B0609020204030204" pitchFamily="49" charset="0"/>
            </a:endParaRPr>
          </a:p>
          <a:p>
            <a:r>
              <a:rPr lang="en-GB" b="1" dirty="0">
                <a:solidFill>
                  <a:srgbClr val="000000"/>
                </a:solidFill>
                <a:highlight>
                  <a:srgbClr val="FFFFFF"/>
                </a:highlight>
                <a:latin typeface="Consolas" panose="020B0609020204030204" pitchFamily="49" charset="0"/>
              </a:rPr>
              <a:t>    </a:t>
            </a:r>
            <a:r>
              <a:rPr lang="en-GB" b="1" dirty="0">
                <a:solidFill>
                  <a:srgbClr val="0000FF"/>
                </a:solidFill>
                <a:highlight>
                  <a:srgbClr val="FFFFFF"/>
                </a:highlight>
                <a:latin typeface="Consolas" panose="020B0609020204030204" pitchFamily="49" charset="0"/>
              </a:rPr>
              <a:t>&lt;</a:t>
            </a:r>
            <a:r>
              <a:rPr lang="en-GB" b="1" dirty="0">
                <a:solidFill>
                  <a:srgbClr val="800000"/>
                </a:solidFill>
                <a:highlight>
                  <a:srgbClr val="FFFFFF"/>
                </a:highlight>
                <a:latin typeface="Consolas" panose="020B0609020204030204" pitchFamily="49" charset="0"/>
              </a:rPr>
              <a:t>title</a:t>
            </a:r>
            <a:r>
              <a:rPr lang="en-GB" b="1" dirty="0">
                <a:solidFill>
                  <a:srgbClr val="0000FF"/>
                </a:solidFill>
                <a:highlight>
                  <a:srgbClr val="FFFFFF"/>
                </a:highlight>
                <a:latin typeface="Consolas" panose="020B0609020204030204" pitchFamily="49" charset="0"/>
              </a:rPr>
              <a:t>&gt;&lt;/</a:t>
            </a:r>
            <a:r>
              <a:rPr lang="en-GB" b="1" dirty="0">
                <a:solidFill>
                  <a:srgbClr val="800000"/>
                </a:solidFill>
                <a:highlight>
                  <a:srgbClr val="FFFFFF"/>
                </a:highlight>
                <a:latin typeface="Consolas" panose="020B0609020204030204" pitchFamily="49" charset="0"/>
              </a:rPr>
              <a:t>title</a:t>
            </a:r>
            <a:r>
              <a:rPr lang="en-GB" b="1" dirty="0">
                <a:solidFill>
                  <a:srgbClr val="0000FF"/>
                </a:solidFill>
                <a:highlight>
                  <a:srgbClr val="FFFFFF"/>
                </a:highlight>
                <a:latin typeface="Consolas" panose="020B0609020204030204" pitchFamily="49" charset="0"/>
              </a:rPr>
              <a:t>&gt;</a:t>
            </a:r>
            <a:endParaRPr lang="en-GB" b="1" dirty="0">
              <a:solidFill>
                <a:srgbClr val="000000"/>
              </a:solidFill>
              <a:highlight>
                <a:srgbClr val="FFFFFF"/>
              </a:highlight>
              <a:latin typeface="Consolas" panose="020B0609020204030204" pitchFamily="49" charset="0"/>
            </a:endParaRPr>
          </a:p>
          <a:p>
            <a:r>
              <a:rPr lang="en-GB" b="1" dirty="0">
                <a:solidFill>
                  <a:srgbClr val="0000FF"/>
                </a:solidFill>
                <a:highlight>
                  <a:srgbClr val="FFFFFF"/>
                </a:highlight>
                <a:latin typeface="Consolas" panose="020B0609020204030204" pitchFamily="49" charset="0"/>
              </a:rPr>
              <a:t>    &lt;</a:t>
            </a:r>
            <a:r>
              <a:rPr lang="en-GB" b="1" dirty="0">
                <a:solidFill>
                  <a:srgbClr val="800000"/>
                </a:solidFill>
                <a:highlight>
                  <a:srgbClr val="FFFFFF"/>
                </a:highlight>
                <a:latin typeface="Consolas" panose="020B0609020204030204" pitchFamily="49" charset="0"/>
              </a:rPr>
              <a:t>meta</a:t>
            </a:r>
            <a:r>
              <a:rPr lang="en-GB" b="1" dirty="0">
                <a:solidFill>
                  <a:srgbClr val="000000"/>
                </a:solidFill>
                <a:highlight>
                  <a:srgbClr val="FFFFFF"/>
                </a:highlight>
                <a:latin typeface="Consolas" panose="020B0609020204030204" pitchFamily="49" charset="0"/>
              </a:rPr>
              <a:t> </a:t>
            </a:r>
            <a:r>
              <a:rPr lang="en-GB" b="1" dirty="0">
                <a:solidFill>
                  <a:srgbClr val="FF0000"/>
                </a:solidFill>
                <a:highlight>
                  <a:srgbClr val="FFFFFF"/>
                </a:highlight>
                <a:latin typeface="Consolas" panose="020B0609020204030204" pitchFamily="49" charset="0"/>
              </a:rPr>
              <a:t>charset</a:t>
            </a:r>
            <a:r>
              <a:rPr lang="en-GB" b="1" dirty="0">
                <a:solidFill>
                  <a:srgbClr val="0000FF"/>
                </a:solidFill>
                <a:highlight>
                  <a:srgbClr val="FFFFFF"/>
                </a:highlight>
                <a:latin typeface="Consolas" panose="020B0609020204030204" pitchFamily="49" charset="0"/>
              </a:rPr>
              <a:t>="utf-8"</a:t>
            </a:r>
            <a:r>
              <a:rPr lang="en-GB" b="1" dirty="0">
                <a:solidFill>
                  <a:srgbClr val="000000"/>
                </a:solidFill>
                <a:highlight>
                  <a:srgbClr val="FFFFFF"/>
                </a:highlight>
                <a:latin typeface="Consolas" panose="020B0609020204030204" pitchFamily="49" charset="0"/>
              </a:rPr>
              <a:t> </a:t>
            </a:r>
            <a:r>
              <a:rPr lang="en-GB" b="1" dirty="0">
                <a:solidFill>
                  <a:srgbClr val="0000FF"/>
                </a:solidFill>
                <a:highlight>
                  <a:srgbClr val="FFFFFF"/>
                </a:highlight>
                <a:latin typeface="Consolas" panose="020B0609020204030204" pitchFamily="49" charset="0"/>
              </a:rPr>
              <a:t>/&gt;</a:t>
            </a:r>
            <a:endParaRPr lang="en-GB" b="1" dirty="0">
              <a:solidFill>
                <a:srgbClr val="000000"/>
              </a:solidFill>
              <a:highlight>
                <a:srgbClr val="FFFFFF"/>
              </a:highlight>
              <a:latin typeface="Consolas" panose="020B0609020204030204" pitchFamily="49" charset="0"/>
            </a:endParaRPr>
          </a:p>
          <a:p>
            <a:endParaRPr lang="en-GB" b="1" dirty="0">
              <a:solidFill>
                <a:srgbClr val="000000"/>
              </a:solidFill>
              <a:highlight>
                <a:srgbClr val="FFFFFF"/>
              </a:highlight>
              <a:latin typeface="Consolas" panose="020B0609020204030204" pitchFamily="49" charset="0"/>
            </a:endParaRPr>
          </a:p>
          <a:p>
            <a:r>
              <a:rPr lang="en-GB" b="1" dirty="0">
                <a:solidFill>
                  <a:srgbClr val="000000"/>
                </a:solidFill>
                <a:highlight>
                  <a:srgbClr val="FFFFFF"/>
                </a:highlight>
                <a:latin typeface="Consolas" panose="020B0609020204030204" pitchFamily="49" charset="0"/>
              </a:rPr>
              <a:t>    </a:t>
            </a:r>
            <a:r>
              <a:rPr lang="en-GB" b="1" dirty="0">
                <a:solidFill>
                  <a:srgbClr val="0000FF"/>
                </a:solidFill>
                <a:highlight>
                  <a:srgbClr val="FFFFFF"/>
                </a:highlight>
                <a:latin typeface="Consolas" panose="020B0609020204030204" pitchFamily="49" charset="0"/>
              </a:rPr>
              <a:t>&lt;</a:t>
            </a:r>
            <a:r>
              <a:rPr lang="en-GB" b="1" dirty="0">
                <a:solidFill>
                  <a:srgbClr val="800000"/>
                </a:solidFill>
                <a:highlight>
                  <a:srgbClr val="FFFFFF"/>
                </a:highlight>
                <a:latin typeface="Consolas" panose="020B0609020204030204" pitchFamily="49" charset="0"/>
              </a:rPr>
              <a:t>script</a:t>
            </a:r>
            <a:r>
              <a:rPr lang="en-GB" b="1" dirty="0">
                <a:solidFill>
                  <a:srgbClr val="000000"/>
                </a:solidFill>
                <a:highlight>
                  <a:srgbClr val="FFFFFF"/>
                </a:highlight>
                <a:latin typeface="Consolas" panose="020B0609020204030204" pitchFamily="49" charset="0"/>
              </a:rPr>
              <a:t> </a:t>
            </a:r>
            <a:r>
              <a:rPr lang="en-GB" b="1" dirty="0">
                <a:solidFill>
                  <a:srgbClr val="FF0000"/>
                </a:solidFill>
                <a:highlight>
                  <a:srgbClr val="FFFFFF"/>
                </a:highlight>
                <a:latin typeface="Consolas" panose="020B0609020204030204" pitchFamily="49" charset="0"/>
              </a:rPr>
              <a:t>type</a:t>
            </a:r>
            <a:r>
              <a:rPr lang="en-GB" b="1" dirty="0">
                <a:solidFill>
                  <a:srgbClr val="0000FF"/>
                </a:solidFill>
                <a:highlight>
                  <a:srgbClr val="FFFFFF"/>
                </a:highlight>
                <a:latin typeface="Consolas" panose="020B0609020204030204" pitchFamily="49" charset="0"/>
              </a:rPr>
              <a:t>="text/</a:t>
            </a:r>
            <a:r>
              <a:rPr lang="en-GB" b="1" dirty="0" err="1">
                <a:solidFill>
                  <a:srgbClr val="0000FF"/>
                </a:solidFill>
                <a:highlight>
                  <a:srgbClr val="FFFFFF"/>
                </a:highlight>
                <a:latin typeface="Consolas" panose="020B0609020204030204" pitchFamily="49" charset="0"/>
              </a:rPr>
              <a:t>javascript</a:t>
            </a:r>
            <a:r>
              <a:rPr lang="en-GB" b="1" dirty="0">
                <a:solidFill>
                  <a:srgbClr val="0000FF"/>
                </a:solidFill>
                <a:highlight>
                  <a:srgbClr val="FFFFFF"/>
                </a:highlight>
                <a:latin typeface="Consolas" panose="020B0609020204030204" pitchFamily="49" charset="0"/>
              </a:rPr>
              <a:t>"&gt;</a:t>
            </a:r>
            <a:endParaRPr lang="en-GB" b="1" dirty="0">
              <a:solidFill>
                <a:srgbClr val="000000"/>
              </a:solidFill>
              <a:highlight>
                <a:srgbClr val="FFFFFF"/>
              </a:highlight>
              <a:latin typeface="Consolas" panose="020B0609020204030204" pitchFamily="49" charset="0"/>
            </a:endParaRPr>
          </a:p>
          <a:p>
            <a:r>
              <a:rPr lang="en-GB" b="1" dirty="0">
                <a:solidFill>
                  <a:srgbClr val="000000"/>
                </a:solidFill>
                <a:highlight>
                  <a:srgbClr val="FFFFFF"/>
                </a:highlight>
                <a:latin typeface="Consolas" panose="020B0609020204030204" pitchFamily="49" charset="0"/>
              </a:rPr>
              <a:t>        </a:t>
            </a:r>
            <a:r>
              <a:rPr lang="en-GB" b="1" dirty="0">
                <a:solidFill>
                  <a:srgbClr val="008000"/>
                </a:solidFill>
                <a:highlight>
                  <a:srgbClr val="FFFFFF"/>
                </a:highlight>
                <a:latin typeface="Consolas" panose="020B0609020204030204" pitchFamily="49" charset="0"/>
              </a:rPr>
              <a:t>// Put your JavaScript here!</a:t>
            </a:r>
            <a:endParaRPr lang="en-GB" b="1" dirty="0">
              <a:solidFill>
                <a:srgbClr val="000000"/>
              </a:solidFill>
              <a:highlight>
                <a:srgbClr val="FFFFFF"/>
              </a:highlight>
              <a:latin typeface="Consolas" panose="020B0609020204030204" pitchFamily="49" charset="0"/>
            </a:endParaRPr>
          </a:p>
          <a:p>
            <a:r>
              <a:rPr lang="en-GB" b="1" dirty="0">
                <a:solidFill>
                  <a:srgbClr val="000000"/>
                </a:solidFill>
                <a:highlight>
                  <a:srgbClr val="FFFFFF"/>
                </a:highlight>
                <a:latin typeface="Consolas" panose="020B0609020204030204" pitchFamily="49" charset="0"/>
              </a:rPr>
              <a:t>    </a:t>
            </a:r>
            <a:r>
              <a:rPr lang="en-GB" b="1" dirty="0">
                <a:solidFill>
                  <a:srgbClr val="0000FF"/>
                </a:solidFill>
                <a:highlight>
                  <a:srgbClr val="FFFFFF"/>
                </a:highlight>
                <a:latin typeface="Consolas" panose="020B0609020204030204" pitchFamily="49" charset="0"/>
              </a:rPr>
              <a:t>&lt;/</a:t>
            </a:r>
            <a:r>
              <a:rPr lang="en-GB" b="1" dirty="0">
                <a:solidFill>
                  <a:srgbClr val="800000"/>
                </a:solidFill>
                <a:highlight>
                  <a:srgbClr val="FFFFFF"/>
                </a:highlight>
                <a:latin typeface="Consolas" panose="020B0609020204030204" pitchFamily="49" charset="0"/>
              </a:rPr>
              <a:t>script</a:t>
            </a:r>
            <a:r>
              <a:rPr lang="en-GB" b="1" dirty="0">
                <a:solidFill>
                  <a:srgbClr val="0000FF"/>
                </a:solidFill>
                <a:highlight>
                  <a:srgbClr val="FFFFFF"/>
                </a:highlight>
                <a:latin typeface="Consolas" panose="020B0609020204030204" pitchFamily="49" charset="0"/>
              </a:rPr>
              <a:t>&gt;</a:t>
            </a:r>
            <a:endParaRPr lang="en-GB" b="1" dirty="0">
              <a:solidFill>
                <a:srgbClr val="000000"/>
              </a:solidFill>
              <a:highlight>
                <a:srgbClr val="FFFFFF"/>
              </a:highlight>
              <a:latin typeface="Consolas" panose="020B0609020204030204" pitchFamily="49" charset="0"/>
            </a:endParaRPr>
          </a:p>
          <a:p>
            <a:r>
              <a:rPr lang="en-GB" b="1" dirty="0">
                <a:solidFill>
                  <a:srgbClr val="0000FF"/>
                </a:solidFill>
                <a:highlight>
                  <a:srgbClr val="FFFFFF"/>
                </a:highlight>
                <a:latin typeface="Consolas" panose="020B0609020204030204" pitchFamily="49" charset="0"/>
              </a:rPr>
              <a:t>&lt;/</a:t>
            </a:r>
            <a:r>
              <a:rPr lang="en-GB" b="1" dirty="0">
                <a:solidFill>
                  <a:srgbClr val="800000"/>
                </a:solidFill>
                <a:highlight>
                  <a:srgbClr val="FFFFFF"/>
                </a:highlight>
                <a:latin typeface="Consolas" panose="020B0609020204030204" pitchFamily="49" charset="0"/>
              </a:rPr>
              <a:t>head</a:t>
            </a:r>
            <a:r>
              <a:rPr lang="en-GB" b="1" dirty="0">
                <a:solidFill>
                  <a:srgbClr val="0000FF"/>
                </a:solidFill>
                <a:highlight>
                  <a:srgbClr val="FFFFFF"/>
                </a:highlight>
                <a:latin typeface="Consolas" panose="020B0609020204030204" pitchFamily="49" charset="0"/>
              </a:rPr>
              <a:t>&gt;</a:t>
            </a:r>
            <a:endParaRPr lang="en-GB" b="1" dirty="0">
              <a:solidFill>
                <a:srgbClr val="000000"/>
              </a:solidFill>
              <a:highlight>
                <a:srgbClr val="FFFFFF"/>
              </a:highlight>
              <a:latin typeface="Consolas" panose="020B0609020204030204" pitchFamily="49" charset="0"/>
            </a:endParaRPr>
          </a:p>
          <a:p>
            <a:r>
              <a:rPr lang="en-GB" b="1" dirty="0">
                <a:solidFill>
                  <a:srgbClr val="0000FF"/>
                </a:solidFill>
                <a:highlight>
                  <a:srgbClr val="FFFFFF"/>
                </a:highlight>
                <a:latin typeface="Consolas" panose="020B0609020204030204" pitchFamily="49" charset="0"/>
              </a:rPr>
              <a:t>&lt;</a:t>
            </a:r>
            <a:r>
              <a:rPr lang="en-GB" b="1" dirty="0">
                <a:solidFill>
                  <a:srgbClr val="800000"/>
                </a:solidFill>
                <a:highlight>
                  <a:srgbClr val="FFFFFF"/>
                </a:highlight>
                <a:latin typeface="Consolas" panose="020B0609020204030204" pitchFamily="49" charset="0"/>
              </a:rPr>
              <a:t>body</a:t>
            </a:r>
            <a:r>
              <a:rPr lang="en-GB" b="1" dirty="0">
                <a:solidFill>
                  <a:srgbClr val="0000FF"/>
                </a:solidFill>
                <a:highlight>
                  <a:srgbClr val="FFFFFF"/>
                </a:highlight>
                <a:latin typeface="Consolas" panose="020B0609020204030204" pitchFamily="49" charset="0"/>
              </a:rPr>
              <a:t>&gt;</a:t>
            </a:r>
            <a:endParaRPr lang="en-GB" b="1" dirty="0">
              <a:solidFill>
                <a:srgbClr val="000000"/>
              </a:solidFill>
              <a:highlight>
                <a:srgbClr val="FFFFFF"/>
              </a:highlight>
              <a:latin typeface="Consolas" panose="020B0609020204030204" pitchFamily="49" charset="0"/>
            </a:endParaRPr>
          </a:p>
          <a:p>
            <a:r>
              <a:rPr lang="en-GB" b="1" dirty="0">
                <a:solidFill>
                  <a:srgbClr val="000000"/>
                </a:solidFill>
                <a:highlight>
                  <a:srgbClr val="FFFFFF"/>
                </a:highlight>
                <a:latin typeface="Consolas" panose="020B0609020204030204" pitchFamily="49" charset="0"/>
              </a:rPr>
              <a:t>    </a:t>
            </a:r>
            <a:r>
              <a:rPr lang="en-GB" b="1" dirty="0">
                <a:solidFill>
                  <a:srgbClr val="0000FF"/>
                </a:solidFill>
                <a:highlight>
                  <a:srgbClr val="FFFFFF"/>
                </a:highlight>
                <a:latin typeface="Consolas" panose="020B0609020204030204" pitchFamily="49" charset="0"/>
              </a:rPr>
              <a:t>&lt;</a:t>
            </a:r>
            <a:r>
              <a:rPr lang="en-GB" b="1" dirty="0">
                <a:solidFill>
                  <a:srgbClr val="800000"/>
                </a:solidFill>
                <a:highlight>
                  <a:srgbClr val="FFFFFF"/>
                </a:highlight>
                <a:latin typeface="Consolas" panose="020B0609020204030204" pitchFamily="49" charset="0"/>
              </a:rPr>
              <a:t>script</a:t>
            </a:r>
            <a:r>
              <a:rPr lang="en-GB" b="1" dirty="0">
                <a:solidFill>
                  <a:srgbClr val="000000"/>
                </a:solidFill>
                <a:highlight>
                  <a:srgbClr val="FFFFFF"/>
                </a:highlight>
                <a:latin typeface="Consolas" panose="020B0609020204030204" pitchFamily="49" charset="0"/>
              </a:rPr>
              <a:t> </a:t>
            </a:r>
            <a:r>
              <a:rPr lang="en-GB" b="1" dirty="0">
                <a:solidFill>
                  <a:srgbClr val="FF0000"/>
                </a:solidFill>
                <a:highlight>
                  <a:srgbClr val="FFFFFF"/>
                </a:highlight>
                <a:latin typeface="Consolas" panose="020B0609020204030204" pitchFamily="49" charset="0"/>
              </a:rPr>
              <a:t>type</a:t>
            </a:r>
            <a:r>
              <a:rPr lang="en-GB" b="1" dirty="0">
                <a:solidFill>
                  <a:srgbClr val="0000FF"/>
                </a:solidFill>
                <a:highlight>
                  <a:srgbClr val="FFFFFF"/>
                </a:highlight>
                <a:latin typeface="Consolas" panose="020B0609020204030204" pitchFamily="49" charset="0"/>
              </a:rPr>
              <a:t>="text/</a:t>
            </a:r>
            <a:r>
              <a:rPr lang="en-GB" b="1" dirty="0" err="1">
                <a:solidFill>
                  <a:srgbClr val="0000FF"/>
                </a:solidFill>
                <a:highlight>
                  <a:srgbClr val="FFFFFF"/>
                </a:highlight>
                <a:latin typeface="Consolas" panose="020B0609020204030204" pitchFamily="49" charset="0"/>
              </a:rPr>
              <a:t>javascript</a:t>
            </a:r>
            <a:r>
              <a:rPr lang="en-GB" b="1" dirty="0">
                <a:solidFill>
                  <a:srgbClr val="0000FF"/>
                </a:solidFill>
                <a:highlight>
                  <a:srgbClr val="FFFFFF"/>
                </a:highlight>
                <a:latin typeface="Consolas" panose="020B0609020204030204" pitchFamily="49" charset="0"/>
              </a:rPr>
              <a:t>"&gt;</a:t>
            </a:r>
            <a:endParaRPr lang="en-GB" b="1" dirty="0">
              <a:solidFill>
                <a:srgbClr val="000000"/>
              </a:solidFill>
              <a:highlight>
                <a:srgbClr val="FFFFFF"/>
              </a:highlight>
              <a:latin typeface="Consolas" panose="020B0609020204030204" pitchFamily="49" charset="0"/>
            </a:endParaRPr>
          </a:p>
          <a:p>
            <a:r>
              <a:rPr lang="en-GB" b="1" dirty="0">
                <a:solidFill>
                  <a:srgbClr val="000000"/>
                </a:solidFill>
                <a:highlight>
                  <a:srgbClr val="FFFFFF"/>
                </a:highlight>
                <a:latin typeface="Consolas" panose="020B0609020204030204" pitchFamily="49" charset="0"/>
              </a:rPr>
              <a:t>       </a:t>
            </a:r>
            <a:r>
              <a:rPr lang="en-GB" b="1" dirty="0">
                <a:solidFill>
                  <a:srgbClr val="008000"/>
                </a:solidFill>
                <a:highlight>
                  <a:srgbClr val="FFFFFF"/>
                </a:highlight>
                <a:latin typeface="Consolas" panose="020B0609020204030204" pitchFamily="49" charset="0"/>
              </a:rPr>
              <a:t>// Or inline in the body</a:t>
            </a:r>
            <a:endParaRPr lang="en-GB" b="1" dirty="0">
              <a:solidFill>
                <a:srgbClr val="000000"/>
              </a:solidFill>
              <a:highlight>
                <a:srgbClr val="FFFFFF"/>
              </a:highlight>
              <a:latin typeface="Consolas" panose="020B0609020204030204" pitchFamily="49" charset="0"/>
            </a:endParaRPr>
          </a:p>
          <a:p>
            <a:r>
              <a:rPr lang="en-GB" b="1" dirty="0">
                <a:solidFill>
                  <a:srgbClr val="000000"/>
                </a:solidFill>
                <a:highlight>
                  <a:srgbClr val="FFFFFF"/>
                </a:highlight>
                <a:latin typeface="Consolas" panose="020B0609020204030204" pitchFamily="49" charset="0"/>
              </a:rPr>
              <a:t>    </a:t>
            </a:r>
            <a:r>
              <a:rPr lang="en-GB" b="1" dirty="0">
                <a:solidFill>
                  <a:srgbClr val="0000FF"/>
                </a:solidFill>
                <a:highlight>
                  <a:srgbClr val="FFFFFF"/>
                </a:highlight>
                <a:latin typeface="Consolas" panose="020B0609020204030204" pitchFamily="49" charset="0"/>
              </a:rPr>
              <a:t>&lt;/</a:t>
            </a:r>
            <a:r>
              <a:rPr lang="en-GB" b="1" dirty="0">
                <a:solidFill>
                  <a:srgbClr val="800000"/>
                </a:solidFill>
                <a:highlight>
                  <a:srgbClr val="FFFFFF"/>
                </a:highlight>
                <a:latin typeface="Consolas" panose="020B0609020204030204" pitchFamily="49" charset="0"/>
              </a:rPr>
              <a:t>script</a:t>
            </a:r>
            <a:r>
              <a:rPr lang="en-GB" b="1" dirty="0">
                <a:solidFill>
                  <a:srgbClr val="0000FF"/>
                </a:solidFill>
                <a:highlight>
                  <a:srgbClr val="FFFFFF"/>
                </a:highlight>
                <a:latin typeface="Consolas" panose="020B0609020204030204" pitchFamily="49" charset="0"/>
              </a:rPr>
              <a:t>&gt;</a:t>
            </a:r>
            <a:endParaRPr lang="en-GB" b="1" dirty="0">
              <a:solidFill>
                <a:srgbClr val="000000"/>
              </a:solidFill>
              <a:highlight>
                <a:srgbClr val="FFFFFF"/>
              </a:highlight>
              <a:latin typeface="Consolas" panose="020B0609020204030204" pitchFamily="49" charset="0"/>
            </a:endParaRPr>
          </a:p>
          <a:p>
            <a:r>
              <a:rPr lang="en-GB" b="1" dirty="0">
                <a:solidFill>
                  <a:srgbClr val="0000FF"/>
                </a:solidFill>
                <a:highlight>
                  <a:srgbClr val="FFFFFF"/>
                </a:highlight>
                <a:latin typeface="Consolas" panose="020B0609020204030204" pitchFamily="49" charset="0"/>
              </a:rPr>
              <a:t>&lt;/</a:t>
            </a:r>
            <a:r>
              <a:rPr lang="en-GB" b="1" dirty="0">
                <a:solidFill>
                  <a:srgbClr val="800000"/>
                </a:solidFill>
                <a:highlight>
                  <a:srgbClr val="FFFFFF"/>
                </a:highlight>
                <a:latin typeface="Consolas" panose="020B0609020204030204" pitchFamily="49" charset="0"/>
              </a:rPr>
              <a:t>body</a:t>
            </a:r>
            <a:r>
              <a:rPr lang="en-GB" b="1" dirty="0">
                <a:solidFill>
                  <a:srgbClr val="0000FF"/>
                </a:solidFill>
                <a:highlight>
                  <a:srgbClr val="FFFFFF"/>
                </a:highlight>
                <a:latin typeface="Consolas" panose="020B0609020204030204" pitchFamily="49" charset="0"/>
              </a:rPr>
              <a:t>&gt;</a:t>
            </a:r>
            <a:endParaRPr lang="en-GB" b="1" dirty="0">
              <a:solidFill>
                <a:srgbClr val="000000"/>
              </a:solidFill>
              <a:highlight>
                <a:srgbClr val="FFFFFF"/>
              </a:highlight>
              <a:latin typeface="Consolas" panose="020B0609020204030204" pitchFamily="49" charset="0"/>
            </a:endParaRPr>
          </a:p>
          <a:p>
            <a:r>
              <a:rPr lang="en-GB" b="1" dirty="0">
                <a:solidFill>
                  <a:srgbClr val="0000FF"/>
                </a:solidFill>
                <a:highlight>
                  <a:srgbClr val="FFFFFF"/>
                </a:highlight>
                <a:latin typeface="Consolas" panose="020B0609020204030204" pitchFamily="49" charset="0"/>
              </a:rPr>
              <a:t>&lt;/</a:t>
            </a:r>
            <a:r>
              <a:rPr lang="en-GB" b="1" dirty="0">
                <a:solidFill>
                  <a:srgbClr val="800000"/>
                </a:solidFill>
                <a:highlight>
                  <a:srgbClr val="FFFFFF"/>
                </a:highlight>
                <a:latin typeface="Consolas" panose="020B0609020204030204" pitchFamily="49" charset="0"/>
              </a:rPr>
              <a:t>html</a:t>
            </a:r>
            <a:r>
              <a:rPr lang="en-GB" b="1" dirty="0">
                <a:solidFill>
                  <a:srgbClr val="0000FF"/>
                </a:solidFill>
                <a:highlight>
                  <a:srgbClr val="FFFFFF"/>
                </a:highlight>
                <a:latin typeface="Consolas" panose="020B0609020204030204" pitchFamily="49" charset="0"/>
              </a:rPr>
              <a:t>&gt;</a:t>
            </a:r>
            <a:endParaRPr lang="en-GB" b="1" dirty="0">
              <a:solidFill>
                <a:srgbClr val="000000"/>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1931346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6"/>
          <p:cNvSpPr>
            <a:spLocks noGrp="1" noChangeArrowheads="1"/>
          </p:cNvSpPr>
          <p:nvPr>
            <p:ph type="title"/>
          </p:nvPr>
        </p:nvSpPr>
        <p:spPr/>
        <p:txBody>
          <a:bodyPr/>
          <a:lstStyle/>
          <a:p>
            <a:r>
              <a:rPr lang="en-US" dirty="0"/>
              <a:t> Other ways of embedding JavaScript</a:t>
            </a:r>
          </a:p>
        </p:txBody>
      </p:sp>
      <p:sp>
        <p:nvSpPr>
          <p:cNvPr id="10243" name="Rectangle 7"/>
          <p:cNvSpPr>
            <a:spLocks noGrp="1" noChangeArrowheads="1"/>
          </p:cNvSpPr>
          <p:nvPr>
            <p:ph idx="1"/>
          </p:nvPr>
        </p:nvSpPr>
        <p:spPr/>
        <p:txBody>
          <a:bodyPr/>
          <a:lstStyle/>
          <a:p>
            <a:pPr marL="342900" indent="-342900">
              <a:buFont typeface="Arial" panose="020B0604020202020204" pitchFamily="34" charset="0"/>
              <a:buChar char="•"/>
            </a:pPr>
            <a:r>
              <a:rPr lang="en-US" b="1" dirty="0"/>
              <a:t>Using external scripts</a:t>
            </a:r>
            <a:r>
              <a:rPr lang="en-US" dirty="0"/>
              <a:t>:</a:t>
            </a:r>
            <a:endParaRPr lang="en-US" b="1" dirty="0"/>
          </a:p>
          <a:p>
            <a:pPr marL="684000" lvl="1" indent="-342000">
              <a:buSzPct val="115000"/>
              <a:buFont typeface="Arial" panose="020B0604020202020204" pitchFamily="34" charset="0"/>
              <a:buChar char="•"/>
            </a:pPr>
            <a:r>
              <a:rPr lang="en-US" dirty="0"/>
              <a:t>Use the </a:t>
            </a:r>
            <a:r>
              <a:rPr lang="en-US" dirty="0" err="1">
                <a:latin typeface="Lucida Console" pitchFamily="49" charset="0"/>
              </a:rPr>
              <a:t>src</a:t>
            </a:r>
            <a:r>
              <a:rPr lang="en-US" dirty="0">
                <a:latin typeface="Lucida Console" pitchFamily="49" charset="0"/>
              </a:rPr>
              <a:t>="..." </a:t>
            </a:r>
            <a:r>
              <a:rPr lang="en-US" dirty="0"/>
              <a:t>attribute of script tag.</a:t>
            </a:r>
          </a:p>
          <a:p>
            <a:pPr marL="684000" lvl="1" indent="-342000">
              <a:buSzPct val="115000"/>
              <a:buFont typeface="Arial" panose="020B0604020202020204" pitchFamily="34" charset="0"/>
              <a:buChar char="•"/>
            </a:pPr>
            <a:r>
              <a:rPr lang="en-US" dirty="0"/>
              <a:t>External file does not have </a:t>
            </a:r>
            <a:r>
              <a:rPr lang="en-GB" b="1" dirty="0">
                <a:solidFill>
                  <a:srgbClr val="0000FF"/>
                </a:solidFill>
                <a:highlight>
                  <a:srgbClr val="FFFFFF"/>
                </a:highlight>
                <a:latin typeface="Consolas" panose="020B0609020204030204" pitchFamily="49" charset="0"/>
              </a:rPr>
              <a:t>&lt;</a:t>
            </a:r>
            <a:r>
              <a:rPr lang="en-GB" b="1" dirty="0">
                <a:solidFill>
                  <a:srgbClr val="800000"/>
                </a:solidFill>
                <a:highlight>
                  <a:srgbClr val="FFFFFF"/>
                </a:highlight>
                <a:latin typeface="Consolas" panose="020B0609020204030204" pitchFamily="49" charset="0"/>
              </a:rPr>
              <a:t>script</a:t>
            </a:r>
            <a:r>
              <a:rPr lang="en-GB" b="1" dirty="0">
                <a:solidFill>
                  <a:srgbClr val="0000FF"/>
                </a:solidFill>
                <a:highlight>
                  <a:srgbClr val="FFFFFF"/>
                </a:highlight>
                <a:latin typeface="Consolas" panose="020B0609020204030204" pitchFamily="49" charset="0"/>
              </a:rPr>
              <a:t>&gt;</a:t>
            </a:r>
            <a:r>
              <a:rPr lang="en-US" dirty="0">
                <a:latin typeface="Lucida Console" pitchFamily="49" charset="0"/>
              </a:rPr>
              <a:t> </a:t>
            </a:r>
            <a:r>
              <a:rPr lang="en-US" dirty="0"/>
              <a:t>tags, just the code</a:t>
            </a:r>
          </a:p>
          <a:p>
            <a:pPr lvl="1">
              <a:buFont typeface="Arial" panose="020B0604020202020204" pitchFamily="34" charset="0"/>
              <a:buChar char="•"/>
            </a:pPr>
            <a:endParaRPr lang="en-US" dirty="0"/>
          </a:p>
          <a:p>
            <a:pPr lvl="1">
              <a:buFont typeface="Arial" panose="020B0604020202020204" pitchFamily="34" charset="0"/>
              <a:buChar char="•"/>
            </a:pPr>
            <a:endParaRPr lang="en-US" dirty="0"/>
          </a:p>
          <a:p>
            <a:pPr marL="684000" lvl="1" indent="-342000">
              <a:buSzPct val="115000"/>
              <a:buFont typeface="Arial" panose="020B0604020202020204" pitchFamily="34" charset="0"/>
              <a:buChar char="•"/>
            </a:pPr>
            <a:r>
              <a:rPr lang="en-US" dirty="0"/>
              <a:t>Hides script from casual users, but not completely:</a:t>
            </a:r>
          </a:p>
          <a:p>
            <a:pPr marL="1026000" lvl="2" indent="-342000">
              <a:buSzPct val="115000"/>
              <a:buFont typeface="Arial" panose="020B0604020202020204" pitchFamily="34" charset="0"/>
              <a:buChar char="•"/>
            </a:pPr>
            <a:r>
              <a:rPr lang="en-US" dirty="0"/>
              <a:t>Savvy users can download and save the .</a:t>
            </a:r>
            <a:r>
              <a:rPr lang="en-US" dirty="0" err="1"/>
              <a:t>js</a:t>
            </a:r>
            <a:r>
              <a:rPr lang="en-US" dirty="0"/>
              <a:t> file.</a:t>
            </a:r>
            <a:br>
              <a:rPr lang="en-US" dirty="0"/>
            </a:br>
            <a:endParaRPr lang="en-US" dirty="0"/>
          </a:p>
          <a:p>
            <a:pPr marL="342900" indent="-342900">
              <a:buFont typeface="Arial" panose="020B0604020202020204" pitchFamily="34" charset="0"/>
              <a:buChar char="•"/>
            </a:pPr>
            <a:r>
              <a:rPr lang="en-US" b="1" dirty="0"/>
              <a:t>Using hyperlinks to run a method</a:t>
            </a:r>
            <a:r>
              <a:rPr lang="en-US" dirty="0"/>
              <a:t>:</a:t>
            </a:r>
            <a:endParaRPr lang="en-US" b="1" dirty="0"/>
          </a:p>
        </p:txBody>
      </p:sp>
      <p:sp>
        <p:nvSpPr>
          <p:cNvPr id="2" name="Rectangle 1"/>
          <p:cNvSpPr/>
          <p:nvPr/>
        </p:nvSpPr>
        <p:spPr>
          <a:xfrm>
            <a:off x="1061359" y="2684607"/>
            <a:ext cx="4980851" cy="400110"/>
          </a:xfrm>
          <a:prstGeom prst="rect">
            <a:avLst/>
          </a:prstGeom>
          <a:ln w="25400"/>
        </p:spPr>
        <p:style>
          <a:lnRef idx="2">
            <a:schemeClr val="accent1"/>
          </a:lnRef>
          <a:fillRef idx="1">
            <a:schemeClr val="lt1"/>
          </a:fillRef>
          <a:effectRef idx="0">
            <a:schemeClr val="accent1"/>
          </a:effectRef>
          <a:fontRef idx="minor">
            <a:schemeClr val="dk1"/>
          </a:fontRef>
        </p:style>
        <p:txBody>
          <a:bodyPr wrap="none">
            <a:spAutoFit/>
          </a:bodyPr>
          <a:lstStyle/>
          <a:p>
            <a:r>
              <a:rPr lang="en-GB" sz="2000" b="1" dirty="0">
                <a:solidFill>
                  <a:srgbClr val="000000"/>
                </a:solidFill>
                <a:highlight>
                  <a:srgbClr val="FFFFFF"/>
                </a:highlight>
                <a:latin typeface="Consolas" panose="020B0609020204030204" pitchFamily="49" charset="0"/>
              </a:rPr>
              <a:t> </a:t>
            </a:r>
            <a:r>
              <a:rPr lang="en-GB" sz="2000" b="1" dirty="0">
                <a:solidFill>
                  <a:srgbClr val="0000FF"/>
                </a:solidFill>
                <a:highlight>
                  <a:srgbClr val="FFFFFF"/>
                </a:highlight>
                <a:latin typeface="Consolas" panose="020B0609020204030204" pitchFamily="49" charset="0"/>
              </a:rPr>
              <a:t>&lt;</a:t>
            </a:r>
            <a:r>
              <a:rPr lang="en-GB" sz="2000" b="1" dirty="0">
                <a:solidFill>
                  <a:srgbClr val="800000"/>
                </a:solidFill>
                <a:highlight>
                  <a:srgbClr val="FFFFFF"/>
                </a:highlight>
                <a:latin typeface="Consolas" panose="020B0609020204030204" pitchFamily="49" charset="0"/>
              </a:rPr>
              <a:t>script</a:t>
            </a:r>
            <a:r>
              <a:rPr lang="en-GB" sz="2000" b="1" dirty="0">
                <a:solidFill>
                  <a:srgbClr val="000000"/>
                </a:solidFill>
                <a:highlight>
                  <a:srgbClr val="FFFFFF"/>
                </a:highlight>
                <a:latin typeface="Consolas" panose="020B0609020204030204" pitchFamily="49" charset="0"/>
              </a:rPr>
              <a:t> </a:t>
            </a:r>
            <a:r>
              <a:rPr lang="en-GB" sz="2000" b="1" dirty="0" err="1">
                <a:solidFill>
                  <a:srgbClr val="FF0000"/>
                </a:solidFill>
                <a:highlight>
                  <a:srgbClr val="FFFFFF"/>
                </a:highlight>
                <a:latin typeface="Consolas" panose="020B0609020204030204" pitchFamily="49" charset="0"/>
              </a:rPr>
              <a:t>src</a:t>
            </a:r>
            <a:r>
              <a:rPr lang="en-GB" sz="2000" b="1" dirty="0">
                <a:solidFill>
                  <a:srgbClr val="0000FF"/>
                </a:solidFill>
                <a:highlight>
                  <a:srgbClr val="FFFFFF"/>
                </a:highlight>
                <a:latin typeface="Consolas" panose="020B0609020204030204" pitchFamily="49" charset="0"/>
              </a:rPr>
              <a:t>="mycode.js"&gt;&lt;/</a:t>
            </a:r>
            <a:r>
              <a:rPr lang="en-GB" sz="2000" b="1" dirty="0">
                <a:solidFill>
                  <a:srgbClr val="800000"/>
                </a:solidFill>
                <a:highlight>
                  <a:srgbClr val="FFFFFF"/>
                </a:highlight>
                <a:latin typeface="Consolas" panose="020B0609020204030204" pitchFamily="49" charset="0"/>
              </a:rPr>
              <a:t>script</a:t>
            </a:r>
            <a:r>
              <a:rPr lang="en-GB" sz="2000" b="1" dirty="0">
                <a:solidFill>
                  <a:srgbClr val="0000FF"/>
                </a:solidFill>
                <a:highlight>
                  <a:srgbClr val="FFFFFF"/>
                </a:highlight>
                <a:latin typeface="Consolas" panose="020B0609020204030204" pitchFamily="49" charset="0"/>
              </a:rPr>
              <a:t>&gt;</a:t>
            </a:r>
            <a:endParaRPr lang="en-GB" sz="2000" b="1" dirty="0"/>
          </a:p>
        </p:txBody>
      </p:sp>
      <p:sp>
        <p:nvSpPr>
          <p:cNvPr id="3" name="Rectangle 2"/>
          <p:cNvSpPr/>
          <p:nvPr/>
        </p:nvSpPr>
        <p:spPr>
          <a:xfrm>
            <a:off x="1055103" y="5002314"/>
            <a:ext cx="6955750" cy="400110"/>
          </a:xfrm>
          <a:prstGeom prst="rect">
            <a:avLst/>
          </a:prstGeom>
          <a:ln w="25400"/>
        </p:spPr>
        <p:style>
          <a:lnRef idx="2">
            <a:schemeClr val="accent1"/>
          </a:lnRef>
          <a:fillRef idx="1">
            <a:schemeClr val="lt1"/>
          </a:fillRef>
          <a:effectRef idx="0">
            <a:schemeClr val="accent1"/>
          </a:effectRef>
          <a:fontRef idx="minor">
            <a:schemeClr val="dk1"/>
          </a:fontRef>
        </p:style>
        <p:txBody>
          <a:bodyPr wrap="none">
            <a:spAutoFit/>
          </a:bodyPr>
          <a:lstStyle/>
          <a:p>
            <a:r>
              <a:rPr lang="en-GB" sz="2000" b="1" dirty="0">
                <a:solidFill>
                  <a:srgbClr val="0000FF"/>
                </a:solidFill>
                <a:highlight>
                  <a:srgbClr val="FFFFFF"/>
                </a:highlight>
                <a:latin typeface="Consolas" panose="020B0609020204030204" pitchFamily="49" charset="0"/>
              </a:rPr>
              <a:t>&lt;</a:t>
            </a:r>
            <a:r>
              <a:rPr lang="en-GB" sz="2000" b="1" dirty="0">
                <a:solidFill>
                  <a:srgbClr val="800000"/>
                </a:solidFill>
                <a:highlight>
                  <a:srgbClr val="FFFFFF"/>
                </a:highlight>
                <a:latin typeface="Consolas" panose="020B0609020204030204" pitchFamily="49" charset="0"/>
              </a:rPr>
              <a:t>a</a:t>
            </a:r>
            <a:r>
              <a:rPr lang="en-GB" sz="2000" b="1" dirty="0">
                <a:solidFill>
                  <a:srgbClr val="000000"/>
                </a:solidFill>
                <a:highlight>
                  <a:srgbClr val="FFFFFF"/>
                </a:highlight>
                <a:latin typeface="Consolas" panose="020B0609020204030204" pitchFamily="49" charset="0"/>
              </a:rPr>
              <a:t> </a:t>
            </a:r>
            <a:r>
              <a:rPr lang="en-GB" sz="2000" b="1" dirty="0" err="1">
                <a:solidFill>
                  <a:srgbClr val="FF0000"/>
                </a:solidFill>
                <a:highlight>
                  <a:srgbClr val="FFFFFF"/>
                </a:highlight>
                <a:latin typeface="Consolas" panose="020B0609020204030204" pitchFamily="49" charset="0"/>
              </a:rPr>
              <a:t>href</a:t>
            </a:r>
            <a:r>
              <a:rPr lang="en-GB" sz="2000" b="1" dirty="0">
                <a:solidFill>
                  <a:srgbClr val="0000FF"/>
                </a:solidFill>
                <a:highlight>
                  <a:srgbClr val="FFFFFF"/>
                </a:highlight>
                <a:latin typeface="Consolas" panose="020B0609020204030204" pitchFamily="49" charset="0"/>
              </a:rPr>
              <a:t>="</a:t>
            </a:r>
            <a:r>
              <a:rPr lang="en-GB" sz="2000" b="1" dirty="0" err="1">
                <a:solidFill>
                  <a:srgbClr val="0000FF"/>
                </a:solidFill>
                <a:highlight>
                  <a:srgbClr val="FFFFFF"/>
                </a:highlight>
                <a:latin typeface="Consolas" panose="020B0609020204030204" pitchFamily="49" charset="0"/>
              </a:rPr>
              <a:t>javascript:DoSomething</a:t>
            </a:r>
            <a:r>
              <a:rPr lang="en-GB" sz="2000" b="1" dirty="0">
                <a:solidFill>
                  <a:srgbClr val="0000FF"/>
                </a:solidFill>
                <a:highlight>
                  <a:srgbClr val="FFFFFF"/>
                </a:highlight>
                <a:latin typeface="Consolas" panose="020B0609020204030204" pitchFamily="49" charset="0"/>
              </a:rPr>
              <a:t>()"&gt;</a:t>
            </a:r>
            <a:r>
              <a:rPr lang="en-GB" sz="2000" b="1" dirty="0">
                <a:solidFill>
                  <a:srgbClr val="000000"/>
                </a:solidFill>
                <a:highlight>
                  <a:srgbClr val="FFFFFF"/>
                </a:highlight>
                <a:latin typeface="Consolas" panose="020B0609020204030204" pitchFamily="49" charset="0"/>
              </a:rPr>
              <a:t>Click me!</a:t>
            </a:r>
            <a:r>
              <a:rPr lang="en-GB" sz="2000" b="1" dirty="0">
                <a:solidFill>
                  <a:srgbClr val="0000FF"/>
                </a:solidFill>
                <a:highlight>
                  <a:srgbClr val="FFFFFF"/>
                </a:highlight>
                <a:latin typeface="Consolas" panose="020B0609020204030204" pitchFamily="49" charset="0"/>
              </a:rPr>
              <a:t>&lt;/</a:t>
            </a:r>
            <a:r>
              <a:rPr lang="en-GB" sz="2000" b="1" dirty="0">
                <a:solidFill>
                  <a:srgbClr val="800000"/>
                </a:solidFill>
                <a:highlight>
                  <a:srgbClr val="FFFFFF"/>
                </a:highlight>
                <a:latin typeface="Consolas" panose="020B0609020204030204" pitchFamily="49" charset="0"/>
              </a:rPr>
              <a:t>a</a:t>
            </a:r>
            <a:r>
              <a:rPr lang="en-GB" sz="2000" b="1" dirty="0">
                <a:solidFill>
                  <a:srgbClr val="0000FF"/>
                </a:solidFill>
                <a:highlight>
                  <a:srgbClr val="FFFFFF"/>
                </a:highlight>
                <a:latin typeface="Consolas" panose="020B0609020204030204" pitchFamily="49" charset="0"/>
              </a:rPr>
              <a:t>&gt;</a:t>
            </a:r>
            <a:endParaRPr lang="en-GB" sz="2000" b="1" dirty="0"/>
          </a:p>
        </p:txBody>
      </p:sp>
      <p:sp>
        <p:nvSpPr>
          <p:cNvPr id="4" name="Rounded Rectangular Callout 3"/>
          <p:cNvSpPr/>
          <p:nvPr/>
        </p:nvSpPr>
        <p:spPr>
          <a:xfrm>
            <a:off x="8416212" y="4472064"/>
            <a:ext cx="3303037" cy="1119674"/>
          </a:xfrm>
          <a:prstGeom prst="wedgeRoundRectCallout">
            <a:avLst>
              <a:gd name="adj1" fmla="val -56349"/>
              <a:gd name="adj2" fmla="val -5000"/>
              <a:gd name="adj3" fmla="val 16667"/>
            </a:avLst>
          </a:prstGeom>
          <a:ln/>
          <a:effectLst>
            <a:outerShdw blurRad="50800" dist="38100" dir="2700000" algn="tl"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rtlCol="0" anchor="ctr"/>
          <a:lstStyle/>
          <a:p>
            <a:pPr algn="ctr"/>
            <a:r>
              <a:rPr lang="en-GB" sz="1600" dirty="0"/>
              <a:t>Link will not move to another page but launches a </a:t>
            </a:r>
            <a:br>
              <a:rPr lang="en-GB" sz="1600" dirty="0"/>
            </a:br>
            <a:r>
              <a:rPr lang="en-GB" sz="1600" dirty="0"/>
              <a:t>JavaScript function.</a:t>
            </a:r>
          </a:p>
        </p:txBody>
      </p:sp>
    </p:spTree>
    <p:extLst>
      <p:ext uri="{BB962C8B-B14F-4D97-AF65-F5344CB8AC3E}">
        <p14:creationId xmlns:p14="http://schemas.microsoft.com/office/powerpoint/2010/main" val="2029655284"/>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78C975A-527A-4A6A-B263-DFF1904F8247}"/>
              </a:ext>
            </a:extLst>
          </p:cNvPr>
          <p:cNvSpPr>
            <a:spLocks noGrp="1"/>
          </p:cNvSpPr>
          <p:nvPr>
            <p:ph type="body" sz="quarter" idx="10"/>
          </p:nvPr>
        </p:nvSpPr>
        <p:spPr/>
        <p:txBody>
          <a:bodyPr/>
          <a:lstStyle/>
          <a:p>
            <a:r>
              <a:rPr lang="en-US" dirty="0"/>
              <a:t>Simple JavaScript Example</a:t>
            </a:r>
            <a:endParaRPr lang="en-IN" dirty="0"/>
          </a:p>
        </p:txBody>
      </p:sp>
      <p:sp>
        <p:nvSpPr>
          <p:cNvPr id="6" name="Text Placeholder 5">
            <a:extLst>
              <a:ext uri="{FF2B5EF4-FFF2-40B4-BE49-F238E27FC236}">
                <a16:creationId xmlns:a16="http://schemas.microsoft.com/office/drawing/2014/main" id="{24309FA4-AE92-4984-B451-D1B48B91BABF}"/>
              </a:ext>
            </a:extLst>
          </p:cNvPr>
          <p:cNvSpPr>
            <a:spLocks noGrp="1"/>
          </p:cNvSpPr>
          <p:nvPr>
            <p:ph type="body" sz="quarter" idx="15"/>
          </p:nvPr>
        </p:nvSpPr>
        <p:spPr>
          <a:xfrm>
            <a:off x="5037138" y="1349985"/>
            <a:ext cx="6515102" cy="833774"/>
          </a:xfrm>
        </p:spPr>
        <p:txBody>
          <a:bodyPr/>
          <a:lstStyle/>
          <a:p>
            <a:pPr marL="342900" indent="-342900">
              <a:buFont typeface="Arial" panose="020B0604020202020204" pitchFamily="34" charset="0"/>
              <a:buChar char="•"/>
            </a:pPr>
            <a:r>
              <a:rPr lang="en-US" b="1" dirty="0"/>
              <a:t>Use the </a:t>
            </a:r>
            <a:r>
              <a:rPr lang="en-US" b="1" dirty="0">
                <a:latin typeface="Lucida Console" pitchFamily="49" charset="0"/>
              </a:rPr>
              <a:t>alert</a:t>
            </a:r>
            <a:r>
              <a:rPr lang="en-US" b="1" dirty="0"/>
              <a:t>() function to display a message</a:t>
            </a:r>
            <a:r>
              <a:rPr lang="en-US" dirty="0"/>
              <a:t>.</a:t>
            </a:r>
            <a:endParaRPr lang="en-US" b="1" dirty="0"/>
          </a:p>
          <a:p>
            <a:pPr marL="342900" indent="-342900">
              <a:buFont typeface="Arial" panose="020B0604020202020204" pitchFamily="34" charset="0"/>
              <a:buChar char="•"/>
            </a:pPr>
            <a:endParaRPr lang="en-IN" dirty="0"/>
          </a:p>
        </p:txBody>
      </p:sp>
      <p:sp>
        <p:nvSpPr>
          <p:cNvPr id="2" name="Rectangle 1"/>
          <p:cNvSpPr/>
          <p:nvPr/>
        </p:nvSpPr>
        <p:spPr>
          <a:xfrm>
            <a:off x="5037138" y="2030018"/>
            <a:ext cx="6515102" cy="1754326"/>
          </a:xfrm>
          <a:prstGeom prst="rect">
            <a:avLst/>
          </a:prstGeom>
          <a:solidFill>
            <a:schemeClr val="accent5">
              <a:lumMod val="20000"/>
              <a:lumOff val="80000"/>
            </a:schemeClr>
          </a:solidFill>
          <a:ln w="25400"/>
        </p:spPr>
        <p:style>
          <a:lnRef idx="2">
            <a:schemeClr val="accent1"/>
          </a:lnRef>
          <a:fillRef idx="1">
            <a:schemeClr val="lt1"/>
          </a:fillRef>
          <a:effectRef idx="0">
            <a:schemeClr val="accent1"/>
          </a:effectRef>
          <a:fontRef idx="minor">
            <a:schemeClr val="dk1"/>
          </a:fontRef>
        </p:style>
        <p:txBody>
          <a:bodyPr wrap="square">
            <a:spAutoFit/>
          </a:bodyPr>
          <a:lstStyle/>
          <a:p>
            <a:r>
              <a:rPr lang="en-GB" sz="1800" b="1" dirty="0">
                <a:solidFill>
                  <a:srgbClr val="000000"/>
                </a:solidFill>
                <a:latin typeface="Consolas" panose="020B0609020204030204" pitchFamily="49" charset="0"/>
              </a:rPr>
              <a:t> Welcome to my web site!</a:t>
            </a:r>
          </a:p>
          <a:p>
            <a:endParaRPr lang="en-GB" sz="1800" b="1" dirty="0">
              <a:solidFill>
                <a:srgbClr val="000000"/>
              </a:solidFill>
              <a:latin typeface="Consolas" panose="020B0609020204030204" pitchFamily="49" charset="0"/>
            </a:endParaRPr>
          </a:p>
          <a:p>
            <a:r>
              <a:rPr lang="en-GB" sz="1800" b="1" dirty="0">
                <a:solidFill>
                  <a:srgbClr val="0000FF"/>
                </a:solidFill>
                <a:latin typeface="Consolas" panose="020B0609020204030204" pitchFamily="49" charset="0"/>
              </a:rPr>
              <a:t> &lt;</a:t>
            </a:r>
            <a:r>
              <a:rPr lang="en-GB" sz="1800" b="1" dirty="0">
                <a:solidFill>
                  <a:srgbClr val="800000"/>
                </a:solidFill>
                <a:latin typeface="Consolas" panose="020B0609020204030204" pitchFamily="49" charset="0"/>
              </a:rPr>
              <a:t>script</a:t>
            </a:r>
            <a:r>
              <a:rPr lang="en-GB" sz="1800" b="1" dirty="0">
                <a:solidFill>
                  <a:srgbClr val="0000FF"/>
                </a:solidFill>
                <a:latin typeface="Consolas" panose="020B0609020204030204" pitchFamily="49" charset="0"/>
              </a:rPr>
              <a:t>&gt;</a:t>
            </a:r>
            <a:endParaRPr lang="en-GB" sz="1800" b="1" dirty="0">
              <a:solidFill>
                <a:srgbClr val="000000"/>
              </a:solidFill>
              <a:latin typeface="Consolas" panose="020B0609020204030204" pitchFamily="49" charset="0"/>
            </a:endParaRPr>
          </a:p>
          <a:p>
            <a:r>
              <a:rPr lang="en-GB" sz="1800" b="1" dirty="0">
                <a:solidFill>
                  <a:srgbClr val="000000"/>
                </a:solidFill>
                <a:latin typeface="Consolas" panose="020B0609020204030204" pitchFamily="49" charset="0"/>
              </a:rPr>
              <a:t>      </a:t>
            </a:r>
            <a:r>
              <a:rPr lang="en-GB" sz="1800" b="1" dirty="0">
                <a:solidFill>
                  <a:srgbClr val="008000"/>
                </a:solidFill>
                <a:latin typeface="Consolas" panose="020B0609020204030204" pitchFamily="49" charset="0"/>
              </a:rPr>
              <a:t>// My first JavaScript program</a:t>
            </a:r>
          </a:p>
          <a:p>
            <a:r>
              <a:rPr lang="en-GB" sz="1800" b="1" dirty="0">
                <a:solidFill>
                  <a:srgbClr val="000000"/>
                </a:solidFill>
                <a:latin typeface="Consolas" panose="020B0609020204030204" pitchFamily="49" charset="0"/>
              </a:rPr>
              <a:t>         alert(</a:t>
            </a:r>
            <a:r>
              <a:rPr lang="en-GB" sz="1800" b="1" dirty="0">
                <a:solidFill>
                  <a:srgbClr val="A31515"/>
                </a:solidFill>
                <a:latin typeface="Consolas" panose="020B0609020204030204" pitchFamily="49" charset="0"/>
              </a:rPr>
              <a:t>"Welcome to JavaScript!"</a:t>
            </a:r>
            <a:r>
              <a:rPr lang="en-GB" sz="1800" b="1" dirty="0">
                <a:solidFill>
                  <a:srgbClr val="000000"/>
                </a:solidFill>
                <a:latin typeface="Consolas" panose="020B0609020204030204" pitchFamily="49" charset="0"/>
              </a:rPr>
              <a:t>);</a:t>
            </a:r>
          </a:p>
          <a:p>
            <a:r>
              <a:rPr lang="en-GB" sz="1800" b="1" dirty="0">
                <a:solidFill>
                  <a:srgbClr val="000000"/>
                </a:solidFill>
                <a:latin typeface="Consolas" panose="020B0609020204030204" pitchFamily="49" charset="0"/>
              </a:rPr>
              <a:t> </a:t>
            </a:r>
            <a:r>
              <a:rPr lang="en-GB" sz="1800" b="1" dirty="0">
                <a:solidFill>
                  <a:srgbClr val="0000FF"/>
                </a:solidFill>
                <a:latin typeface="Consolas" panose="020B0609020204030204" pitchFamily="49" charset="0"/>
              </a:rPr>
              <a:t>&lt;/</a:t>
            </a:r>
            <a:r>
              <a:rPr lang="en-GB" sz="1800" b="1" dirty="0">
                <a:solidFill>
                  <a:srgbClr val="800000"/>
                </a:solidFill>
                <a:latin typeface="Consolas" panose="020B0609020204030204" pitchFamily="49" charset="0"/>
              </a:rPr>
              <a:t>script</a:t>
            </a:r>
            <a:r>
              <a:rPr lang="en-GB" sz="1800" b="1" dirty="0">
                <a:solidFill>
                  <a:srgbClr val="0000FF"/>
                </a:solidFill>
                <a:latin typeface="Consolas" panose="020B0609020204030204" pitchFamily="49" charset="0"/>
              </a:rPr>
              <a:t>&gt;</a:t>
            </a:r>
            <a:endParaRPr lang="en-GB" sz="2000" b="1" dirty="0">
              <a:solidFill>
                <a:srgbClr val="000000"/>
              </a:solidFill>
              <a:highlight>
                <a:srgbClr val="FFFFFF"/>
              </a:highlight>
              <a:latin typeface="Consolas" panose="020B0609020204030204" pitchFamily="49"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53829" y="4182064"/>
            <a:ext cx="3052495" cy="163292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1368076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61ba5a240904b86632099fc56e12dead204a13"/>
</p:tagLst>
</file>

<file path=ppt/theme/theme1.xml><?xml version="1.0" encoding="utf-8"?>
<a:theme xmlns:a="http://schemas.openxmlformats.org/drawingml/2006/main" name="Master">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C606597EFA3B244ABEEBC679612425A" ma:contentTypeVersion="8" ma:contentTypeDescription="Create a new document." ma:contentTypeScope="" ma:versionID="00c44f6f2ac1741ae432800034da6e6f">
  <xsd:schema xmlns:xsd="http://www.w3.org/2001/XMLSchema" xmlns:xs="http://www.w3.org/2001/XMLSchema" xmlns:p="http://schemas.microsoft.com/office/2006/metadata/properties" xmlns:ns2="dee4f23f-7bfa-42a2-b35b-1325adb8ae28" targetNamespace="http://schemas.microsoft.com/office/2006/metadata/properties" ma:root="true" ma:fieldsID="b506f2e02ae7961c0e39d6a5212f1176" ns2:_="">
    <xsd:import namespace="dee4f23f-7bfa-42a2-b35b-1325adb8ae2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ee4f23f-7bfa-42a2-b35b-1325adb8ae2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28FB7B5-357E-4F56-B6E1-C664B9352B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ee4f23f-7bfa-42a2-b35b-1325adb8a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8ECE0BD-68A2-4D83-9E6F-68CBA0E0358D}">
  <ds:schemaRefs>
    <ds:schemaRef ds:uri="http://schemas.microsoft.com/sharepoint/v3/contenttype/forms"/>
  </ds:schemaRefs>
</ds:datastoreItem>
</file>

<file path=customXml/itemProps3.xml><?xml version="1.0" encoding="utf-8"?>
<ds:datastoreItem xmlns:ds="http://schemas.openxmlformats.org/officeDocument/2006/customXml" ds:itemID="{A0932296-7378-4404-AEA8-819B6CE851E5}">
  <ds:schemaRefs>
    <ds:schemaRef ds:uri="http://schemas.microsoft.com/office/2006/metadata/properties"/>
    <ds:schemaRef ds:uri="http://schemas.microsoft.com/office/infopath/2007/PartnerControls"/>
    <ds:schemaRef ds:uri="B42EA499-AA80-4ED5-9ED5-37A17D3EB549"/>
  </ds:schemaRefs>
</ds:datastoreItem>
</file>

<file path=docProps/app.xml><?xml version="1.0" encoding="utf-8"?>
<Properties xmlns="http://schemas.openxmlformats.org/officeDocument/2006/extended-properties" xmlns:vt="http://schemas.openxmlformats.org/officeDocument/2006/docPropsVTypes">
  <Template/>
  <TotalTime>1488</TotalTime>
  <Words>1557</Words>
  <Application>Microsoft Office PowerPoint</Application>
  <PresentationFormat>Widescreen</PresentationFormat>
  <Paragraphs>162</Paragraphs>
  <Slides>13</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Consolas</vt:lpstr>
      <vt:lpstr>Courier New</vt:lpstr>
      <vt:lpstr>Lucida Console</vt:lpstr>
      <vt:lpstr>Montserrat</vt:lpstr>
      <vt:lpstr>Montserrat Black</vt:lpstr>
      <vt:lpstr>Master</vt:lpstr>
      <vt:lpstr>Web development</vt:lpstr>
      <vt:lpstr>Chapter 5 Introduction to JavaScript</vt:lpstr>
      <vt:lpstr>PowerPoint Presentation</vt:lpstr>
      <vt:lpstr>Client-side scripting mechanisms</vt:lpstr>
      <vt:lpstr>PowerPoint Presentation</vt:lpstr>
      <vt:lpstr>PowerPoint Presentation</vt:lpstr>
      <vt:lpstr> The &lt;script&gt; tag</vt:lpstr>
      <vt:lpstr> Other ways of embedding JavaScript</vt:lpstr>
      <vt:lpstr>PowerPoint Presentation</vt:lpstr>
      <vt:lpstr>Get user confirmation</vt:lpstr>
      <vt:lpstr>Log a message to console</vt:lpstr>
      <vt:lpstr>PowerPoint Presentation</vt:lpstr>
      <vt:lpstr>PowerPoint Presentation</vt:lpstr>
    </vt:vector>
  </TitlesOfParts>
  <Manager/>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Singh, Vaishali</dc:creator>
  <cp:keywords/>
  <dc:description/>
  <cp:lastModifiedBy>Riddell, Amy</cp:lastModifiedBy>
  <cp:revision>151</cp:revision>
  <cp:lastPrinted>2019-07-03T09:46:41Z</cp:lastPrinted>
  <dcterms:created xsi:type="dcterms:W3CDTF">2019-09-05T08:17:12Z</dcterms:created>
  <dcterms:modified xsi:type="dcterms:W3CDTF">2022-05-13T13:08:11Z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0x010100AC606597EFA3B244ABEEBC679612425A</vt:lpwstr>
  </property>
</Properties>
</file>