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483" r:id="rId5"/>
    <p:sldId id="345" r:id="rId6"/>
    <p:sldId id="347" r:id="rId7"/>
    <p:sldId id="352" r:id="rId8"/>
    <p:sldId id="354" r:id="rId9"/>
    <p:sldId id="350" r:id="rId10"/>
    <p:sldId id="351" r:id="rId11"/>
    <p:sldId id="484" r:id="rId12"/>
  </p:sldIdLst>
  <p:sldSz cx="12192000" cy="6858000"/>
  <p:notesSz cx="6645275" cy="9775825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7E007C"/>
    <a:srgbClr val="F91258"/>
    <a:srgbClr val="09EDB8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81871" autoAdjust="0"/>
  </p:normalViewPr>
  <p:slideViewPr>
    <p:cSldViewPr snapToGrid="0" snapToObjects="1" showGuides="1">
      <p:cViewPr varScale="1">
        <p:scale>
          <a:sx n="54" d="100"/>
          <a:sy n="54" d="100"/>
        </p:scale>
        <p:origin x="1320" y="60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31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pPr/>
              <a:t>16/05/2022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16/05/2022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14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9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Module defines your application. It is a container for the different parts of an application.</a:t>
            </a:r>
          </a:p>
          <a:p>
            <a:r>
              <a:rPr lang="en-GB" dirty="0"/>
              <a:t>A</a:t>
            </a:r>
            <a:r>
              <a:rPr lang="en-GB" baseline="0" dirty="0"/>
              <a:t> single module can hold many controllers. In this course we only experiment with one controller.</a:t>
            </a:r>
          </a:p>
          <a:p>
            <a:r>
              <a:rPr lang="en-GB" baseline="0" dirty="0"/>
              <a:t>Each Controller has one $scope </a:t>
            </a:r>
          </a:p>
          <a:p>
            <a:r>
              <a:rPr lang="en-GB" baseline="0" dirty="0"/>
              <a:t>Each $scope can contain many variables. Some of these variables could be objects such as arrays.</a:t>
            </a:r>
          </a:p>
          <a:p>
            <a:r>
              <a:rPr lang="en-GB" baseline="0" dirty="0"/>
              <a:t>It is the $scope which is passed to an HTML page.</a:t>
            </a:r>
            <a:r>
              <a:rPr lang="en-GB" dirty="0"/>
              <a:t> </a:t>
            </a:r>
          </a:p>
          <a:p>
            <a:r>
              <a:rPr lang="en-GB" dirty="0"/>
              <a:t>You'll see how to do this in the next few slides.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62874-1EC5-4985-983A-1365F4F564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685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Let's examine the code:</a:t>
            </a:r>
            <a:br>
              <a:rPr lang="en-GB" dirty="0"/>
            </a:br>
            <a:r>
              <a:rPr lang="en-GB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myModule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angular.module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myModule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[]);</a:t>
            </a:r>
          </a:p>
          <a:p>
            <a:r>
              <a:rPr lang="en-GB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This line creates a new Module called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myModule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with a key name of 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myModule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en-GB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which is used in the body tag like: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ng-app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2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myModule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GB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myController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($scope) 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$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scope.message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GB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Creates</a:t>
            </a:r>
            <a:r>
              <a:rPr lang="en-GB" sz="1200" b="0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a Controller called </a:t>
            </a:r>
            <a:r>
              <a:rPr lang="en-GB" sz="1200" b="1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myController</a:t>
            </a:r>
            <a:r>
              <a:rPr lang="en-GB" sz="1200" b="1" baseline="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en-GB" sz="1200" b="0" baseline="0" dirty="0">
                <a:solidFill>
                  <a:srgbClr val="000000"/>
                </a:solidFill>
                <a:latin typeface="Consolas" panose="020B0609020204030204" pitchFamily="49" charset="0"/>
              </a:rPr>
              <a:t>The function that follows, creates a variable called </a:t>
            </a:r>
            <a:r>
              <a:rPr lang="en-GB" sz="1200" b="1" baseline="0" dirty="0">
                <a:solidFill>
                  <a:srgbClr val="000000"/>
                </a:solidFill>
                <a:latin typeface="Consolas" panose="020B0609020204030204" pitchFamily="49" charset="0"/>
              </a:rPr>
              <a:t>message.</a:t>
            </a:r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myModule.controller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myController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myController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/>
              <a:t>This</a:t>
            </a:r>
            <a:r>
              <a:rPr lang="en-GB" baseline="0" dirty="0"/>
              <a:t> line registers the </a:t>
            </a:r>
            <a:r>
              <a:rPr lang="en-GB" b="1" baseline="0" dirty="0" err="1"/>
              <a:t>myController</a:t>
            </a:r>
            <a:r>
              <a:rPr lang="en-GB" b="1" baseline="0" dirty="0"/>
              <a:t> </a:t>
            </a:r>
            <a:r>
              <a:rPr lang="en-GB" baseline="0" dirty="0"/>
              <a:t>object with a key name of "</a:t>
            </a:r>
            <a:r>
              <a:rPr lang="en-GB" b="1" baseline="0" dirty="0" err="1"/>
              <a:t>myController</a:t>
            </a:r>
            <a:r>
              <a:rPr lang="en-GB" baseline="0" dirty="0"/>
              <a:t>" which is then used in the HTML's &lt;body&gt; tag.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FCBDE-B28F-49B6-A8C1-FCAD43839B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27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60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711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096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55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90463" y="928670"/>
            <a:ext cx="11715792" cy="5214974"/>
          </a:xfrm>
        </p:spPr>
        <p:txBody>
          <a:bodyPr/>
          <a:lstStyle>
            <a:lvl1pPr>
              <a:spcBef>
                <a:spcPts val="1200"/>
              </a:spcBef>
              <a:defRPr b="1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459" y="357166"/>
            <a:ext cx="11715832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382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7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ctrTitle"/>
          </p:nvPr>
        </p:nvSpPr>
        <p:spPr>
          <a:xfrm>
            <a:off x="376238" y="2067007"/>
            <a:ext cx="5627171" cy="2353439"/>
          </a:xfrm>
        </p:spPr>
        <p:txBody>
          <a:bodyPr/>
          <a:lstStyle/>
          <a:p>
            <a:r>
              <a:rPr lang="en-GB" dirty="0"/>
              <a:t>AngularJS</a:t>
            </a:r>
            <a:br>
              <a:rPr lang="en-GB" dirty="0"/>
            </a:br>
            <a:r>
              <a:rPr lang="en-GB" dirty="0"/>
              <a:t>Binding to objects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1C0D056-E8CB-40FF-85A3-61F3FD560E53}"/>
              </a:ext>
            </a:extLst>
          </p:cNvPr>
          <p:cNvSpPr txBox="1">
            <a:spLocks/>
          </p:cNvSpPr>
          <p:nvPr/>
        </p:nvSpPr>
        <p:spPr>
          <a:xfrm>
            <a:off x="376239" y="5608948"/>
            <a:ext cx="6480175" cy="44273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63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3CDE8-83B6-4726-B5AC-82DA1B53BE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Objectives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371E9-3AF6-434A-8148-6552281EE1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In this chapter you will learn how to</a:t>
            </a:r>
            <a:r>
              <a:rPr lang="en-GB" dirty="0"/>
              <a:t>:</a:t>
            </a:r>
            <a:endParaRPr lang="en-GB" b="1" dirty="0"/>
          </a:p>
          <a:p>
            <a:pPr marL="342900" lvl="1" indent="-342900">
              <a:buSzPct val="115000"/>
            </a:pPr>
            <a:r>
              <a:rPr lang="en-GB" dirty="0"/>
              <a:t>Create objects and arrays.</a:t>
            </a:r>
          </a:p>
          <a:p>
            <a:pPr marL="342900" lvl="1" indent="-342900">
              <a:buSzPct val="115000"/>
            </a:pPr>
            <a:r>
              <a:rPr lang="en-GB" dirty="0"/>
              <a:t>Bind to objects.</a:t>
            </a:r>
          </a:p>
          <a:p>
            <a:pPr marL="355600" lvl="1" indent="-266700">
              <a:buBlip>
                <a:blip r:embed="rId3"/>
              </a:buBlip>
            </a:pPr>
            <a:endParaRPr lang="en-GB" dirty="0"/>
          </a:p>
          <a:p>
            <a:pPr marL="342900" indent="-342900"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70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</p:spPr>
        <p:txBody>
          <a:bodyPr/>
          <a:lstStyle/>
          <a:p>
            <a:r>
              <a:rPr lang="en-GB" dirty="0"/>
              <a:t>Module, Controller, and $scope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341313" y="1368425"/>
            <a:ext cx="11515725" cy="19567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A  Module defines an application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Controller is an object that controls the data in your application</a:t>
            </a:r>
            <a:r>
              <a:rPr lang="en-GB" dirty="0"/>
              <a:t>.</a:t>
            </a:r>
            <a:endParaRPr lang="en-GB" b="1" dirty="0"/>
          </a:p>
          <a:p>
            <a:pPr marL="684000" lvl="1" indent="-3420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Use the </a:t>
            </a:r>
            <a:r>
              <a:rPr lang="en-GB" b="1" dirty="0">
                <a:solidFill>
                  <a:srgbClr val="F91258"/>
                </a:solidFill>
              </a:rPr>
              <a:t>ng-controller</a:t>
            </a:r>
            <a:r>
              <a:rPr lang="en-GB" dirty="0"/>
              <a:t> directive to define a controller.</a:t>
            </a:r>
          </a:p>
          <a:p>
            <a:pPr marL="684000" lvl="1" indent="-342000">
              <a:buSzPct val="115000"/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91258"/>
                </a:solidFill>
              </a:rPr>
              <a:t>$scope </a:t>
            </a:r>
            <a:r>
              <a:rPr lang="en-GB" b="1" dirty="0"/>
              <a:t>is a simple </a:t>
            </a:r>
            <a:r>
              <a:rPr lang="en-GB" b="1" dirty="0" err="1"/>
              <a:t>ViewModel</a:t>
            </a:r>
            <a:r>
              <a:rPr lang="en-GB" b="1" dirty="0"/>
              <a:t> object</a:t>
            </a:r>
            <a:r>
              <a:rPr lang="en-GB" dirty="0"/>
              <a:t>. </a:t>
            </a:r>
            <a:br>
              <a:rPr lang="en-GB" dirty="0"/>
            </a:b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02165" y="3960765"/>
            <a:ext cx="1716505" cy="465221"/>
          </a:xfrm>
          <a:prstGeom prst="rect">
            <a:avLst/>
          </a:prstGeom>
          <a:solidFill>
            <a:schemeClr val="bg1"/>
          </a:solidFill>
          <a:ln w="25400">
            <a:solidFill>
              <a:srgbClr val="004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Module</a:t>
            </a:r>
          </a:p>
        </p:txBody>
      </p:sp>
      <p:sp>
        <p:nvSpPr>
          <p:cNvPr id="9" name="Rectangle 8"/>
          <p:cNvSpPr/>
          <p:nvPr/>
        </p:nvSpPr>
        <p:spPr>
          <a:xfrm>
            <a:off x="7665155" y="3960765"/>
            <a:ext cx="1716505" cy="465221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cs typeface="Arial" pitchFamily="34" charset="0"/>
              </a:rPr>
              <a:t>Controller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73177" y="5556954"/>
            <a:ext cx="1716505" cy="465221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cs typeface="Arial" pitchFamily="34" charset="0"/>
              </a:rPr>
              <a:t>View</a:t>
            </a:r>
          </a:p>
        </p:txBody>
      </p:sp>
      <p:sp>
        <p:nvSpPr>
          <p:cNvPr id="17" name="Oval 16"/>
          <p:cNvSpPr/>
          <p:nvPr/>
        </p:nvSpPr>
        <p:spPr>
          <a:xfrm>
            <a:off x="7584944" y="4754846"/>
            <a:ext cx="1892970" cy="465221"/>
          </a:xfrm>
          <a:prstGeom prst="ellipse">
            <a:avLst/>
          </a:prstGeom>
          <a:solidFill>
            <a:srgbClr val="004050"/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cs typeface="Arial" pitchFamily="34" charset="0"/>
              </a:rPr>
              <a:t>$Scope</a:t>
            </a:r>
          </a:p>
        </p:txBody>
      </p:sp>
      <p:cxnSp>
        <p:nvCxnSpPr>
          <p:cNvPr id="18" name="Straight Arrow Connector 17"/>
          <p:cNvCxnSpPr>
            <a:stCxn id="17" idx="0"/>
            <a:endCxn id="9" idx="2"/>
          </p:cNvCxnSpPr>
          <p:nvPr/>
        </p:nvCxnSpPr>
        <p:spPr>
          <a:xfrm flipH="1" flipV="1">
            <a:off x="8523407" y="4425985"/>
            <a:ext cx="8022" cy="32886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4"/>
            <a:endCxn id="10" idx="0"/>
          </p:cNvCxnSpPr>
          <p:nvPr/>
        </p:nvCxnSpPr>
        <p:spPr>
          <a:xfrm>
            <a:off x="8531429" y="5220067"/>
            <a:ext cx="0" cy="336887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  <a:endCxn id="9" idx="1"/>
          </p:cNvCxnSpPr>
          <p:nvPr/>
        </p:nvCxnSpPr>
        <p:spPr>
          <a:xfrm>
            <a:off x="6718670" y="4193375"/>
            <a:ext cx="9464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51061" y="3863373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97890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Separation of concern using a </a:t>
            </a:r>
            <a:r>
              <a:rPr lang="en-GB" b="1" dirty="0"/>
              <a:t>module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47607" y="1304146"/>
            <a:ext cx="9988902" cy="4555093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https://ajax.googleapis.com/ajax/libs/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angularjs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/1.6.4/angular.js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myModule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angular.module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b="1" dirty="0" err="1">
                <a:solidFill>
                  <a:srgbClr val="A31515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myModule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, []);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myController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($scope) {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$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scope.message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myModule.controller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b="1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myController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myController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ng-app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2000" b="1" dirty="0" err="1">
                <a:solidFill>
                  <a:srgbClr val="800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myModule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ng-controller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2000" b="1" dirty="0" err="1">
                <a:solidFill>
                  <a:srgbClr val="8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myController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{{ </a:t>
            </a:r>
            <a:r>
              <a:rPr lang="en-GB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message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}}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2" name="Rounded Rectangle 1"/>
          <p:cNvSpPr/>
          <p:nvPr/>
        </p:nvSpPr>
        <p:spPr>
          <a:xfrm>
            <a:off x="9393131" y="5264406"/>
            <a:ext cx="2686756" cy="10764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2"/>
                </a:solidFill>
                <a:cs typeface="Arial" pitchFamily="34" charset="0"/>
              </a:rPr>
              <a:t>Put the JavaScript code in a separate file for good practice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247993" y="2181613"/>
            <a:ext cx="7483646" cy="1876927"/>
          </a:xfrm>
          <a:prstGeom prst="rect">
            <a:avLst/>
          </a:prstGeom>
          <a:noFill/>
          <a:ln w="19050">
            <a:solidFill>
              <a:srgbClr val="00405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 flipH="1">
            <a:off x="8397019" y="4560732"/>
            <a:ext cx="606176" cy="398157"/>
          </a:xfrm>
          <a:prstGeom prst="righ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20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using an object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911937" y="1367059"/>
            <a:ext cx="10040316" cy="4862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https://ajax.googleapis.com/ajax/libs/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angularjs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/1.6.4/angular.js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myModule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angular.module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myModule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[]);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myController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($scope)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$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scope.message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scope.student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{ name: 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'Peter'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, age: 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'18'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myModule.controller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myController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myController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ng-app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myModule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ng-controller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myController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 </a:t>
            </a:r>
            <a:r>
              <a:rPr lang="en-GB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message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}}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Name: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GB" b="1" dirty="0">
                <a:solidFill>
                  <a:srgbClr val="800080"/>
                </a:solidFill>
                <a:latin typeface="Consolas" panose="020B0609020204030204" pitchFamily="49" charset="0"/>
              </a:rPr>
              <a:t>student.name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Age: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GB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student.age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 flipH="1">
            <a:off x="8270831" y="3102817"/>
            <a:ext cx="466769" cy="326183"/>
          </a:xfrm>
          <a:prstGeom prst="righ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4">
            <a:extLst>
              <a:ext uri="{FF2B5EF4-FFF2-40B4-BE49-F238E27FC236}">
                <a16:creationId xmlns:a16="http://schemas.microsoft.com/office/drawing/2014/main" id="{353CBC18-AF53-4C86-AD66-685647292649}"/>
              </a:ext>
            </a:extLst>
          </p:cNvPr>
          <p:cNvSpPr/>
          <p:nvPr/>
        </p:nvSpPr>
        <p:spPr>
          <a:xfrm flipH="1">
            <a:off x="5862615" y="5327849"/>
            <a:ext cx="466769" cy="326183"/>
          </a:xfrm>
          <a:prstGeom prst="righ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20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4973" y="252274"/>
            <a:ext cx="11517818" cy="805001"/>
          </a:xfrm>
        </p:spPr>
        <p:txBody>
          <a:bodyPr/>
          <a:lstStyle/>
          <a:p>
            <a:r>
              <a:rPr lang="en-GB" dirty="0"/>
              <a:t>Dealing with arrays using the </a:t>
            </a:r>
            <a:r>
              <a:rPr lang="en-GB" sz="3600" b="1" dirty="0">
                <a:solidFill>
                  <a:srgbClr val="FF0000"/>
                </a:solidFill>
                <a:latin typeface="Consolas" panose="020B0609020204030204" pitchFamily="49" charset="0"/>
              </a:rPr>
              <a:t>ng-repeat</a:t>
            </a:r>
            <a:r>
              <a:rPr lang="en-GB" b="1" dirty="0"/>
              <a:t> </a:t>
            </a:r>
            <a:r>
              <a:rPr lang="en-GB" dirty="0"/>
              <a:t>directive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341273" y="1772015"/>
            <a:ext cx="2458371" cy="13241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Use 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ng-repeat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b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GB" b="1" dirty="0"/>
              <a:t>to iterate </a:t>
            </a:r>
            <a:br>
              <a:rPr lang="en-GB" b="1" dirty="0"/>
            </a:br>
            <a:r>
              <a:rPr lang="en-GB" b="1" dirty="0"/>
              <a:t>through </a:t>
            </a:r>
            <a:br>
              <a:rPr lang="en-GB" b="1" dirty="0"/>
            </a:br>
            <a:r>
              <a:rPr lang="en-GB" b="1" dirty="0"/>
              <a:t>any list</a:t>
            </a:r>
            <a:r>
              <a:rPr lang="en-GB" dirty="0"/>
              <a:t>.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3081866" y="4048724"/>
            <a:ext cx="8993738" cy="2431435"/>
          </a:xfrm>
          <a:prstGeom prst="rect">
            <a:avLst/>
          </a:prstGeom>
          <a:ln w="2540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ng-app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800" dirty="0" err="1">
                <a:solidFill>
                  <a:srgbClr val="800080"/>
                </a:solidFill>
                <a:latin typeface="Consolas" panose="020B0609020204030204" pitchFamily="49" charset="0"/>
              </a:rPr>
              <a:t>myModule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ng-controller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800" dirty="0" err="1">
                <a:solidFill>
                  <a:srgbClr val="800080"/>
                </a:solidFill>
                <a:latin typeface="Consolas" panose="020B0609020204030204" pitchFamily="49" charset="0"/>
              </a:rPr>
              <a:t>myController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="1"&gt;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ng-repeat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20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stu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6400"/>
                </a:solidFill>
                <a:latin typeface="Consolas" panose="020B0609020204030204" pitchFamily="49" charset="0"/>
              </a:rPr>
              <a:t>in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students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GB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stu.name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GB" sz="20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stu.age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57" y="3313389"/>
            <a:ext cx="1655632" cy="198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101256-0873-4C8E-B56F-9D359618F36D}"/>
              </a:ext>
            </a:extLst>
          </p:cNvPr>
          <p:cNvSpPr txBox="1"/>
          <p:nvPr/>
        </p:nvSpPr>
        <p:spPr>
          <a:xfrm>
            <a:off x="3081866" y="1460984"/>
            <a:ext cx="8993738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myModule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angular.module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myModule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[]);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myController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($scope) {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$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scope.students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name: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'Peter'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age: 18 }, { name: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'George'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age: 20 },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name: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'Alex'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age: 21 }, { name: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Shakila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age: 17 }];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myModule.controller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myController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myController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58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E4EF0-B4F8-4D79-B9A7-12AF21B9B1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BF41F-8C5D-45FF-8DE8-3C2A48FEB4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b="1" dirty="0"/>
              <a:t>In this chapter you learned how to</a:t>
            </a:r>
            <a:r>
              <a:rPr lang="en-GB" dirty="0"/>
              <a:t>: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endParaRPr lang="en-GB" dirty="0"/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/>
              <a:t>Create a controller.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endParaRPr lang="en-GB" dirty="0"/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/>
              <a:t>Write a module to hold your code structure.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endParaRPr lang="en-GB" dirty="0"/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/>
              <a:t>Create an MVC structure.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endParaRPr lang="en-GB" dirty="0"/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/>
              <a:t>Use the </a:t>
            </a:r>
            <a:r>
              <a:rPr lang="en-GB" b="1" dirty="0"/>
              <a:t>$scope </a:t>
            </a:r>
            <a:r>
              <a:rPr lang="en-GB" dirty="0"/>
              <a:t>object to pass data between a controller and a view.</a:t>
            </a:r>
          </a:p>
          <a:p>
            <a:pPr marL="88900" lvl="1" indent="0">
              <a:spcAft>
                <a:spcPts val="65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85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3BF92-F18E-4172-A609-DF73307231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Please do the lab for this chapter.</a:t>
            </a:r>
          </a:p>
          <a:p>
            <a:endParaRPr lang="en-IN" dirty="0"/>
          </a:p>
          <a:p>
            <a:endParaRPr lang="en-GB" dirty="0"/>
          </a:p>
          <a:p>
            <a:r>
              <a:rPr lang="en-GB" b="1" dirty="0"/>
              <a:t>Duration:</a:t>
            </a:r>
            <a:r>
              <a:rPr lang="en-GB" dirty="0"/>
              <a:t> </a:t>
            </a:r>
            <a:r>
              <a:rPr lang="en-GB" b="1" dirty="0"/>
              <a:t>45 minutes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1BA74-0BF3-4AD6-9275-E626311D59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94185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06597EFA3B244ABEEBC679612425A" ma:contentTypeVersion="8" ma:contentTypeDescription="Create a new document." ma:contentTypeScope="" ma:versionID="00c44f6f2ac1741ae432800034da6e6f">
  <xsd:schema xmlns:xsd="http://www.w3.org/2001/XMLSchema" xmlns:xs="http://www.w3.org/2001/XMLSchema" xmlns:p="http://schemas.microsoft.com/office/2006/metadata/properties" xmlns:ns2="dee4f23f-7bfa-42a2-b35b-1325adb8ae28" targetNamespace="http://schemas.microsoft.com/office/2006/metadata/properties" ma:root="true" ma:fieldsID="b506f2e02ae7961c0e39d6a5212f1176" ns2:_="">
    <xsd:import namespace="dee4f23f-7bfa-42a2-b35b-1325adb8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4f23f-7bfa-42a2-b35b-1325adb8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B41834-DE84-4BD5-9970-DFF36A465F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EAEB04-F87D-457F-8A12-48769D1589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4f23f-7bfa-42a2-b35b-1325adb8a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AE669D-0D69-4354-A9EF-5ADBB27D6398}">
  <ds:schemaRefs>
    <ds:schemaRef ds:uri="http://schemas.microsoft.com/office/2006/metadata/properties"/>
    <ds:schemaRef ds:uri="http://schemas.microsoft.com/office/infopath/2007/PartnerControls"/>
    <ds:schemaRef ds:uri="B42EA499-AA80-4ED5-9ED5-37A17D3EB54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1409</TotalTime>
  <Words>775</Words>
  <Application>Microsoft Office PowerPoint</Application>
  <PresentationFormat>Widescreen</PresentationFormat>
  <Paragraphs>111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Courier New</vt:lpstr>
      <vt:lpstr>Montserrat</vt:lpstr>
      <vt:lpstr>Montserrat Black</vt:lpstr>
      <vt:lpstr>Wingdings</vt:lpstr>
      <vt:lpstr>Master</vt:lpstr>
      <vt:lpstr>AngularJS Binding to objects</vt:lpstr>
      <vt:lpstr>PowerPoint Presentation</vt:lpstr>
      <vt:lpstr>Module, Controller, and $scope</vt:lpstr>
      <vt:lpstr>Separation of concern using a module</vt:lpstr>
      <vt:lpstr>Example of using an object</vt:lpstr>
      <vt:lpstr>Dealing with arrays using the ng-repeat directive</vt:lpstr>
      <vt:lpstr>PowerPoint Presentation</vt:lpstr>
      <vt:lpstr>PowerPoint Presentation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Singh, Vaishali</dc:creator>
  <cp:keywords/>
  <dc:description/>
  <cp:lastModifiedBy>Riddell, Amy</cp:lastModifiedBy>
  <cp:revision>146</cp:revision>
  <cp:lastPrinted>2019-07-03T09:46:41Z</cp:lastPrinted>
  <dcterms:created xsi:type="dcterms:W3CDTF">2019-09-05T08:17:12Z</dcterms:created>
  <dcterms:modified xsi:type="dcterms:W3CDTF">2022-05-16T08:58:15Z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0x010100AC606597EFA3B244ABEEBC679612425A</vt:lpwstr>
  </property>
</Properties>
</file>