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40" r:id="rId5"/>
    <p:sldId id="329" r:id="rId6"/>
    <p:sldId id="323" r:id="rId7"/>
    <p:sldId id="324" r:id="rId8"/>
    <p:sldId id="327" r:id="rId9"/>
    <p:sldId id="367" r:id="rId10"/>
    <p:sldId id="330" r:id="rId11"/>
    <p:sldId id="365" r:id="rId12"/>
    <p:sldId id="366" r:id="rId13"/>
  </p:sldIdLst>
  <p:sldSz cx="12192000" cy="6858000"/>
  <p:notesSz cx="6645275" cy="9775825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0000C8"/>
    <a:srgbClr val="F91258"/>
    <a:srgbClr val="7E007C"/>
    <a:srgbClr val="28CFF9"/>
    <a:srgbClr val="F3622C"/>
    <a:srgbClr val="31D3AE"/>
    <a:srgbClr val="F3F3F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86082" autoAdjust="0"/>
  </p:normalViewPr>
  <p:slideViewPr>
    <p:cSldViewPr snapToGrid="0" snapToObjects="1" showGuides="1">
      <p:cViewPr varScale="1">
        <p:scale>
          <a:sx n="98" d="100"/>
          <a:sy n="98" d="100"/>
        </p:scale>
        <p:origin x="1554" y="84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31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16/12/2022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16/12/2022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9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D9224-9FE4-4723-B36F-16D5703AD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5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4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0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9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9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2411A-3892-4C63-8E13-B94119DA6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25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5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17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spcBef>
                <a:spcPts val="1200"/>
              </a:spcBef>
              <a:defRPr b="1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20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376239" y="1411284"/>
            <a:ext cx="5719761" cy="2277604"/>
          </a:xfrm>
        </p:spPr>
        <p:txBody>
          <a:bodyPr/>
          <a:lstStyle/>
          <a:p>
            <a:r>
              <a:rPr lang="en-GB" dirty="0"/>
              <a:t>AngularJS </a:t>
            </a:r>
            <a:br>
              <a:rPr lang="en-GB" dirty="0"/>
            </a:br>
            <a:r>
              <a:rPr lang="en-GB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5304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D41B6-EDA8-4A3C-9013-DBA9B401F7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In this session you'll learn</a:t>
            </a:r>
            <a:r>
              <a:rPr lang="en-GB" dirty="0"/>
              <a:t>:</a:t>
            </a:r>
          </a:p>
          <a:p>
            <a:pPr marL="342900" lvl="1" indent="-342900">
              <a:buSzPct val="115000"/>
            </a:pPr>
            <a:r>
              <a:rPr lang="en-GB" dirty="0"/>
              <a:t>What events are.</a:t>
            </a:r>
          </a:p>
          <a:p>
            <a:pPr marL="342900" lvl="1" indent="-342900">
              <a:buSzPct val="115000"/>
            </a:pPr>
            <a:r>
              <a:rPr lang="en-GB" dirty="0"/>
              <a:t>How to create an event handler.</a:t>
            </a:r>
          </a:p>
          <a:p>
            <a:pPr marL="342900" lvl="1" indent="-342900">
              <a:buSzPct val="115000"/>
            </a:pPr>
            <a:r>
              <a:rPr lang="en-GB" dirty="0"/>
              <a:t>How to extract event arguments.</a:t>
            </a:r>
          </a:p>
          <a:p>
            <a:pPr marL="342900" lvl="1" indent="-342900">
              <a:buSzPct val="115000"/>
            </a:pPr>
            <a:r>
              <a:rPr lang="en-GB" dirty="0"/>
              <a:t>How to pass data from the view to an event.</a:t>
            </a:r>
          </a:p>
          <a:p>
            <a:pPr marL="355600" lvl="1" indent="-266700">
              <a:buBlip>
                <a:blip r:embed="rId3"/>
              </a:buBlip>
            </a:pPr>
            <a:endParaRPr lang="en-GB" dirty="0"/>
          </a:p>
          <a:p>
            <a:pPr marL="355600" lvl="1" indent="-266700">
              <a:buBlip>
                <a:blip r:embed="rId3"/>
              </a:buBlip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B37B0-4F0C-430D-AFDA-BC85EAD924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46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DB1D4-B0D5-4601-AA3E-9DD3C263E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Events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E6DD4-335C-46A0-A701-724177C1D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8623" y="1004228"/>
            <a:ext cx="8477749" cy="1057865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GB" b="1" dirty="0"/>
              <a:t>You can attach an event listener to any HTML element</a:t>
            </a:r>
            <a:r>
              <a:rPr lang="en-GB" dirty="0"/>
              <a:t>.</a:t>
            </a:r>
            <a:r>
              <a:rPr lang="en-GB" b="1" dirty="0"/>
              <a:t> </a:t>
            </a:r>
          </a:p>
          <a:p>
            <a:pPr marL="342900" indent="-342900">
              <a:buChar char="•"/>
            </a:pPr>
            <a:r>
              <a:rPr lang="en-GB" b="1" dirty="0"/>
              <a:t>Use one of the following event listener directives</a:t>
            </a:r>
            <a:r>
              <a:rPr lang="en-GB" dirty="0"/>
              <a:t>:</a:t>
            </a:r>
            <a:endParaRPr lang="en-GB" b="1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0F5933-60CE-4384-89C7-134E6AB5A11F}"/>
              </a:ext>
            </a:extLst>
          </p:cNvPr>
          <p:cNvSpPr txBox="1">
            <a:spLocks/>
          </p:cNvSpPr>
          <p:nvPr/>
        </p:nvSpPr>
        <p:spPr>
          <a:xfrm>
            <a:off x="8963715" y="2218664"/>
            <a:ext cx="2817164" cy="905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100" lvl="1" indent="0">
              <a:spcAft>
                <a:spcPts val="650"/>
              </a:spcAft>
              <a:buSzPct val="115000"/>
              <a:buNone/>
            </a:pPr>
            <a:r>
              <a:rPr lang="en-GB" b="1" dirty="0"/>
              <a:t>ng-click</a:t>
            </a:r>
          </a:p>
          <a:p>
            <a:pPr marL="341100" lvl="1" indent="0">
              <a:spcAft>
                <a:spcPts val="650"/>
              </a:spcAft>
              <a:buSzPct val="115000"/>
              <a:buNone/>
            </a:pPr>
            <a:r>
              <a:rPr lang="en-GB" b="1" dirty="0"/>
              <a:t>ng-</a:t>
            </a:r>
            <a:r>
              <a:rPr lang="en-GB" b="1" dirty="0" err="1"/>
              <a:t>dbl</a:t>
            </a:r>
            <a:r>
              <a:rPr lang="en-GB" b="1" dirty="0"/>
              <a:t>-click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153DF05-DAC0-485E-82E4-2B9CF39F1433}"/>
              </a:ext>
            </a:extLst>
          </p:cNvPr>
          <p:cNvSpPr txBox="1">
            <a:spLocks/>
          </p:cNvSpPr>
          <p:nvPr/>
        </p:nvSpPr>
        <p:spPr>
          <a:xfrm>
            <a:off x="6003784" y="2218664"/>
            <a:ext cx="2817164" cy="2654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100" lvl="1" indent="0">
              <a:spcAft>
                <a:spcPts val="650"/>
              </a:spcAft>
              <a:buSzPct val="115000"/>
              <a:buNone/>
            </a:pPr>
            <a:r>
              <a:rPr lang="en-GB" b="1" dirty="0"/>
              <a:t>ng-</a:t>
            </a:r>
            <a:r>
              <a:rPr lang="en-GB" b="1" dirty="0" err="1"/>
              <a:t>mousedown</a:t>
            </a:r>
            <a:endParaRPr lang="en-GB" b="1" dirty="0"/>
          </a:p>
          <a:p>
            <a:pPr marL="341100" lvl="1" indent="0">
              <a:spcAft>
                <a:spcPts val="650"/>
              </a:spcAft>
              <a:buSzPct val="115000"/>
              <a:buNone/>
            </a:pPr>
            <a:r>
              <a:rPr lang="en-GB" b="1" dirty="0"/>
              <a:t>ng-</a:t>
            </a:r>
            <a:r>
              <a:rPr lang="en-GB" b="1" dirty="0" err="1"/>
              <a:t>mouseup</a:t>
            </a:r>
            <a:endParaRPr lang="en-GB" b="1" dirty="0"/>
          </a:p>
          <a:p>
            <a:pPr marL="341100" lvl="1" indent="0">
              <a:spcAft>
                <a:spcPts val="650"/>
              </a:spcAft>
              <a:buSzPct val="115000"/>
              <a:buNone/>
            </a:pPr>
            <a:r>
              <a:rPr lang="en-GB" b="1" dirty="0"/>
              <a:t>ng-</a:t>
            </a:r>
            <a:r>
              <a:rPr lang="en-GB" b="1" dirty="0" err="1"/>
              <a:t>mouseenter</a:t>
            </a:r>
            <a:endParaRPr lang="en-GB" b="1" dirty="0"/>
          </a:p>
          <a:p>
            <a:pPr marL="341100" lvl="1" indent="0">
              <a:spcAft>
                <a:spcPts val="650"/>
              </a:spcAft>
              <a:buSzPct val="115000"/>
              <a:buNone/>
            </a:pPr>
            <a:r>
              <a:rPr lang="en-GB" b="1" dirty="0"/>
              <a:t>ng-</a:t>
            </a:r>
            <a:r>
              <a:rPr lang="en-GB" b="1" dirty="0" err="1"/>
              <a:t>mouseleave</a:t>
            </a:r>
            <a:endParaRPr lang="en-GB" b="1" dirty="0"/>
          </a:p>
          <a:p>
            <a:pPr marL="341100" lvl="1" indent="0">
              <a:spcAft>
                <a:spcPts val="650"/>
              </a:spcAft>
              <a:buSzPct val="115000"/>
              <a:buNone/>
            </a:pPr>
            <a:r>
              <a:rPr lang="en-GB" b="1" dirty="0"/>
              <a:t>ng-</a:t>
            </a:r>
            <a:r>
              <a:rPr lang="en-GB" b="1" dirty="0" err="1"/>
              <a:t>mousemove</a:t>
            </a:r>
            <a:endParaRPr lang="en-GB" b="1" dirty="0"/>
          </a:p>
          <a:p>
            <a:pPr marL="341100" lvl="1" indent="0">
              <a:spcAft>
                <a:spcPts val="650"/>
              </a:spcAft>
              <a:buSzPct val="115000"/>
              <a:buNone/>
            </a:pPr>
            <a:r>
              <a:rPr lang="en-GB" b="1" dirty="0"/>
              <a:t>ng-mouseover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00CB4E3-600C-4FDF-AF7C-C41DFFA04250}"/>
              </a:ext>
            </a:extLst>
          </p:cNvPr>
          <p:cNvSpPr txBox="1">
            <a:spLocks/>
          </p:cNvSpPr>
          <p:nvPr/>
        </p:nvSpPr>
        <p:spPr>
          <a:xfrm>
            <a:off x="8963715" y="3967499"/>
            <a:ext cx="2817164" cy="916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100" lvl="1" indent="0">
              <a:spcAft>
                <a:spcPts val="650"/>
              </a:spcAft>
              <a:buSzPct val="115000"/>
              <a:buNone/>
            </a:pPr>
            <a:r>
              <a:rPr lang="en-GB" b="1" dirty="0"/>
              <a:t>ng-</a:t>
            </a:r>
            <a:r>
              <a:rPr lang="en-GB" b="1" dirty="0" err="1"/>
              <a:t>keyup</a:t>
            </a:r>
            <a:endParaRPr lang="en-GB" b="1" dirty="0"/>
          </a:p>
          <a:p>
            <a:pPr marL="341100" lvl="1" indent="0">
              <a:spcAft>
                <a:spcPts val="650"/>
              </a:spcAft>
              <a:buSzPct val="115000"/>
              <a:buNone/>
            </a:pPr>
            <a:r>
              <a:rPr lang="en-GB" b="1" dirty="0"/>
              <a:t>ng-keypress</a:t>
            </a:r>
          </a:p>
          <a:p>
            <a:endParaRPr lang="en-IN" b="1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877AC21-28A4-466D-BCDA-6258AABA623C}"/>
              </a:ext>
            </a:extLst>
          </p:cNvPr>
          <p:cNvSpPr txBox="1">
            <a:spLocks/>
          </p:cNvSpPr>
          <p:nvPr/>
        </p:nvSpPr>
        <p:spPr>
          <a:xfrm>
            <a:off x="8963715" y="3280993"/>
            <a:ext cx="2817164" cy="5573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100" lvl="1" indent="0">
              <a:spcAft>
                <a:spcPts val="650"/>
              </a:spcAft>
              <a:buSzPct val="115000"/>
              <a:buNone/>
            </a:pPr>
            <a:r>
              <a:rPr lang="en-GB" b="1" dirty="0"/>
              <a:t>ng-change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943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event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276A0-D60F-4F06-B553-3E886F70C3D2}"/>
              </a:ext>
            </a:extLst>
          </p:cNvPr>
          <p:cNvSpPr txBox="1"/>
          <p:nvPr/>
        </p:nvSpPr>
        <p:spPr>
          <a:xfrm>
            <a:off x="900461" y="1367059"/>
            <a:ext cx="9169090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angular.module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myModule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[]);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($scope) {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$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scope.doClick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alert(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"clicked"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myModule.controller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myController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6659B-586E-4D08-A69B-93A3D6A3382B}"/>
              </a:ext>
            </a:extLst>
          </p:cNvPr>
          <p:cNvSpPr txBox="1"/>
          <p:nvPr/>
        </p:nvSpPr>
        <p:spPr>
          <a:xfrm>
            <a:off x="935903" y="4992940"/>
            <a:ext cx="9169090" cy="1508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ng-app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myModule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ng-controller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myController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35F82-C78C-4948-85D4-4AAC7064A22C}"/>
              </a:ext>
            </a:extLst>
          </p:cNvPr>
          <p:cNvSpPr/>
          <p:nvPr/>
        </p:nvSpPr>
        <p:spPr>
          <a:xfrm>
            <a:off x="2423529" y="2509284"/>
            <a:ext cx="4795283" cy="1318437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E6D22-B3BD-4795-9663-82F462E65B9D}"/>
              </a:ext>
            </a:extLst>
          </p:cNvPr>
          <p:cNvSpPr/>
          <p:nvPr/>
        </p:nvSpPr>
        <p:spPr>
          <a:xfrm>
            <a:off x="1481468" y="5489954"/>
            <a:ext cx="6131441" cy="485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ng-click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doClick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500" dirty="0"/>
              <a:t>Passing data to event handlers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6617620" y="2829261"/>
            <a:ext cx="428604" cy="35500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CCA66-13EA-42ED-B5C0-D0962CCA043B}"/>
              </a:ext>
            </a:extLst>
          </p:cNvPr>
          <p:cNvSpPr txBox="1"/>
          <p:nvPr/>
        </p:nvSpPr>
        <p:spPr>
          <a:xfrm>
            <a:off x="400498" y="1174757"/>
            <a:ext cx="10497874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angular.module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myModule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[]);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($scope)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scope.students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name: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"Jon"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course: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"Finance"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}, { name: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"Sasha"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course: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"Marketing"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name: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"Sean"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course: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"Planning"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}, { name: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"Chris"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course: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"Networking"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}];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scope.doClick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alert(student.name +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student.course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myModule.controller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myController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41D72-A212-42D7-A313-3668F6BED0D4}"/>
              </a:ext>
            </a:extLst>
          </p:cNvPr>
          <p:cNvSpPr txBox="1"/>
          <p:nvPr/>
        </p:nvSpPr>
        <p:spPr>
          <a:xfrm>
            <a:off x="414402" y="4359606"/>
            <a:ext cx="10497874" cy="243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ng-app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myModule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ng-controller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myController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ng-repeat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2000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6400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students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ng-click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20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doClick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GB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stu.name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GB" sz="20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stu.course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313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event argument properties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368256"/>
            <a:ext cx="3131502" cy="45613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Pass the $event argument to get the browser event object</a:t>
            </a:r>
            <a:r>
              <a:rPr lang="en-GB" dirty="0"/>
              <a:t>.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3637029" y="1433881"/>
            <a:ext cx="8213699" cy="5109091"/>
          </a:xfrm>
          <a:prstGeom prst="rect">
            <a:avLst/>
          </a:prstGeom>
          <a:ln w="2540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.controller(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MyController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$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scope.save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{};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$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scope.map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{};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$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scope.save.doClick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alert(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"clicked"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scope.map.doClick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(event)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	      alert(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"clicked at X and Y of:"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event.clientX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event.clientY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});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ng-controller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MyController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ng-click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doClick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ng-click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GB" b="1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GB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doClick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$event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)"&gt;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of the World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/>
          </a:p>
        </p:txBody>
      </p:sp>
      <p:sp>
        <p:nvSpPr>
          <p:cNvPr id="6" name="Down Arrow 5"/>
          <p:cNvSpPr/>
          <p:nvPr/>
        </p:nvSpPr>
        <p:spPr>
          <a:xfrm>
            <a:off x="9028541" y="3065682"/>
            <a:ext cx="327804" cy="362310"/>
          </a:xfrm>
          <a:prstGeom prst="downArrow">
            <a:avLst/>
          </a:prstGeom>
          <a:solidFill>
            <a:srgbClr val="09EDB8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 flipV="1">
            <a:off x="7921486" y="5958836"/>
            <a:ext cx="296173" cy="324922"/>
          </a:xfrm>
          <a:prstGeom prst="downArrow">
            <a:avLst/>
          </a:prstGeom>
          <a:solidFill>
            <a:srgbClr val="09EDB8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5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2B0F2-1572-44C6-9BDC-4B97DD03EF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	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3E013-B99F-4899-9BB8-24E3873AB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GB" b="1" dirty="0"/>
              <a:t>In this session you learned</a:t>
            </a:r>
            <a:r>
              <a:rPr lang="en-GB" dirty="0"/>
              <a:t>: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What events are.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How to create an event handler.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How to extract event arguments.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How to pass data from the view to an event.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87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3BF92-F18E-4172-A609-DF7330723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Please do the lab for this chapter.</a:t>
            </a:r>
          </a:p>
          <a:p>
            <a:endParaRPr lang="en-IN" dirty="0"/>
          </a:p>
          <a:p>
            <a:r>
              <a:rPr lang="en-IN" b="1" dirty="0"/>
              <a:t>Duration: 25-30 minutes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1BA74-0BF3-4AD6-9275-E626311D5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61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event – using a standard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2636" y="1367059"/>
            <a:ext cx="8428008" cy="4708981"/>
          </a:xfrm>
          <a:prstGeom prst="rect">
            <a:avLst/>
          </a:prstGeom>
          <a:ln w="2540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="https://ajax.googleapis.com/ajax/libs/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angularjs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/1.6.4/angular.js"&gt;&lt;/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.controller(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MyController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scope.save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{};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.save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.doClick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alert(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"clicked"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 </a:t>
            </a:r>
            <a:r>
              <a:rPr lang="en-GB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-app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GB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MyController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ng-click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save.</a:t>
            </a:r>
            <a:r>
              <a:rPr lang="en-GB" sz="16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doClick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04395" y="2226846"/>
            <a:ext cx="2334410" cy="1463040"/>
          </a:xfrm>
          <a:prstGeom prst="wedgeRoundRectCallout">
            <a:avLst>
              <a:gd name="adj1" fmla="val 65344"/>
              <a:gd name="adj2" fmla="val -20156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New style of code.</a:t>
            </a:r>
            <a:br>
              <a:rPr lang="en-GB" b="1" dirty="0"/>
            </a:br>
            <a:r>
              <a:rPr lang="en-GB" b="1" dirty="0"/>
              <a:t>Creates and registers a module</a:t>
            </a:r>
          </a:p>
        </p:txBody>
      </p:sp>
    </p:spTree>
    <p:extLst>
      <p:ext uri="{BB962C8B-B14F-4D97-AF65-F5344CB8AC3E}">
        <p14:creationId xmlns:p14="http://schemas.microsoft.com/office/powerpoint/2010/main" val="1599983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06597EFA3B244ABEEBC679612425A" ma:contentTypeVersion="8" ma:contentTypeDescription="Create a new document." ma:contentTypeScope="" ma:versionID="00c44f6f2ac1741ae432800034da6e6f">
  <xsd:schema xmlns:xsd="http://www.w3.org/2001/XMLSchema" xmlns:xs="http://www.w3.org/2001/XMLSchema" xmlns:p="http://schemas.microsoft.com/office/2006/metadata/properties" xmlns:ns2="dee4f23f-7bfa-42a2-b35b-1325adb8ae28" targetNamespace="http://schemas.microsoft.com/office/2006/metadata/properties" ma:root="true" ma:fieldsID="b506f2e02ae7961c0e39d6a5212f1176" ns2:_="">
    <xsd:import namespace="dee4f23f-7bfa-42a2-b35b-1325adb8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4f23f-7bfa-42a2-b35b-1325adb8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5A84EA-AF2A-4CB9-9665-6AD444A19FC2}">
  <ds:schemaRefs>
    <ds:schemaRef ds:uri="http://schemas.microsoft.com/office/2006/metadata/properties"/>
    <ds:schemaRef ds:uri="http://schemas.microsoft.com/office/infopath/2007/PartnerControls"/>
    <ds:schemaRef ds:uri="B42EA499-AA80-4ED5-9ED5-37A17D3EB549"/>
  </ds:schemaRefs>
</ds:datastoreItem>
</file>

<file path=customXml/itemProps2.xml><?xml version="1.0" encoding="utf-8"?>
<ds:datastoreItem xmlns:ds="http://schemas.openxmlformats.org/officeDocument/2006/customXml" ds:itemID="{18C9BFE5-6F54-4D2E-9EC3-F7C7682A90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2516E4-3F6F-4D5A-8B6D-D1877A6FAD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4f23f-7bfa-42a2-b35b-1325adb8a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Words>703</Words>
  <Application>Microsoft Office PowerPoint</Application>
  <PresentationFormat>Widescreen</PresentationFormat>
  <Paragraphs>122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Montserrat</vt:lpstr>
      <vt:lpstr>Montserrat Black</vt:lpstr>
      <vt:lpstr>Wingdings</vt:lpstr>
      <vt:lpstr>Master</vt:lpstr>
      <vt:lpstr>AngularJS  Events</vt:lpstr>
      <vt:lpstr>PowerPoint Presentation</vt:lpstr>
      <vt:lpstr>PowerPoint Presentation</vt:lpstr>
      <vt:lpstr>Click event example</vt:lpstr>
      <vt:lpstr>Passing data to event handlers</vt:lpstr>
      <vt:lpstr>Getting event argument properties </vt:lpstr>
      <vt:lpstr>PowerPoint Presentation</vt:lpstr>
      <vt:lpstr>PowerPoint Presentation</vt:lpstr>
      <vt:lpstr>Click event – using a standard pattern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Lowton, Anoush</cp:lastModifiedBy>
  <cp:revision>159</cp:revision>
  <cp:lastPrinted>2019-07-03T09:46:41Z</cp:lastPrinted>
  <dcterms:created xsi:type="dcterms:W3CDTF">2019-09-05T08:17:12Z</dcterms:created>
  <dcterms:modified xsi:type="dcterms:W3CDTF">2022-12-16T11:33:00Z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0x010100AC606597EFA3B244ABEEBC679612425A</vt:lpwstr>
  </property>
</Properties>
</file>