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0" r:id="rId5"/>
    <p:sldId id="268" r:id="rId6"/>
    <p:sldId id="259" r:id="rId7"/>
    <p:sldId id="261" r:id="rId8"/>
    <p:sldId id="262" r:id="rId9"/>
    <p:sldId id="263" r:id="rId10"/>
    <p:sldId id="264" r:id="rId11"/>
    <p:sldId id="269"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404" y="3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r Biswas" userId="d86e33ef8d57b8d4" providerId="LiveId" clId="{6CB1B452-76A9-4FB6-9D37-D1F10215995C}"/>
    <pc:docChg chg="undo redo custSel addSld delSld modSld">
      <pc:chgData name="Abir Biswas" userId="d86e33ef8d57b8d4" providerId="LiveId" clId="{6CB1B452-76A9-4FB6-9D37-D1F10215995C}" dt="2023-09-17T04:29:20.446" v="2595" actId="1037"/>
      <pc:docMkLst>
        <pc:docMk/>
      </pc:docMkLst>
      <pc:sldChg chg="addSp delSp modSp mod">
        <pc:chgData name="Abir Biswas" userId="d86e33ef8d57b8d4" providerId="LiveId" clId="{6CB1B452-76A9-4FB6-9D37-D1F10215995C}" dt="2023-09-17T04:29:20.446" v="2595" actId="1037"/>
        <pc:sldMkLst>
          <pc:docMk/>
          <pc:sldMk cId="1772969468" sldId="257"/>
        </pc:sldMkLst>
        <pc:spChg chg="mod">
          <ac:chgData name="Abir Biswas" userId="d86e33ef8d57b8d4" providerId="LiveId" clId="{6CB1B452-76A9-4FB6-9D37-D1F10215995C}" dt="2023-09-15T18:34:11.872" v="368" actId="1076"/>
          <ac:spMkLst>
            <pc:docMk/>
            <pc:sldMk cId="1772969468" sldId="257"/>
            <ac:spMk id="2" creationId="{00000000-0000-0000-0000-000000000000}"/>
          </ac:spMkLst>
        </pc:spChg>
        <pc:spChg chg="add del mod">
          <ac:chgData name="Abir Biswas" userId="d86e33ef8d57b8d4" providerId="LiveId" clId="{6CB1B452-76A9-4FB6-9D37-D1F10215995C}" dt="2023-09-15T18:33:44.956" v="364" actId="21"/>
          <ac:spMkLst>
            <pc:docMk/>
            <pc:sldMk cId="1772969468" sldId="257"/>
            <ac:spMk id="3" creationId="{00000000-0000-0000-0000-000000000000}"/>
          </ac:spMkLst>
        </pc:spChg>
        <pc:spChg chg="add del mod">
          <ac:chgData name="Abir Biswas" userId="d86e33ef8d57b8d4" providerId="LiveId" clId="{6CB1B452-76A9-4FB6-9D37-D1F10215995C}" dt="2023-09-15T18:34:50.997" v="374" actId="478"/>
          <ac:spMkLst>
            <pc:docMk/>
            <pc:sldMk cId="1772969468" sldId="257"/>
            <ac:spMk id="9" creationId="{DFA14DDD-8EB1-C5C1-453B-23B19982CD2B}"/>
          </ac:spMkLst>
        </pc:spChg>
        <pc:spChg chg="add del mod">
          <ac:chgData name="Abir Biswas" userId="d86e33ef8d57b8d4" providerId="LiveId" clId="{6CB1B452-76A9-4FB6-9D37-D1F10215995C}" dt="2023-09-15T18:33:54.390" v="366"/>
          <ac:spMkLst>
            <pc:docMk/>
            <pc:sldMk cId="1772969468" sldId="257"/>
            <ac:spMk id="10" creationId="{E038A746-D0C6-C7D5-8BA7-40FFC34BA5F5}"/>
          </ac:spMkLst>
        </pc:spChg>
        <pc:graphicFrameChg chg="add del mod">
          <ac:chgData name="Abir Biswas" userId="d86e33ef8d57b8d4" providerId="LiveId" clId="{6CB1B452-76A9-4FB6-9D37-D1F10215995C}" dt="2023-09-15T18:32:30.525" v="353" actId="478"/>
          <ac:graphicFrameMkLst>
            <pc:docMk/>
            <pc:sldMk cId="1772969468" sldId="257"/>
            <ac:graphicFrameMk id="6" creationId="{22B77F12-92CB-27C7-0666-671573752165}"/>
          </ac:graphicFrameMkLst>
        </pc:graphicFrameChg>
        <pc:graphicFrameChg chg="add del mod">
          <ac:chgData name="Abir Biswas" userId="d86e33ef8d57b8d4" providerId="LiveId" clId="{6CB1B452-76A9-4FB6-9D37-D1F10215995C}" dt="2023-09-15T18:33:25.219" v="359"/>
          <ac:graphicFrameMkLst>
            <pc:docMk/>
            <pc:sldMk cId="1772969468" sldId="257"/>
            <ac:graphicFrameMk id="7" creationId="{534120EE-DB55-2375-1B35-5362229B1DEE}"/>
          </ac:graphicFrameMkLst>
        </pc:graphicFrameChg>
        <pc:graphicFrameChg chg="add mod">
          <ac:chgData name="Abir Biswas" userId="d86e33ef8d57b8d4" providerId="LiveId" clId="{6CB1B452-76A9-4FB6-9D37-D1F10215995C}" dt="2023-09-17T04:29:20.446" v="2595" actId="1037"/>
          <ac:graphicFrameMkLst>
            <pc:docMk/>
            <pc:sldMk cId="1772969468" sldId="257"/>
            <ac:graphicFrameMk id="11" creationId="{D9B82E00-5EAA-62FC-7A70-34AE237B9242}"/>
          </ac:graphicFrameMkLst>
        </pc:graphicFrameChg>
        <pc:picChg chg="add del mod">
          <ac:chgData name="Abir Biswas" userId="d86e33ef8d57b8d4" providerId="LiveId" clId="{6CB1B452-76A9-4FB6-9D37-D1F10215995C}" dt="2023-09-15T18:31:14.314" v="346" actId="478"/>
          <ac:picMkLst>
            <pc:docMk/>
            <pc:sldMk cId="1772969468" sldId="257"/>
            <ac:picMk id="5" creationId="{A3DDDA72-54F4-787B-AD64-5A1F81F40922}"/>
          </ac:picMkLst>
        </pc:picChg>
      </pc:sldChg>
      <pc:sldChg chg="addSp delSp modSp mod">
        <pc:chgData name="Abir Biswas" userId="d86e33ef8d57b8d4" providerId="LiveId" clId="{6CB1B452-76A9-4FB6-9D37-D1F10215995C}" dt="2023-09-16T15:52:56.796" v="2437" actId="14100"/>
        <pc:sldMkLst>
          <pc:docMk/>
          <pc:sldMk cId="1928620899" sldId="258"/>
        </pc:sldMkLst>
        <pc:spChg chg="mod">
          <ac:chgData name="Abir Biswas" userId="d86e33ef8d57b8d4" providerId="LiveId" clId="{6CB1B452-76A9-4FB6-9D37-D1F10215995C}" dt="2023-09-15T19:04:21.318" v="427"/>
          <ac:spMkLst>
            <pc:docMk/>
            <pc:sldMk cId="1928620899" sldId="258"/>
            <ac:spMk id="2" creationId="{00000000-0000-0000-0000-000000000000}"/>
          </ac:spMkLst>
        </pc:spChg>
        <pc:spChg chg="add del mod">
          <ac:chgData name="Abir Biswas" userId="d86e33ef8d57b8d4" providerId="LiveId" clId="{6CB1B452-76A9-4FB6-9D37-D1F10215995C}" dt="2023-09-16T15:32:24.804" v="2171" actId="478"/>
          <ac:spMkLst>
            <pc:docMk/>
            <pc:sldMk cId="1928620899" sldId="258"/>
            <ac:spMk id="3" creationId="{1EF8C5AD-41C2-65C9-52B6-D70123C679D2}"/>
          </ac:spMkLst>
        </pc:spChg>
        <pc:spChg chg="add del mod">
          <ac:chgData name="Abir Biswas" userId="d86e33ef8d57b8d4" providerId="LiveId" clId="{6CB1B452-76A9-4FB6-9D37-D1F10215995C}" dt="2023-09-15T18:58:19.539" v="401" actId="21"/>
          <ac:spMkLst>
            <pc:docMk/>
            <pc:sldMk cId="1928620899" sldId="258"/>
            <ac:spMk id="7" creationId="{9B5BFEA6-A5EB-AE25-F3C5-79520B5B1BBC}"/>
          </ac:spMkLst>
        </pc:spChg>
        <pc:graphicFrameChg chg="add del mod modGraphic">
          <ac:chgData name="Abir Biswas" userId="d86e33ef8d57b8d4" providerId="LiveId" clId="{6CB1B452-76A9-4FB6-9D37-D1F10215995C}" dt="2023-09-16T15:38:22.066" v="2225" actId="478"/>
          <ac:graphicFrameMkLst>
            <pc:docMk/>
            <pc:sldMk cId="1928620899" sldId="258"/>
            <ac:graphicFrameMk id="4" creationId="{F6487C7D-BC2F-C9B0-EB28-11B770B586AD}"/>
          </ac:graphicFrameMkLst>
        </pc:graphicFrameChg>
        <pc:graphicFrameChg chg="add mod modGraphic">
          <ac:chgData name="Abir Biswas" userId="d86e33ef8d57b8d4" providerId="LiveId" clId="{6CB1B452-76A9-4FB6-9D37-D1F10215995C}" dt="2023-09-16T15:51:12.126" v="2434" actId="14100"/>
          <ac:graphicFrameMkLst>
            <pc:docMk/>
            <pc:sldMk cId="1928620899" sldId="258"/>
            <ac:graphicFrameMk id="5" creationId="{A69C072F-EC07-3BB3-061F-2B6D67270F40}"/>
          </ac:graphicFrameMkLst>
        </pc:graphicFrameChg>
        <pc:graphicFrameChg chg="del mod">
          <ac:chgData name="Abir Biswas" userId="d86e33ef8d57b8d4" providerId="LiveId" clId="{6CB1B452-76A9-4FB6-9D37-D1F10215995C}" dt="2023-09-15T18:57:51.062" v="396" actId="478"/>
          <ac:graphicFrameMkLst>
            <pc:docMk/>
            <pc:sldMk cId="1928620899" sldId="258"/>
            <ac:graphicFrameMk id="6" creationId="{00000000-0000-0000-0000-000000000000}"/>
          </ac:graphicFrameMkLst>
        </pc:graphicFrameChg>
        <pc:picChg chg="add del mod">
          <ac:chgData name="Abir Biswas" userId="d86e33ef8d57b8d4" providerId="LiveId" clId="{6CB1B452-76A9-4FB6-9D37-D1F10215995C}" dt="2023-09-15T18:55:38.596" v="385" actId="478"/>
          <ac:picMkLst>
            <pc:docMk/>
            <pc:sldMk cId="1928620899" sldId="258"/>
            <ac:picMk id="4" creationId="{B1A6FB4D-87CD-E02A-1909-F0C1C6EFAC31}"/>
          </ac:picMkLst>
        </pc:picChg>
        <pc:picChg chg="add del mod">
          <ac:chgData name="Abir Biswas" userId="d86e33ef8d57b8d4" providerId="LiveId" clId="{6CB1B452-76A9-4FB6-9D37-D1F10215995C}" dt="2023-09-15T19:17:16.126" v="428" actId="478"/>
          <ac:picMkLst>
            <pc:docMk/>
            <pc:sldMk cId="1928620899" sldId="258"/>
            <ac:picMk id="9" creationId="{37B7474B-5F60-9877-D3D2-44FCFDD49684}"/>
          </ac:picMkLst>
        </pc:picChg>
        <pc:picChg chg="add del mod">
          <ac:chgData name="Abir Biswas" userId="d86e33ef8d57b8d4" providerId="LiveId" clId="{6CB1B452-76A9-4FB6-9D37-D1F10215995C}" dt="2023-09-15T19:19:14.484" v="445" actId="478"/>
          <ac:picMkLst>
            <pc:docMk/>
            <pc:sldMk cId="1928620899" sldId="258"/>
            <ac:picMk id="11" creationId="{8E67362B-8838-08A1-DD85-24E504347233}"/>
          </ac:picMkLst>
        </pc:picChg>
        <pc:picChg chg="add mod">
          <ac:chgData name="Abir Biswas" userId="d86e33ef8d57b8d4" providerId="LiveId" clId="{6CB1B452-76A9-4FB6-9D37-D1F10215995C}" dt="2023-09-16T15:33:58.861" v="2185" actId="1076"/>
          <ac:picMkLst>
            <pc:docMk/>
            <pc:sldMk cId="1928620899" sldId="258"/>
            <ac:picMk id="13" creationId="{EA402EE7-3849-580C-4439-51A90E31AEAA}"/>
          </ac:picMkLst>
        </pc:picChg>
        <pc:picChg chg="add mod">
          <ac:chgData name="Abir Biswas" userId="d86e33ef8d57b8d4" providerId="LiveId" clId="{6CB1B452-76A9-4FB6-9D37-D1F10215995C}" dt="2023-09-16T15:34:02.413" v="2186" actId="1076"/>
          <ac:picMkLst>
            <pc:docMk/>
            <pc:sldMk cId="1928620899" sldId="258"/>
            <ac:picMk id="15" creationId="{228D87D7-3149-05B7-763D-DDAF66B4594C}"/>
          </ac:picMkLst>
        </pc:picChg>
        <pc:picChg chg="add mod">
          <ac:chgData name="Abir Biswas" userId="d86e33ef8d57b8d4" providerId="LiveId" clId="{6CB1B452-76A9-4FB6-9D37-D1F10215995C}" dt="2023-09-16T15:52:56.796" v="2437" actId="14100"/>
          <ac:picMkLst>
            <pc:docMk/>
            <pc:sldMk cId="1928620899" sldId="258"/>
            <ac:picMk id="17" creationId="{F9356AFB-7A2E-6190-902A-626630013BA2}"/>
          </ac:picMkLst>
        </pc:picChg>
      </pc:sldChg>
      <pc:sldChg chg="addSp modSp mod">
        <pc:chgData name="Abir Biswas" userId="d86e33ef8d57b8d4" providerId="LiveId" clId="{6CB1B452-76A9-4FB6-9D37-D1F10215995C}" dt="2023-09-16T02:34:09.962" v="1507" actId="20577"/>
        <pc:sldMkLst>
          <pc:docMk/>
          <pc:sldMk cId="3948826341" sldId="259"/>
        </pc:sldMkLst>
        <pc:spChg chg="mod">
          <ac:chgData name="Abir Biswas" userId="d86e33ef8d57b8d4" providerId="LiveId" clId="{6CB1B452-76A9-4FB6-9D37-D1F10215995C}" dt="2023-09-15T21:31:49.333" v="932" actId="20577"/>
          <ac:spMkLst>
            <pc:docMk/>
            <pc:sldMk cId="3948826341" sldId="259"/>
            <ac:spMk id="2" creationId="{00000000-0000-0000-0000-000000000000}"/>
          </ac:spMkLst>
        </pc:spChg>
        <pc:spChg chg="mod">
          <ac:chgData name="Abir Biswas" userId="d86e33ef8d57b8d4" providerId="LiveId" clId="{6CB1B452-76A9-4FB6-9D37-D1F10215995C}" dt="2023-09-15T21:38:53.451" v="1143" actId="20577"/>
          <ac:spMkLst>
            <pc:docMk/>
            <pc:sldMk cId="3948826341" sldId="259"/>
            <ac:spMk id="3" creationId="{00000000-0000-0000-0000-000000000000}"/>
          </ac:spMkLst>
        </pc:spChg>
        <pc:spChg chg="add">
          <ac:chgData name="Abir Biswas" userId="d86e33ef8d57b8d4" providerId="LiveId" clId="{6CB1B452-76A9-4FB6-9D37-D1F10215995C}" dt="2023-09-15T21:41:43.331" v="1228" actId="11529"/>
          <ac:spMkLst>
            <pc:docMk/>
            <pc:sldMk cId="3948826341" sldId="259"/>
            <ac:spMk id="4" creationId="{489DA663-9C83-4D94-A06C-B00FE3EE6AB6}"/>
          </ac:spMkLst>
        </pc:spChg>
        <pc:spChg chg="add mod">
          <ac:chgData name="Abir Biswas" userId="d86e33ef8d57b8d4" providerId="LiveId" clId="{6CB1B452-76A9-4FB6-9D37-D1F10215995C}" dt="2023-09-15T21:43:28.675" v="1269" actId="1076"/>
          <ac:spMkLst>
            <pc:docMk/>
            <pc:sldMk cId="3948826341" sldId="259"/>
            <ac:spMk id="5" creationId="{2B1E8528-70C5-83AE-CF8E-DA29C0B93E85}"/>
          </ac:spMkLst>
        </pc:spChg>
        <pc:spChg chg="add mod">
          <ac:chgData name="Abir Biswas" userId="d86e33ef8d57b8d4" providerId="LiveId" clId="{6CB1B452-76A9-4FB6-9D37-D1F10215995C}" dt="2023-09-15T21:43:41.477" v="1271" actId="1076"/>
          <ac:spMkLst>
            <pc:docMk/>
            <pc:sldMk cId="3948826341" sldId="259"/>
            <ac:spMk id="6" creationId="{D985FEF1-33A7-5C1E-EFF3-DD4DB3DC6B27}"/>
          </ac:spMkLst>
        </pc:spChg>
        <pc:graphicFrameChg chg="mod">
          <ac:chgData name="Abir Biswas" userId="d86e33ef8d57b8d4" providerId="LiveId" clId="{6CB1B452-76A9-4FB6-9D37-D1F10215995C}" dt="2023-09-16T02:34:09.962" v="1507" actId="20577"/>
          <ac:graphicFrameMkLst>
            <pc:docMk/>
            <pc:sldMk cId="3948826341" sldId="259"/>
            <ac:graphicFrameMk id="7" creationId="{00000000-0000-0000-0000-000000000000}"/>
          </ac:graphicFrameMkLst>
        </pc:graphicFrameChg>
      </pc:sldChg>
      <pc:sldChg chg="addSp delSp modSp mod">
        <pc:chgData name="Abir Biswas" userId="d86e33ef8d57b8d4" providerId="LiveId" clId="{6CB1B452-76A9-4FB6-9D37-D1F10215995C}" dt="2023-09-16T03:41:06.067" v="2167" actId="20577"/>
        <pc:sldMkLst>
          <pc:docMk/>
          <pc:sldMk cId="2738627701" sldId="260"/>
        </pc:sldMkLst>
        <pc:spChg chg="mod">
          <ac:chgData name="Abir Biswas" userId="d86e33ef8d57b8d4" providerId="LiveId" clId="{6CB1B452-76A9-4FB6-9D37-D1F10215995C}" dt="2023-09-16T03:41:06.067" v="2167" actId="20577"/>
          <ac:spMkLst>
            <pc:docMk/>
            <pc:sldMk cId="2738627701" sldId="260"/>
            <ac:spMk id="2" creationId="{00000000-0000-0000-0000-000000000000}"/>
          </ac:spMkLst>
        </pc:spChg>
        <pc:spChg chg="mod">
          <ac:chgData name="Abir Biswas" userId="d86e33ef8d57b8d4" providerId="LiveId" clId="{6CB1B452-76A9-4FB6-9D37-D1F10215995C}" dt="2023-09-15T19:35:04.985" v="568" actId="20577"/>
          <ac:spMkLst>
            <pc:docMk/>
            <pc:sldMk cId="2738627701" sldId="260"/>
            <ac:spMk id="3" creationId="{00000000-0000-0000-0000-000000000000}"/>
          </ac:spMkLst>
        </pc:spChg>
        <pc:spChg chg="add del">
          <ac:chgData name="Abir Biswas" userId="d86e33ef8d57b8d4" providerId="LiveId" clId="{6CB1B452-76A9-4FB6-9D37-D1F10215995C}" dt="2023-09-15T19:59:19.190" v="570"/>
          <ac:spMkLst>
            <pc:docMk/>
            <pc:sldMk cId="2738627701" sldId="260"/>
            <ac:spMk id="4" creationId="{44AC8056-92E9-E3CE-8AFF-221996D0BBF6}"/>
          </ac:spMkLst>
        </pc:spChg>
        <pc:spChg chg="add del mod">
          <ac:chgData name="Abir Biswas" userId="d86e33ef8d57b8d4" providerId="LiveId" clId="{6CB1B452-76A9-4FB6-9D37-D1F10215995C}" dt="2023-09-15T20:15:18.760" v="608" actId="478"/>
          <ac:spMkLst>
            <pc:docMk/>
            <pc:sldMk cId="2738627701" sldId="260"/>
            <ac:spMk id="7" creationId="{8735E8DD-6895-AE09-E6FB-6742904F9651}"/>
          </ac:spMkLst>
        </pc:spChg>
        <pc:graphicFrameChg chg="del mod modGraphic">
          <ac:chgData name="Abir Biswas" userId="d86e33ef8d57b8d4" providerId="LiveId" clId="{6CB1B452-76A9-4FB6-9D37-D1F10215995C}" dt="2023-09-15T20:15:11.055" v="606" actId="478"/>
          <ac:graphicFrameMkLst>
            <pc:docMk/>
            <pc:sldMk cId="2738627701" sldId="260"/>
            <ac:graphicFrameMk id="5" creationId="{00000000-0000-0000-0000-000000000000}"/>
          </ac:graphicFrameMkLst>
        </pc:graphicFrameChg>
        <pc:graphicFrameChg chg="add mod modGraphic">
          <ac:chgData name="Abir Biswas" userId="d86e33ef8d57b8d4" providerId="LiveId" clId="{6CB1B452-76A9-4FB6-9D37-D1F10215995C}" dt="2023-09-15T20:54:26.136" v="815" actId="1076"/>
          <ac:graphicFrameMkLst>
            <pc:docMk/>
            <pc:sldMk cId="2738627701" sldId="260"/>
            <ac:graphicFrameMk id="14" creationId="{0C373AA0-C7FF-6E3A-B318-8FF5A4F9CF2A}"/>
          </ac:graphicFrameMkLst>
        </pc:graphicFrameChg>
        <pc:picChg chg="add del mod">
          <ac:chgData name="Abir Biswas" userId="d86e33ef8d57b8d4" providerId="LiveId" clId="{6CB1B452-76A9-4FB6-9D37-D1F10215995C}" dt="2023-09-15T20:43:49.026" v="649" actId="478"/>
          <ac:picMkLst>
            <pc:docMk/>
            <pc:sldMk cId="2738627701" sldId="260"/>
            <ac:picMk id="9" creationId="{DDAB3DA1-16C3-2CD2-DBE9-BBA665B26644}"/>
          </ac:picMkLst>
        </pc:picChg>
        <pc:picChg chg="add del mod">
          <ac:chgData name="Abir Biswas" userId="d86e33ef8d57b8d4" providerId="LiveId" clId="{6CB1B452-76A9-4FB6-9D37-D1F10215995C}" dt="2023-09-15T20:43:47.922" v="648" actId="478"/>
          <ac:picMkLst>
            <pc:docMk/>
            <pc:sldMk cId="2738627701" sldId="260"/>
            <ac:picMk id="11" creationId="{7FC33B76-FCFA-8D77-08FA-E42C3B450D5B}"/>
          </ac:picMkLst>
        </pc:picChg>
        <pc:picChg chg="add del mod">
          <ac:chgData name="Abir Biswas" userId="d86e33ef8d57b8d4" providerId="LiveId" clId="{6CB1B452-76A9-4FB6-9D37-D1F10215995C}" dt="2023-09-15T20:44:39.112" v="652" actId="1076"/>
          <ac:picMkLst>
            <pc:docMk/>
            <pc:sldMk cId="2738627701" sldId="260"/>
            <ac:picMk id="13" creationId="{3D0BB042-A0A8-5F0E-85DB-D5E48D757BA6}"/>
          </ac:picMkLst>
        </pc:picChg>
      </pc:sldChg>
      <pc:sldChg chg="addSp delSp modSp mod">
        <pc:chgData name="Abir Biswas" userId="d86e33ef8d57b8d4" providerId="LiveId" clId="{6CB1B452-76A9-4FB6-9D37-D1F10215995C}" dt="2023-09-16T02:56:50.847" v="1607" actId="14100"/>
        <pc:sldMkLst>
          <pc:docMk/>
          <pc:sldMk cId="3537718460" sldId="261"/>
        </pc:sldMkLst>
        <pc:spChg chg="mod">
          <ac:chgData name="Abir Biswas" userId="d86e33ef8d57b8d4" providerId="LiveId" clId="{6CB1B452-76A9-4FB6-9D37-D1F10215995C}" dt="2023-09-16T02:56:50.847" v="1607" actId="14100"/>
          <ac:spMkLst>
            <pc:docMk/>
            <pc:sldMk cId="3537718460" sldId="261"/>
            <ac:spMk id="2" creationId="{00000000-0000-0000-0000-000000000000}"/>
          </ac:spMkLst>
        </pc:spChg>
        <pc:spChg chg="mod">
          <ac:chgData name="Abir Biswas" userId="d86e33ef8d57b8d4" providerId="LiveId" clId="{6CB1B452-76A9-4FB6-9D37-D1F10215995C}" dt="2023-09-16T02:56:39.189" v="1605" actId="1076"/>
          <ac:spMkLst>
            <pc:docMk/>
            <pc:sldMk cId="3537718460" sldId="261"/>
            <ac:spMk id="3" creationId="{00000000-0000-0000-0000-000000000000}"/>
          </ac:spMkLst>
        </pc:spChg>
        <pc:picChg chg="add del mod">
          <ac:chgData name="Abir Biswas" userId="d86e33ef8d57b8d4" providerId="LiveId" clId="{6CB1B452-76A9-4FB6-9D37-D1F10215995C}" dt="2023-09-16T02:56:14.207" v="1603" actId="478"/>
          <ac:picMkLst>
            <pc:docMk/>
            <pc:sldMk cId="3537718460" sldId="261"/>
            <ac:picMk id="5" creationId="{B574C77C-96F8-9920-1621-92B77F23A340}"/>
          </ac:picMkLst>
        </pc:picChg>
      </pc:sldChg>
      <pc:sldChg chg="addSp delSp modSp mod">
        <pc:chgData name="Abir Biswas" userId="d86e33ef8d57b8d4" providerId="LiveId" clId="{6CB1B452-76A9-4FB6-9D37-D1F10215995C}" dt="2023-09-16T02:59:39.542" v="1630" actId="14100"/>
        <pc:sldMkLst>
          <pc:docMk/>
          <pc:sldMk cId="2637673684" sldId="262"/>
        </pc:sldMkLst>
        <pc:spChg chg="mod">
          <ac:chgData name="Abir Biswas" userId="d86e33ef8d57b8d4" providerId="LiveId" clId="{6CB1B452-76A9-4FB6-9D37-D1F10215995C}" dt="2023-09-16T02:51:45.342" v="1598" actId="20577"/>
          <ac:spMkLst>
            <pc:docMk/>
            <pc:sldMk cId="2637673684" sldId="262"/>
            <ac:spMk id="2" creationId="{00000000-0000-0000-0000-000000000000}"/>
          </ac:spMkLst>
        </pc:spChg>
        <pc:spChg chg="mod">
          <ac:chgData name="Abir Biswas" userId="d86e33ef8d57b8d4" providerId="LiveId" clId="{6CB1B452-76A9-4FB6-9D37-D1F10215995C}" dt="2023-09-16T02:59:19.199" v="1627" actId="20577"/>
          <ac:spMkLst>
            <pc:docMk/>
            <pc:sldMk cId="2637673684" sldId="262"/>
            <ac:spMk id="3" creationId="{00000000-0000-0000-0000-000000000000}"/>
          </ac:spMkLst>
        </pc:spChg>
        <pc:spChg chg="del">
          <ac:chgData name="Abir Biswas" userId="d86e33ef8d57b8d4" providerId="LiveId" clId="{6CB1B452-76A9-4FB6-9D37-D1F10215995C}" dt="2023-09-16T02:54:55.354" v="1599" actId="22"/>
          <ac:spMkLst>
            <pc:docMk/>
            <pc:sldMk cId="2637673684" sldId="262"/>
            <ac:spMk id="4" creationId="{00000000-0000-0000-0000-000000000000}"/>
          </ac:spMkLst>
        </pc:spChg>
        <pc:spChg chg="del">
          <ac:chgData name="Abir Biswas" userId="d86e33ef8d57b8d4" providerId="LiveId" clId="{6CB1B452-76A9-4FB6-9D37-D1F10215995C}" dt="2023-09-16T02:59:31.005" v="1628" actId="478"/>
          <ac:spMkLst>
            <pc:docMk/>
            <pc:sldMk cId="2637673684" sldId="262"/>
            <ac:spMk id="5" creationId="{00000000-0000-0000-0000-000000000000}"/>
          </ac:spMkLst>
        </pc:spChg>
        <pc:spChg chg="del">
          <ac:chgData name="Abir Biswas" userId="d86e33ef8d57b8d4" providerId="LiveId" clId="{6CB1B452-76A9-4FB6-9D37-D1F10215995C}" dt="2023-09-16T02:55:29.157" v="1602"/>
          <ac:spMkLst>
            <pc:docMk/>
            <pc:sldMk cId="2637673684" sldId="262"/>
            <ac:spMk id="6" creationId="{00000000-0000-0000-0000-000000000000}"/>
          </ac:spMkLst>
        </pc:spChg>
        <pc:picChg chg="add mod ord">
          <ac:chgData name="Abir Biswas" userId="d86e33ef8d57b8d4" providerId="LiveId" clId="{6CB1B452-76A9-4FB6-9D37-D1F10215995C}" dt="2023-09-16T02:54:55.354" v="1599" actId="22"/>
          <ac:picMkLst>
            <pc:docMk/>
            <pc:sldMk cId="2637673684" sldId="262"/>
            <ac:picMk id="8" creationId="{ED8FE172-276F-9B9F-6327-8F46C17E2D5D}"/>
          </ac:picMkLst>
        </pc:picChg>
        <pc:picChg chg="add mod">
          <ac:chgData name="Abir Biswas" userId="d86e33ef8d57b8d4" providerId="LiveId" clId="{6CB1B452-76A9-4FB6-9D37-D1F10215995C}" dt="2023-09-16T02:59:39.542" v="1630" actId="14100"/>
          <ac:picMkLst>
            <pc:docMk/>
            <pc:sldMk cId="2637673684" sldId="262"/>
            <ac:picMk id="9" creationId="{0D234317-28C7-21BD-C784-AC34C3B23B5D}"/>
          </ac:picMkLst>
        </pc:picChg>
      </pc:sldChg>
      <pc:sldChg chg="addSp modSp mod">
        <pc:chgData name="Abir Biswas" userId="d86e33ef8d57b8d4" providerId="LiveId" clId="{6CB1B452-76A9-4FB6-9D37-D1F10215995C}" dt="2023-09-16T03:14:38.790" v="1753" actId="14100"/>
        <pc:sldMkLst>
          <pc:docMk/>
          <pc:sldMk cId="547100618" sldId="263"/>
        </pc:sldMkLst>
        <pc:spChg chg="mod">
          <ac:chgData name="Abir Biswas" userId="d86e33ef8d57b8d4" providerId="LiveId" clId="{6CB1B452-76A9-4FB6-9D37-D1F10215995C}" dt="2023-09-16T03:00:43.475" v="1662" actId="20577"/>
          <ac:spMkLst>
            <pc:docMk/>
            <pc:sldMk cId="547100618" sldId="263"/>
            <ac:spMk id="2" creationId="{00000000-0000-0000-0000-000000000000}"/>
          </ac:spMkLst>
        </pc:spChg>
        <pc:spChg chg="add mod">
          <ac:chgData name="Abir Biswas" userId="d86e33ef8d57b8d4" providerId="LiveId" clId="{6CB1B452-76A9-4FB6-9D37-D1F10215995C}" dt="2023-09-16T03:08:21.888" v="1747" actId="20577"/>
          <ac:spMkLst>
            <pc:docMk/>
            <pc:sldMk cId="547100618" sldId="263"/>
            <ac:spMk id="7" creationId="{088374E7-9224-BF37-0839-5889544B9960}"/>
          </ac:spMkLst>
        </pc:spChg>
        <pc:picChg chg="add mod">
          <ac:chgData name="Abir Biswas" userId="d86e33ef8d57b8d4" providerId="LiveId" clId="{6CB1B452-76A9-4FB6-9D37-D1F10215995C}" dt="2023-09-16T03:14:38.790" v="1753" actId="14100"/>
          <ac:picMkLst>
            <pc:docMk/>
            <pc:sldMk cId="547100618" sldId="263"/>
            <ac:picMk id="4" creationId="{A1A43660-AFFF-8C43-6AEB-327EAF9CEC49}"/>
          </ac:picMkLst>
        </pc:picChg>
        <pc:picChg chg="add mod">
          <ac:chgData name="Abir Biswas" userId="d86e33ef8d57b8d4" providerId="LiveId" clId="{6CB1B452-76A9-4FB6-9D37-D1F10215995C}" dt="2023-09-16T03:03:07.672" v="1668" actId="1076"/>
          <ac:picMkLst>
            <pc:docMk/>
            <pc:sldMk cId="547100618" sldId="263"/>
            <ac:picMk id="6" creationId="{3FD9C84F-1CFF-50A8-FAAD-19D3C1CDF2FE}"/>
          </ac:picMkLst>
        </pc:picChg>
      </pc:sldChg>
      <pc:sldChg chg="addSp modSp mod">
        <pc:chgData name="Abir Biswas" userId="d86e33ef8d57b8d4" providerId="LiveId" clId="{6CB1B452-76A9-4FB6-9D37-D1F10215995C}" dt="2023-09-17T03:16:50.681" v="2547" actId="1076"/>
        <pc:sldMkLst>
          <pc:docMk/>
          <pc:sldMk cId="1001865620" sldId="264"/>
        </pc:sldMkLst>
        <pc:picChg chg="add mod">
          <ac:chgData name="Abir Biswas" userId="d86e33ef8d57b8d4" providerId="LiveId" clId="{6CB1B452-76A9-4FB6-9D37-D1F10215995C}" dt="2023-09-17T03:16:50.681" v="2547" actId="1076"/>
          <ac:picMkLst>
            <pc:docMk/>
            <pc:sldMk cId="1001865620" sldId="264"/>
            <ac:picMk id="3" creationId="{AD2E2144-7714-7D91-B5C4-070639C140ED}"/>
          </ac:picMkLst>
        </pc:picChg>
      </pc:sldChg>
      <pc:sldChg chg="addSp delSp modSp mod">
        <pc:chgData name="Abir Biswas" userId="d86e33ef8d57b8d4" providerId="LiveId" clId="{6CB1B452-76A9-4FB6-9D37-D1F10215995C}" dt="2023-09-16T03:26:53.092" v="1787" actId="1076"/>
        <pc:sldMkLst>
          <pc:docMk/>
          <pc:sldMk cId="2914748422" sldId="265"/>
        </pc:sldMkLst>
        <pc:spChg chg="mod">
          <ac:chgData name="Abir Biswas" userId="d86e33ef8d57b8d4" providerId="LiveId" clId="{6CB1B452-76A9-4FB6-9D37-D1F10215995C}" dt="2023-09-16T03:17:19.108" v="1774" actId="20577"/>
          <ac:spMkLst>
            <pc:docMk/>
            <pc:sldMk cId="2914748422" sldId="265"/>
            <ac:spMk id="2" creationId="{00000000-0000-0000-0000-000000000000}"/>
          </ac:spMkLst>
        </pc:spChg>
        <pc:spChg chg="del">
          <ac:chgData name="Abir Biswas" userId="d86e33ef8d57b8d4" providerId="LiveId" clId="{6CB1B452-76A9-4FB6-9D37-D1F10215995C}" dt="2023-09-16T03:25:34.450" v="1776" actId="22"/>
          <ac:spMkLst>
            <pc:docMk/>
            <pc:sldMk cId="2914748422" sldId="265"/>
            <ac:spMk id="3" creationId="{00000000-0000-0000-0000-000000000000}"/>
          </ac:spMkLst>
        </pc:spChg>
        <pc:spChg chg="del">
          <ac:chgData name="Abir Biswas" userId="d86e33ef8d57b8d4" providerId="LiveId" clId="{6CB1B452-76A9-4FB6-9D37-D1F10215995C}" dt="2023-09-16T03:22:57.514" v="1775" actId="478"/>
          <ac:spMkLst>
            <pc:docMk/>
            <pc:sldMk cId="2914748422" sldId="265"/>
            <ac:spMk id="4" creationId="{00000000-0000-0000-0000-000000000000}"/>
          </ac:spMkLst>
        </pc:spChg>
        <pc:picChg chg="add mod ord">
          <ac:chgData name="Abir Biswas" userId="d86e33ef8d57b8d4" providerId="LiveId" clId="{6CB1B452-76A9-4FB6-9D37-D1F10215995C}" dt="2023-09-16T03:26:53.092" v="1787" actId="1076"/>
          <ac:picMkLst>
            <pc:docMk/>
            <pc:sldMk cId="2914748422" sldId="265"/>
            <ac:picMk id="6" creationId="{CA865793-95F6-FB15-7236-C45A76E3D2A9}"/>
          </ac:picMkLst>
        </pc:picChg>
      </pc:sldChg>
      <pc:sldChg chg="addSp delSp modSp mod">
        <pc:chgData name="Abir Biswas" userId="d86e33ef8d57b8d4" providerId="LiveId" clId="{6CB1B452-76A9-4FB6-9D37-D1F10215995C}" dt="2023-09-16T03:35:35.759" v="2150" actId="20577"/>
        <pc:sldMkLst>
          <pc:docMk/>
          <pc:sldMk cId="3049232890" sldId="266"/>
        </pc:sldMkLst>
        <pc:spChg chg="mod">
          <ac:chgData name="Abir Biswas" userId="d86e33ef8d57b8d4" providerId="LiveId" clId="{6CB1B452-76A9-4FB6-9D37-D1F10215995C}" dt="2023-09-16T03:30:10.981" v="1799" actId="20577"/>
          <ac:spMkLst>
            <pc:docMk/>
            <pc:sldMk cId="3049232890" sldId="266"/>
            <ac:spMk id="2" creationId="{00000000-0000-0000-0000-000000000000}"/>
          </ac:spMkLst>
        </pc:spChg>
        <pc:spChg chg="del">
          <ac:chgData name="Abir Biswas" userId="d86e33ef8d57b8d4" providerId="LiveId" clId="{6CB1B452-76A9-4FB6-9D37-D1F10215995C}" dt="2023-09-16T03:30:37.684" v="1802" actId="478"/>
          <ac:spMkLst>
            <pc:docMk/>
            <pc:sldMk cId="3049232890" sldId="266"/>
            <ac:spMk id="3" creationId="{00000000-0000-0000-0000-000000000000}"/>
          </ac:spMkLst>
        </pc:spChg>
        <pc:spChg chg="del mod">
          <ac:chgData name="Abir Biswas" userId="d86e33ef8d57b8d4" providerId="LiveId" clId="{6CB1B452-76A9-4FB6-9D37-D1F10215995C}" dt="2023-09-16T03:30:17.399" v="1801" actId="478"/>
          <ac:spMkLst>
            <pc:docMk/>
            <pc:sldMk cId="3049232890" sldId="266"/>
            <ac:spMk id="4" creationId="{00000000-0000-0000-0000-000000000000}"/>
          </ac:spMkLst>
        </pc:spChg>
        <pc:spChg chg="add mod">
          <ac:chgData name="Abir Biswas" userId="d86e33ef8d57b8d4" providerId="LiveId" clId="{6CB1B452-76A9-4FB6-9D37-D1F10215995C}" dt="2023-09-16T03:35:35.759" v="2150" actId="20577"/>
          <ac:spMkLst>
            <pc:docMk/>
            <pc:sldMk cId="3049232890" sldId="266"/>
            <ac:spMk id="5" creationId="{4F6E5174-5CB4-7151-F833-1936B6B924FB}"/>
          </ac:spMkLst>
        </pc:spChg>
      </pc:sldChg>
      <pc:sldChg chg="addSp modSp new mod">
        <pc:chgData name="Abir Biswas" userId="d86e33ef8d57b8d4" providerId="LiveId" clId="{6CB1B452-76A9-4FB6-9D37-D1F10215995C}" dt="2023-09-16T03:37:31.183" v="2164" actId="207"/>
        <pc:sldMkLst>
          <pc:docMk/>
          <pc:sldMk cId="1391275158" sldId="267"/>
        </pc:sldMkLst>
        <pc:spChg chg="add mod">
          <ac:chgData name="Abir Biswas" userId="d86e33ef8d57b8d4" providerId="LiveId" clId="{6CB1B452-76A9-4FB6-9D37-D1F10215995C}" dt="2023-09-16T03:37:31.183" v="2164" actId="207"/>
          <ac:spMkLst>
            <pc:docMk/>
            <pc:sldMk cId="1391275158" sldId="267"/>
            <ac:spMk id="2" creationId="{412F0A80-CDDA-B891-4B21-4E5F9B9222E2}"/>
          </ac:spMkLst>
        </pc:spChg>
      </pc:sldChg>
      <pc:sldChg chg="add del">
        <pc:chgData name="Abir Biswas" userId="d86e33ef8d57b8d4" providerId="LiveId" clId="{6CB1B452-76A9-4FB6-9D37-D1F10215995C}" dt="2023-09-15T19:24:23.357" v="455" actId="47"/>
        <pc:sldMkLst>
          <pc:docMk/>
          <pc:sldMk cId="3187466362" sldId="267"/>
        </pc:sldMkLst>
      </pc:sldChg>
      <pc:sldChg chg="addSp delSp modSp new mod">
        <pc:chgData name="Abir Biswas" userId="d86e33ef8d57b8d4" providerId="LiveId" clId="{6CB1B452-76A9-4FB6-9D37-D1F10215995C}" dt="2023-09-16T20:56:58" v="2543" actId="14100"/>
        <pc:sldMkLst>
          <pc:docMk/>
          <pc:sldMk cId="742123080" sldId="268"/>
        </pc:sldMkLst>
        <pc:spChg chg="mod">
          <ac:chgData name="Abir Biswas" userId="d86e33ef8d57b8d4" providerId="LiveId" clId="{6CB1B452-76A9-4FB6-9D37-D1F10215995C}" dt="2023-09-16T20:28:55.341" v="2462" actId="20577"/>
          <ac:spMkLst>
            <pc:docMk/>
            <pc:sldMk cId="742123080" sldId="268"/>
            <ac:spMk id="2" creationId="{C79531C4-A1C1-D8E4-9147-839B1A23F5E7}"/>
          </ac:spMkLst>
        </pc:spChg>
        <pc:spChg chg="add del">
          <ac:chgData name="Abir Biswas" userId="d86e33ef8d57b8d4" providerId="LiveId" clId="{6CB1B452-76A9-4FB6-9D37-D1F10215995C}" dt="2023-09-16T20:29:13.185" v="2464" actId="22"/>
          <ac:spMkLst>
            <pc:docMk/>
            <pc:sldMk cId="742123080" sldId="268"/>
            <ac:spMk id="4" creationId="{6A996CCE-560B-A454-2801-158A321533F7}"/>
          </ac:spMkLst>
        </pc:spChg>
        <pc:spChg chg="add del mod">
          <ac:chgData name="Abir Biswas" userId="d86e33ef8d57b8d4" providerId="LiveId" clId="{6CB1B452-76A9-4FB6-9D37-D1F10215995C}" dt="2023-09-16T20:37:30.969" v="2467" actId="478"/>
          <ac:spMkLst>
            <pc:docMk/>
            <pc:sldMk cId="742123080" sldId="268"/>
            <ac:spMk id="5" creationId="{DBC1F885-D331-07F1-3BB0-B088AF768ED7}"/>
          </ac:spMkLst>
        </pc:spChg>
        <pc:spChg chg="add del mod">
          <ac:chgData name="Abir Biswas" userId="d86e33ef8d57b8d4" providerId="LiveId" clId="{6CB1B452-76A9-4FB6-9D37-D1F10215995C}" dt="2023-09-16T20:56:00.156" v="2537" actId="478"/>
          <ac:spMkLst>
            <pc:docMk/>
            <pc:sldMk cId="742123080" sldId="268"/>
            <ac:spMk id="6" creationId="{63918D43-9CD1-5781-0E73-ABBFAA742CC5}"/>
          </ac:spMkLst>
        </pc:spChg>
        <pc:spChg chg="add mod">
          <ac:chgData name="Abir Biswas" userId="d86e33ef8d57b8d4" providerId="LiveId" clId="{6CB1B452-76A9-4FB6-9D37-D1F10215995C}" dt="2023-09-16T20:48:14.790" v="2536" actId="14100"/>
          <ac:spMkLst>
            <pc:docMk/>
            <pc:sldMk cId="742123080" sldId="268"/>
            <ac:spMk id="7" creationId="{AF69F2F5-C90A-FD6A-1513-09CE076D27EB}"/>
          </ac:spMkLst>
        </pc:spChg>
        <pc:picChg chg="add mod">
          <ac:chgData name="Abir Biswas" userId="d86e33ef8d57b8d4" providerId="LiveId" clId="{6CB1B452-76A9-4FB6-9D37-D1F10215995C}" dt="2023-09-16T20:56:58" v="2543" actId="14100"/>
          <ac:picMkLst>
            <pc:docMk/>
            <pc:sldMk cId="742123080" sldId="268"/>
            <ac:picMk id="9" creationId="{43F52214-E594-C5BC-38F6-A485B53A839F}"/>
          </ac:picMkLst>
        </pc:picChg>
      </pc:sldChg>
      <pc:sldChg chg="addSp modSp new mod">
        <pc:chgData name="Abir Biswas" userId="d86e33ef8d57b8d4" providerId="LiveId" clId="{6CB1B452-76A9-4FB6-9D37-D1F10215995C}" dt="2023-09-17T03:19:06.921" v="2593" actId="20577"/>
        <pc:sldMkLst>
          <pc:docMk/>
          <pc:sldMk cId="4173539938" sldId="269"/>
        </pc:sldMkLst>
        <pc:spChg chg="mod">
          <ac:chgData name="Abir Biswas" userId="d86e33ef8d57b8d4" providerId="LiveId" clId="{6CB1B452-76A9-4FB6-9D37-D1F10215995C}" dt="2023-09-17T03:17:17.406" v="2561" actId="20577"/>
          <ac:spMkLst>
            <pc:docMk/>
            <pc:sldMk cId="4173539938" sldId="269"/>
            <ac:spMk id="2" creationId="{367B4BC3-3C94-A238-36DC-D562B0A71A23}"/>
          </ac:spMkLst>
        </pc:spChg>
        <pc:spChg chg="add mod">
          <ac:chgData name="Abir Biswas" userId="d86e33ef8d57b8d4" providerId="LiveId" clId="{6CB1B452-76A9-4FB6-9D37-D1F10215995C}" dt="2023-09-17T03:19:06.921" v="2593" actId="20577"/>
          <ac:spMkLst>
            <pc:docMk/>
            <pc:sldMk cId="4173539938" sldId="269"/>
            <ac:spMk id="5" creationId="{53313AB8-D422-1582-BC0C-44B00C9ABE71}"/>
          </ac:spMkLst>
        </pc:spChg>
        <pc:picChg chg="add mod">
          <ac:chgData name="Abir Biswas" userId="d86e33ef8d57b8d4" providerId="LiveId" clId="{6CB1B452-76A9-4FB6-9D37-D1F10215995C}" dt="2023-09-17T03:17:52.182" v="2564" actId="14100"/>
          <ac:picMkLst>
            <pc:docMk/>
            <pc:sldMk cId="4173539938" sldId="269"/>
            <ac:picMk id="4" creationId="{E4D4BF79-3782-6259-90C5-CD9B05B2B96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Polynomial features and Interaction Terms</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Capture complex relationships</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Hyperparameter tuning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Optimize model</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K-fold cross validation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Detect overfitting, improve accuracy</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custLinFactNeighborX="5237" custLinFactNeighborY="-758"/>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K-fold cross validation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Detect overfitting, improve accuracy</a:t>
          </a:r>
        </a:p>
      </dsp:txBody>
      <dsp:txXfrm>
        <a:off x="2400300" y="4031779"/>
        <a:ext cx="2400300" cy="519979"/>
      </dsp:txXfrm>
    </dsp:sp>
    <dsp:sp modelId="{80AD606B-F25E-46DF-B405-18F7D2EAE74A}">
      <dsp:nvSpPr>
        <dsp:cNvPr id="0" name=""/>
        <dsp:cNvSpPr/>
      </dsp:nvSpPr>
      <dsp:spPr>
        <a:xfrm rot="10800000">
          <a:off x="0" y="1709214"/>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09214"/>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Hyperparameter tuning</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Optimize model</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Polynomial features and Interaction Terms</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Capture complex relationships</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9/17/2023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9/17/2023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9/17/2023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9/17/2023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9/17/2023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Diabetes Prediction and Analysis</a:t>
            </a:r>
            <a:endParaRPr lang="en-US" dirty="0"/>
          </a:p>
        </p:txBody>
      </p:sp>
      <p:sp>
        <p:nvSpPr>
          <p:cNvPr id="3" name="Subtitle 2"/>
          <p:cNvSpPr>
            <a:spLocks noGrp="1"/>
          </p:cNvSpPr>
          <p:nvPr>
            <p:ph type="subTitle" idx="1"/>
          </p:nvPr>
        </p:nvSpPr>
        <p:spPr/>
        <p:txBody>
          <a:bodyPr/>
          <a:lstStyle/>
          <a:p>
            <a:r>
              <a:rPr lang="en-US" dirty="0"/>
              <a:t>Abir Biswas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E2144-7714-7D91-B5C4-070639C140ED}"/>
              </a:ext>
            </a:extLst>
          </p:cNvPr>
          <p:cNvPicPr>
            <a:picLocks noChangeAspect="1"/>
          </p:cNvPicPr>
          <p:nvPr/>
        </p:nvPicPr>
        <p:blipFill>
          <a:blip r:embed="rId2"/>
          <a:stretch>
            <a:fillRect/>
          </a:stretch>
        </p:blipFill>
        <p:spPr>
          <a:xfrm>
            <a:off x="1199456" y="612953"/>
            <a:ext cx="9937104" cy="5264319"/>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4BC3-3C94-A238-36DC-D562B0A71A23}"/>
              </a:ext>
            </a:extLst>
          </p:cNvPr>
          <p:cNvSpPr>
            <a:spLocks noGrp="1"/>
          </p:cNvSpPr>
          <p:nvPr>
            <p:ph type="title"/>
          </p:nvPr>
        </p:nvSpPr>
        <p:spPr/>
        <p:txBody>
          <a:bodyPr/>
          <a:lstStyle/>
          <a:p>
            <a:r>
              <a:rPr lang="en-US" dirty="0"/>
              <a:t>…continued</a:t>
            </a:r>
            <a:endParaRPr lang="en-IN" dirty="0"/>
          </a:p>
        </p:txBody>
      </p:sp>
      <p:pic>
        <p:nvPicPr>
          <p:cNvPr id="4" name="Picture 3">
            <a:extLst>
              <a:ext uri="{FF2B5EF4-FFF2-40B4-BE49-F238E27FC236}">
                <a16:creationId xmlns:a16="http://schemas.microsoft.com/office/drawing/2014/main" id="{E4D4BF79-3782-6259-90C5-CD9B05B2B963}"/>
              </a:ext>
            </a:extLst>
          </p:cNvPr>
          <p:cNvPicPr>
            <a:picLocks noChangeAspect="1"/>
          </p:cNvPicPr>
          <p:nvPr/>
        </p:nvPicPr>
        <p:blipFill>
          <a:blip r:embed="rId2"/>
          <a:stretch>
            <a:fillRect/>
          </a:stretch>
        </p:blipFill>
        <p:spPr>
          <a:xfrm>
            <a:off x="479376" y="2280683"/>
            <a:ext cx="10801200" cy="2296633"/>
          </a:xfrm>
          <a:prstGeom prst="rect">
            <a:avLst/>
          </a:prstGeom>
        </p:spPr>
      </p:pic>
      <p:sp>
        <p:nvSpPr>
          <p:cNvPr id="5" name="TextBox 4">
            <a:extLst>
              <a:ext uri="{FF2B5EF4-FFF2-40B4-BE49-F238E27FC236}">
                <a16:creationId xmlns:a16="http://schemas.microsoft.com/office/drawing/2014/main" id="{53313AB8-D422-1582-BC0C-44B00C9ABE71}"/>
              </a:ext>
            </a:extLst>
          </p:cNvPr>
          <p:cNvSpPr txBox="1"/>
          <p:nvPr/>
        </p:nvSpPr>
        <p:spPr>
          <a:xfrm>
            <a:off x="551384" y="5157192"/>
            <a:ext cx="6408712" cy="461665"/>
          </a:xfrm>
          <a:prstGeom prst="rect">
            <a:avLst/>
          </a:prstGeom>
          <a:noFill/>
        </p:spPr>
        <p:txBody>
          <a:bodyPr wrap="square" rtlCol="0">
            <a:spAutoFit/>
          </a:bodyPr>
          <a:lstStyle/>
          <a:p>
            <a:r>
              <a:rPr lang="en-US" sz="2400" dirty="0">
                <a:solidFill>
                  <a:schemeClr val="tx1">
                    <a:lumMod val="75000"/>
                    <a:lumOff val="25000"/>
                  </a:schemeClr>
                </a:solidFill>
              </a:rPr>
              <a:t>Hence, Best SVM </a:t>
            </a:r>
            <a:r>
              <a:rPr lang="en-US" sz="2400">
                <a:solidFill>
                  <a:schemeClr val="tx1">
                    <a:lumMod val="75000"/>
                    <a:lumOff val="25000"/>
                  </a:schemeClr>
                </a:solidFill>
              </a:rPr>
              <a:t>&gt;&gt; Poly SVM</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417353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Making Predictions</a:t>
            </a:r>
          </a:p>
        </p:txBody>
      </p:sp>
      <p:pic>
        <p:nvPicPr>
          <p:cNvPr id="6" name="Content Placeholder 5">
            <a:extLst>
              <a:ext uri="{FF2B5EF4-FFF2-40B4-BE49-F238E27FC236}">
                <a16:creationId xmlns:a16="http://schemas.microsoft.com/office/drawing/2014/main" id="{CA865793-95F6-FB15-7236-C45A76E3D2A9}"/>
              </a:ext>
            </a:extLst>
          </p:cNvPr>
          <p:cNvPicPr>
            <a:picLocks noGrp="1" noChangeAspect="1"/>
          </p:cNvPicPr>
          <p:nvPr>
            <p:ph idx="1"/>
          </p:nvPr>
        </p:nvPicPr>
        <p:blipFill>
          <a:blip r:embed="rId2"/>
          <a:stretch>
            <a:fillRect/>
          </a:stretch>
        </p:blipFill>
        <p:spPr>
          <a:xfrm>
            <a:off x="407368" y="404664"/>
            <a:ext cx="6293761" cy="5904655"/>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4F6E5174-5CB4-7151-F833-1936B6B924FB}"/>
              </a:ext>
            </a:extLst>
          </p:cNvPr>
          <p:cNvSpPr txBox="1"/>
          <p:nvPr/>
        </p:nvSpPr>
        <p:spPr>
          <a:xfrm>
            <a:off x="911424" y="1907738"/>
            <a:ext cx="50405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Promising results with potential application in healthcare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Complexity Capture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Gives insights and confidence on building real-world healthcare applications with advanced algorithms, addressing class imbalance and refined feature engineering.</a:t>
            </a:r>
            <a:endParaRPr lang="en-IN"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F0A80-CDDA-B891-4B21-4E5F9B9222E2}"/>
              </a:ext>
            </a:extLst>
          </p:cNvPr>
          <p:cNvSpPr txBox="1"/>
          <p:nvPr/>
        </p:nvSpPr>
        <p:spPr>
          <a:xfrm>
            <a:off x="3359696" y="2348880"/>
            <a:ext cx="5544616" cy="1015663"/>
          </a:xfrm>
          <a:prstGeom prst="rect">
            <a:avLst/>
          </a:prstGeom>
          <a:noFill/>
        </p:spPr>
        <p:txBody>
          <a:bodyPr wrap="square" rtlCol="0">
            <a:spAutoFit/>
          </a:bodyPr>
          <a:lstStyle/>
          <a:p>
            <a:pPr algn="ctr"/>
            <a:r>
              <a:rPr lang="en-US" sz="6000" dirty="0">
                <a:solidFill>
                  <a:srgbClr val="CC0000"/>
                </a:solidFill>
              </a:rPr>
              <a:t>Thank You</a:t>
            </a:r>
            <a:endParaRPr lang="en-IN" sz="6000" dirty="0">
              <a:solidFill>
                <a:srgbClr val="CC0000"/>
              </a:solidFill>
            </a:endParaRPr>
          </a:p>
        </p:txBody>
      </p:sp>
    </p:spTree>
    <p:extLst>
      <p:ext uri="{BB962C8B-B14F-4D97-AF65-F5344CB8AC3E}">
        <p14:creationId xmlns:p14="http://schemas.microsoft.com/office/powerpoint/2010/main" val="139127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graphicFrame>
        <p:nvGraphicFramePr>
          <p:cNvPr id="11" name="Object 10">
            <a:extLst>
              <a:ext uri="{FF2B5EF4-FFF2-40B4-BE49-F238E27FC236}">
                <a16:creationId xmlns:a16="http://schemas.microsoft.com/office/drawing/2014/main" id="{D9B82E00-5EAA-62FC-7A70-34AE237B9242}"/>
              </a:ext>
            </a:extLst>
          </p:cNvPr>
          <p:cNvGraphicFramePr>
            <a:graphicFrameLocks noChangeAspect="1"/>
          </p:cNvGraphicFramePr>
          <p:nvPr>
            <p:extLst>
              <p:ext uri="{D42A27DB-BD31-4B8C-83A1-F6EECF244321}">
                <p14:modId xmlns:p14="http://schemas.microsoft.com/office/powerpoint/2010/main" val="1730345182"/>
              </p:ext>
            </p:extLst>
          </p:nvPr>
        </p:nvGraphicFramePr>
        <p:xfrm>
          <a:off x="1415480" y="1916113"/>
          <a:ext cx="8926512" cy="6477000"/>
        </p:xfrm>
        <a:graphic>
          <a:graphicData uri="http://schemas.openxmlformats.org/presentationml/2006/ole">
            <mc:AlternateContent xmlns:mc="http://schemas.openxmlformats.org/markup-compatibility/2006">
              <mc:Choice xmlns:v="urn:schemas-microsoft-com:vml" Requires="v">
                <p:oleObj name="Document" r:id="rId2" imgW="9139767" imgH="6648638" progId="Word.Document.12">
                  <p:embed/>
                </p:oleObj>
              </mc:Choice>
              <mc:Fallback>
                <p:oleObj name="Document" r:id="rId2" imgW="9139767" imgH="6648638" progId="Word.Document.12">
                  <p:embed/>
                  <p:pic>
                    <p:nvPicPr>
                      <p:cNvPr id="11" name="Object 10">
                        <a:extLst>
                          <a:ext uri="{FF2B5EF4-FFF2-40B4-BE49-F238E27FC236}">
                            <a16:creationId xmlns:a16="http://schemas.microsoft.com/office/drawing/2014/main" id="{D9B82E00-5EAA-62FC-7A70-34AE237B9242}"/>
                          </a:ext>
                        </a:extLst>
                      </p:cNvPr>
                      <p:cNvPicPr/>
                      <p:nvPr/>
                    </p:nvPicPr>
                    <p:blipFill>
                      <a:blip r:embed="rId3"/>
                      <a:stretch>
                        <a:fillRect/>
                      </a:stretch>
                    </p:blipFill>
                    <p:spPr>
                      <a:xfrm>
                        <a:off x="1415480" y="1916113"/>
                        <a:ext cx="8926512" cy="6477000"/>
                      </a:xfrm>
                      <a:prstGeom prst="rect">
                        <a:avLst/>
                      </a:prstGeom>
                    </p:spPr>
                  </p:pic>
                </p:oleObj>
              </mc:Fallback>
            </mc:AlternateContent>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Overview</a:t>
            </a:r>
            <a:endParaRPr lang="en-US" dirty="0"/>
          </a:p>
        </p:txBody>
      </p:sp>
      <p:pic>
        <p:nvPicPr>
          <p:cNvPr id="13" name="Picture 12">
            <a:extLst>
              <a:ext uri="{FF2B5EF4-FFF2-40B4-BE49-F238E27FC236}">
                <a16:creationId xmlns:a16="http://schemas.microsoft.com/office/drawing/2014/main" id="{EA402EE7-3849-580C-4439-51A90E31AEAA}"/>
              </a:ext>
            </a:extLst>
          </p:cNvPr>
          <p:cNvPicPr>
            <a:picLocks noChangeAspect="1"/>
          </p:cNvPicPr>
          <p:nvPr/>
        </p:nvPicPr>
        <p:blipFill>
          <a:blip r:embed="rId2"/>
          <a:stretch>
            <a:fillRect/>
          </a:stretch>
        </p:blipFill>
        <p:spPr>
          <a:xfrm>
            <a:off x="8400256" y="1988840"/>
            <a:ext cx="3657028" cy="2189985"/>
          </a:xfrm>
          <a:prstGeom prst="rect">
            <a:avLst/>
          </a:prstGeom>
        </p:spPr>
      </p:pic>
      <p:pic>
        <p:nvPicPr>
          <p:cNvPr id="15" name="Picture 14">
            <a:extLst>
              <a:ext uri="{FF2B5EF4-FFF2-40B4-BE49-F238E27FC236}">
                <a16:creationId xmlns:a16="http://schemas.microsoft.com/office/drawing/2014/main" id="{228D87D7-3149-05B7-763D-DDAF66B4594C}"/>
              </a:ext>
            </a:extLst>
          </p:cNvPr>
          <p:cNvPicPr>
            <a:picLocks noChangeAspect="1"/>
          </p:cNvPicPr>
          <p:nvPr/>
        </p:nvPicPr>
        <p:blipFill>
          <a:blip r:embed="rId3"/>
          <a:stretch>
            <a:fillRect/>
          </a:stretch>
        </p:blipFill>
        <p:spPr>
          <a:xfrm>
            <a:off x="140963" y="1988840"/>
            <a:ext cx="4305100" cy="3384376"/>
          </a:xfrm>
          <a:prstGeom prst="rect">
            <a:avLst/>
          </a:prstGeom>
        </p:spPr>
      </p:pic>
      <p:pic>
        <p:nvPicPr>
          <p:cNvPr id="17" name="Picture 16">
            <a:extLst>
              <a:ext uri="{FF2B5EF4-FFF2-40B4-BE49-F238E27FC236}">
                <a16:creationId xmlns:a16="http://schemas.microsoft.com/office/drawing/2014/main" id="{F9356AFB-7A2E-6190-902A-626630013BA2}"/>
              </a:ext>
            </a:extLst>
          </p:cNvPr>
          <p:cNvPicPr>
            <a:picLocks noChangeAspect="1"/>
          </p:cNvPicPr>
          <p:nvPr/>
        </p:nvPicPr>
        <p:blipFill>
          <a:blip r:embed="rId4"/>
          <a:stretch>
            <a:fillRect/>
          </a:stretch>
        </p:blipFill>
        <p:spPr>
          <a:xfrm>
            <a:off x="8400256" y="4265712"/>
            <a:ext cx="3657028" cy="2403647"/>
          </a:xfrm>
          <a:prstGeom prst="rect">
            <a:avLst/>
          </a:prstGeom>
        </p:spPr>
      </p:pic>
      <p:graphicFrame>
        <p:nvGraphicFramePr>
          <p:cNvPr id="5" name="Table 5">
            <a:extLst>
              <a:ext uri="{FF2B5EF4-FFF2-40B4-BE49-F238E27FC236}">
                <a16:creationId xmlns:a16="http://schemas.microsoft.com/office/drawing/2014/main" id="{A69C072F-EC07-3BB3-061F-2B6D67270F40}"/>
              </a:ext>
            </a:extLst>
          </p:cNvPr>
          <p:cNvGraphicFramePr>
            <a:graphicFrameLocks noGrp="1"/>
          </p:cNvGraphicFramePr>
          <p:nvPr>
            <p:extLst>
              <p:ext uri="{D42A27DB-BD31-4B8C-83A1-F6EECF244321}">
                <p14:modId xmlns:p14="http://schemas.microsoft.com/office/powerpoint/2010/main" val="3460437044"/>
              </p:ext>
            </p:extLst>
          </p:nvPr>
        </p:nvGraphicFramePr>
        <p:xfrm>
          <a:off x="4658963" y="1992674"/>
          <a:ext cx="3528392" cy="4766103"/>
        </p:xfrm>
        <a:graphic>
          <a:graphicData uri="http://schemas.openxmlformats.org/drawingml/2006/table">
            <a:tbl>
              <a:tblPr firstRow="1" bandRow="1">
                <a:tableStyleId>{21E4AEA4-8DFA-4A89-87EB-49C32662AFE0}</a:tableStyleId>
              </a:tblPr>
              <a:tblGrid>
                <a:gridCol w="513839">
                  <a:extLst>
                    <a:ext uri="{9D8B030D-6E8A-4147-A177-3AD203B41FA5}">
                      <a16:colId xmlns:a16="http://schemas.microsoft.com/office/drawing/2014/main" val="172349390"/>
                    </a:ext>
                  </a:extLst>
                </a:gridCol>
                <a:gridCol w="1646401">
                  <a:extLst>
                    <a:ext uri="{9D8B030D-6E8A-4147-A177-3AD203B41FA5}">
                      <a16:colId xmlns:a16="http://schemas.microsoft.com/office/drawing/2014/main" val="1390086685"/>
                    </a:ext>
                  </a:extLst>
                </a:gridCol>
                <a:gridCol w="1368152">
                  <a:extLst>
                    <a:ext uri="{9D8B030D-6E8A-4147-A177-3AD203B41FA5}">
                      <a16:colId xmlns:a16="http://schemas.microsoft.com/office/drawing/2014/main" val="2605684944"/>
                    </a:ext>
                  </a:extLst>
                </a:gridCol>
              </a:tblGrid>
              <a:tr h="447202">
                <a:tc>
                  <a:txBody>
                    <a:bodyPr/>
                    <a:lstStyle/>
                    <a:p>
                      <a:endParaRPr lang="en-IN"/>
                    </a:p>
                  </a:txBody>
                  <a:tcPr/>
                </a:tc>
                <a:tc>
                  <a:txBody>
                    <a:bodyPr/>
                    <a:lstStyle/>
                    <a:p>
                      <a:r>
                        <a:rPr lang="en-US" dirty="0"/>
                        <a:t>Feature</a:t>
                      </a:r>
                      <a:endParaRPr lang="en-IN" dirty="0"/>
                    </a:p>
                  </a:txBody>
                  <a:tcPr/>
                </a:tc>
                <a:tc>
                  <a:txBody>
                    <a:bodyPr/>
                    <a:lstStyle/>
                    <a:p>
                      <a:r>
                        <a:rPr lang="en-US" dirty="0"/>
                        <a:t>Importance</a:t>
                      </a:r>
                      <a:endParaRPr lang="en-IN" dirty="0"/>
                    </a:p>
                  </a:txBody>
                  <a:tcPr/>
                </a:tc>
                <a:extLst>
                  <a:ext uri="{0D108BD9-81ED-4DB2-BD59-A6C34878D82A}">
                    <a16:rowId xmlns:a16="http://schemas.microsoft.com/office/drawing/2014/main" val="2961800492"/>
                  </a:ext>
                </a:extLst>
              </a:tr>
              <a:tr h="447202">
                <a:tc>
                  <a:txBody>
                    <a:bodyPr/>
                    <a:lstStyle/>
                    <a:p>
                      <a:r>
                        <a:rPr lang="en-US" dirty="0"/>
                        <a:t>1</a:t>
                      </a:r>
                      <a:endParaRPr lang="en-IN" dirty="0"/>
                    </a:p>
                  </a:txBody>
                  <a:tcPr/>
                </a:tc>
                <a:tc>
                  <a:txBody>
                    <a:bodyPr/>
                    <a:lstStyle/>
                    <a:p>
                      <a:r>
                        <a:rPr lang="en-US" dirty="0"/>
                        <a:t>Glucose</a:t>
                      </a:r>
                      <a:endParaRPr lang="en-IN" dirty="0"/>
                    </a:p>
                  </a:txBody>
                  <a:tcPr/>
                </a:tc>
                <a:tc>
                  <a:txBody>
                    <a:bodyPr/>
                    <a:lstStyle/>
                    <a:p>
                      <a:r>
                        <a:rPr lang="en-US" dirty="0"/>
                        <a:t>0.240097</a:t>
                      </a:r>
                      <a:endParaRPr lang="en-IN" dirty="0"/>
                    </a:p>
                  </a:txBody>
                  <a:tcPr/>
                </a:tc>
                <a:extLst>
                  <a:ext uri="{0D108BD9-81ED-4DB2-BD59-A6C34878D82A}">
                    <a16:rowId xmlns:a16="http://schemas.microsoft.com/office/drawing/2014/main" val="545268171"/>
                  </a:ext>
                </a:extLst>
              </a:tr>
              <a:tr h="447202">
                <a:tc>
                  <a:txBody>
                    <a:bodyPr/>
                    <a:lstStyle/>
                    <a:p>
                      <a:r>
                        <a:rPr lang="en-US" dirty="0"/>
                        <a:t>5</a:t>
                      </a:r>
                      <a:endParaRPr lang="en-IN" dirty="0"/>
                    </a:p>
                  </a:txBody>
                  <a:tcPr/>
                </a:tc>
                <a:tc>
                  <a:txBody>
                    <a:bodyPr/>
                    <a:lstStyle/>
                    <a:p>
                      <a:r>
                        <a:rPr lang="en-US" dirty="0"/>
                        <a:t>BMI</a:t>
                      </a:r>
                      <a:endParaRPr lang="en-IN" dirty="0"/>
                    </a:p>
                  </a:txBody>
                  <a:tcPr/>
                </a:tc>
                <a:tc>
                  <a:txBody>
                    <a:bodyPr/>
                    <a:lstStyle/>
                    <a:p>
                      <a:r>
                        <a:rPr lang="en-US" dirty="0"/>
                        <a:t>0.162062</a:t>
                      </a:r>
                      <a:endParaRPr lang="en-IN" dirty="0"/>
                    </a:p>
                  </a:txBody>
                  <a:tcPr/>
                </a:tc>
                <a:extLst>
                  <a:ext uri="{0D108BD9-81ED-4DB2-BD59-A6C34878D82A}">
                    <a16:rowId xmlns:a16="http://schemas.microsoft.com/office/drawing/2014/main" val="2451520524"/>
                  </a:ext>
                </a:extLst>
              </a:tr>
              <a:tr h="447202">
                <a:tc>
                  <a:txBody>
                    <a:bodyPr/>
                    <a:lstStyle/>
                    <a:p>
                      <a:r>
                        <a:rPr lang="en-US" dirty="0"/>
                        <a:t>7</a:t>
                      </a:r>
                      <a:endParaRPr lang="en-IN" dirty="0"/>
                    </a:p>
                  </a:txBody>
                  <a:tcPr/>
                </a:tc>
                <a:tc>
                  <a:txBody>
                    <a:bodyPr/>
                    <a:lstStyle/>
                    <a:p>
                      <a:r>
                        <a:rPr lang="en-US" dirty="0"/>
                        <a:t>Age</a:t>
                      </a:r>
                      <a:endParaRPr lang="en-IN" dirty="0"/>
                    </a:p>
                  </a:txBody>
                  <a:tcPr/>
                </a:tc>
                <a:tc>
                  <a:txBody>
                    <a:bodyPr/>
                    <a:lstStyle/>
                    <a:p>
                      <a:r>
                        <a:rPr lang="en-US" dirty="0"/>
                        <a:t>0.42127</a:t>
                      </a:r>
                      <a:endParaRPr lang="en-IN" dirty="0"/>
                    </a:p>
                  </a:txBody>
                  <a:tcPr/>
                </a:tc>
                <a:extLst>
                  <a:ext uri="{0D108BD9-81ED-4DB2-BD59-A6C34878D82A}">
                    <a16:rowId xmlns:a16="http://schemas.microsoft.com/office/drawing/2014/main" val="1850009441"/>
                  </a:ext>
                </a:extLst>
              </a:tr>
              <a:tr h="962170">
                <a:tc>
                  <a:txBody>
                    <a:bodyPr/>
                    <a:lstStyle/>
                    <a:p>
                      <a:r>
                        <a:rPr lang="en-US" dirty="0"/>
                        <a:t>6</a:t>
                      </a:r>
                      <a:endParaRPr lang="en-IN" dirty="0"/>
                    </a:p>
                  </a:txBody>
                  <a:tcPr/>
                </a:tc>
                <a:tc>
                  <a:txBody>
                    <a:bodyPr/>
                    <a:lstStyle/>
                    <a:p>
                      <a:r>
                        <a:rPr lang="en-US" dirty="0"/>
                        <a:t>Diabetes Pedigree Function</a:t>
                      </a:r>
                      <a:endParaRPr lang="en-IN" dirty="0"/>
                    </a:p>
                  </a:txBody>
                  <a:tcPr/>
                </a:tc>
                <a:tc>
                  <a:txBody>
                    <a:bodyPr/>
                    <a:lstStyle/>
                    <a:p>
                      <a:r>
                        <a:rPr lang="en-US" dirty="0"/>
                        <a:t>0.123649</a:t>
                      </a:r>
                      <a:endParaRPr lang="en-IN" dirty="0"/>
                    </a:p>
                  </a:txBody>
                  <a:tcPr/>
                </a:tc>
                <a:extLst>
                  <a:ext uri="{0D108BD9-81ED-4DB2-BD59-A6C34878D82A}">
                    <a16:rowId xmlns:a16="http://schemas.microsoft.com/office/drawing/2014/main" val="2070058364"/>
                  </a:ext>
                </a:extLst>
              </a:tr>
              <a:tr h="673519">
                <a:tc>
                  <a:txBody>
                    <a:bodyPr/>
                    <a:lstStyle/>
                    <a:p>
                      <a:r>
                        <a:rPr lang="en-US" dirty="0"/>
                        <a:t>2</a:t>
                      </a:r>
                      <a:endParaRPr lang="en-IN" dirty="0"/>
                    </a:p>
                  </a:txBody>
                  <a:tcPr/>
                </a:tc>
                <a:tc>
                  <a:txBody>
                    <a:bodyPr/>
                    <a:lstStyle/>
                    <a:p>
                      <a:r>
                        <a:rPr lang="en-US" dirty="0"/>
                        <a:t>Blood Pressure</a:t>
                      </a:r>
                      <a:endParaRPr lang="en-IN" dirty="0"/>
                    </a:p>
                  </a:txBody>
                  <a:tcPr/>
                </a:tc>
                <a:tc>
                  <a:txBody>
                    <a:bodyPr/>
                    <a:lstStyle/>
                    <a:p>
                      <a:r>
                        <a:rPr lang="en-US" dirty="0"/>
                        <a:t>0.092278</a:t>
                      </a:r>
                      <a:endParaRPr lang="en-IN" dirty="0"/>
                    </a:p>
                  </a:txBody>
                  <a:tcPr/>
                </a:tc>
                <a:extLst>
                  <a:ext uri="{0D108BD9-81ED-4DB2-BD59-A6C34878D82A}">
                    <a16:rowId xmlns:a16="http://schemas.microsoft.com/office/drawing/2014/main" val="1362654710"/>
                  </a:ext>
                </a:extLst>
              </a:tr>
              <a:tr h="447202">
                <a:tc>
                  <a:txBody>
                    <a:bodyPr/>
                    <a:lstStyle/>
                    <a:p>
                      <a:r>
                        <a:rPr lang="en-US" dirty="0"/>
                        <a:t>0</a:t>
                      </a:r>
                      <a:endParaRPr lang="en-IN" dirty="0"/>
                    </a:p>
                  </a:txBody>
                  <a:tcPr/>
                </a:tc>
                <a:tc>
                  <a:txBody>
                    <a:bodyPr/>
                    <a:lstStyle/>
                    <a:p>
                      <a:r>
                        <a:rPr lang="en-US" dirty="0"/>
                        <a:t>Pregnancies</a:t>
                      </a:r>
                      <a:endParaRPr lang="en-IN" dirty="0"/>
                    </a:p>
                  </a:txBody>
                  <a:tcPr/>
                </a:tc>
                <a:tc>
                  <a:txBody>
                    <a:bodyPr/>
                    <a:lstStyle/>
                    <a:p>
                      <a:r>
                        <a:rPr lang="en-US" dirty="0"/>
                        <a:t>0.080866</a:t>
                      </a:r>
                      <a:endParaRPr lang="en-IN" dirty="0"/>
                    </a:p>
                  </a:txBody>
                  <a:tcPr/>
                </a:tc>
                <a:extLst>
                  <a:ext uri="{0D108BD9-81ED-4DB2-BD59-A6C34878D82A}">
                    <a16:rowId xmlns:a16="http://schemas.microsoft.com/office/drawing/2014/main" val="1947410716"/>
                  </a:ext>
                </a:extLst>
              </a:tr>
              <a:tr h="447202">
                <a:tc>
                  <a:txBody>
                    <a:bodyPr/>
                    <a:lstStyle/>
                    <a:p>
                      <a:r>
                        <a:rPr lang="en-US" dirty="0"/>
                        <a:t>4</a:t>
                      </a:r>
                      <a:endParaRPr lang="en-IN" dirty="0"/>
                    </a:p>
                  </a:txBody>
                  <a:tcPr/>
                </a:tc>
                <a:tc>
                  <a:txBody>
                    <a:bodyPr/>
                    <a:lstStyle/>
                    <a:p>
                      <a:r>
                        <a:rPr lang="en-US" dirty="0"/>
                        <a:t>Insulin</a:t>
                      </a:r>
                      <a:endParaRPr lang="en-IN" dirty="0"/>
                    </a:p>
                  </a:txBody>
                  <a:tcPr/>
                </a:tc>
                <a:tc>
                  <a:txBody>
                    <a:bodyPr/>
                    <a:lstStyle/>
                    <a:p>
                      <a:r>
                        <a:rPr lang="en-US" dirty="0"/>
                        <a:t>0.080503</a:t>
                      </a:r>
                      <a:endParaRPr lang="en-IN" dirty="0"/>
                    </a:p>
                  </a:txBody>
                  <a:tcPr/>
                </a:tc>
                <a:extLst>
                  <a:ext uri="{0D108BD9-81ED-4DB2-BD59-A6C34878D82A}">
                    <a16:rowId xmlns:a16="http://schemas.microsoft.com/office/drawing/2014/main" val="2207498519"/>
                  </a:ext>
                </a:extLst>
              </a:tr>
              <a:tr h="447202">
                <a:tc>
                  <a:txBody>
                    <a:bodyPr/>
                    <a:lstStyle/>
                    <a:p>
                      <a:r>
                        <a:rPr lang="en-US" dirty="0"/>
                        <a:t>3</a:t>
                      </a:r>
                      <a:endParaRPr lang="en-IN" dirty="0"/>
                    </a:p>
                  </a:txBody>
                  <a:tcPr/>
                </a:tc>
                <a:tc>
                  <a:txBody>
                    <a:bodyPr/>
                    <a:lstStyle/>
                    <a:p>
                      <a:r>
                        <a:rPr lang="en-US" dirty="0"/>
                        <a:t>Skin Thickness</a:t>
                      </a:r>
                      <a:endParaRPr lang="en-IN" dirty="0"/>
                    </a:p>
                  </a:txBody>
                  <a:tcPr/>
                </a:tc>
                <a:tc>
                  <a:txBody>
                    <a:bodyPr/>
                    <a:lstStyle/>
                    <a:p>
                      <a:r>
                        <a:rPr lang="en-US" dirty="0"/>
                        <a:t>0.078417</a:t>
                      </a:r>
                      <a:endParaRPr lang="en-IN" dirty="0"/>
                    </a:p>
                  </a:txBody>
                  <a:tcPr/>
                </a:tc>
                <a:extLst>
                  <a:ext uri="{0D108BD9-81ED-4DB2-BD59-A6C34878D82A}">
                    <a16:rowId xmlns:a16="http://schemas.microsoft.com/office/drawing/2014/main" val="1814093718"/>
                  </a:ext>
                </a:extLst>
              </a:tr>
            </a:tbl>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Data Preprocessing </a:t>
            </a:r>
            <a:r>
              <a:rPr lang="en-IN" b="1" dirty="0"/>
              <a:t>and Visualization</a:t>
            </a:r>
            <a:endParaRPr lang="en-US" dirty="0"/>
          </a:p>
        </p:txBody>
      </p:sp>
      <p:sp>
        <p:nvSpPr>
          <p:cNvPr id="3" name="Content Placeholder 2"/>
          <p:cNvSpPr>
            <a:spLocks noGrp="1"/>
          </p:cNvSpPr>
          <p:nvPr>
            <p:ph sz="half" idx="1"/>
          </p:nvPr>
        </p:nvSpPr>
        <p:spPr/>
        <p:txBody>
          <a:bodyPr/>
          <a:lstStyle/>
          <a:p>
            <a:r>
              <a:rPr lang="en-US" dirty="0"/>
              <a:t>Addressing issues such as missing values and outliers</a:t>
            </a:r>
          </a:p>
          <a:p>
            <a:r>
              <a:rPr lang="en-US" dirty="0"/>
              <a:t>Standardization</a:t>
            </a:r>
          </a:p>
          <a:p>
            <a:r>
              <a:rPr lang="en-US" dirty="0"/>
              <a:t>Feature Engineering</a:t>
            </a:r>
          </a:p>
        </p:txBody>
      </p:sp>
      <p:pic>
        <p:nvPicPr>
          <p:cNvPr id="13" name="Picture 12">
            <a:extLst>
              <a:ext uri="{FF2B5EF4-FFF2-40B4-BE49-F238E27FC236}">
                <a16:creationId xmlns:a16="http://schemas.microsoft.com/office/drawing/2014/main" id="{3D0BB042-A0A8-5F0E-85DB-D5E48D757BA6}"/>
              </a:ext>
            </a:extLst>
          </p:cNvPr>
          <p:cNvPicPr>
            <a:picLocks noChangeAspect="1"/>
          </p:cNvPicPr>
          <p:nvPr/>
        </p:nvPicPr>
        <p:blipFill>
          <a:blip r:embed="rId2"/>
          <a:stretch>
            <a:fillRect/>
          </a:stretch>
        </p:blipFill>
        <p:spPr>
          <a:xfrm>
            <a:off x="5087888" y="1825624"/>
            <a:ext cx="6639024" cy="3790421"/>
          </a:xfrm>
          <a:prstGeom prst="rect">
            <a:avLst/>
          </a:prstGeom>
        </p:spPr>
      </p:pic>
      <p:graphicFrame>
        <p:nvGraphicFramePr>
          <p:cNvPr id="14" name="Table 14">
            <a:extLst>
              <a:ext uri="{FF2B5EF4-FFF2-40B4-BE49-F238E27FC236}">
                <a16:creationId xmlns:a16="http://schemas.microsoft.com/office/drawing/2014/main" id="{0C373AA0-C7FF-6E3A-B318-8FF5A4F9CF2A}"/>
              </a:ext>
            </a:extLst>
          </p:cNvPr>
          <p:cNvGraphicFramePr>
            <a:graphicFrameLocks noGrp="1"/>
          </p:cNvGraphicFramePr>
          <p:nvPr>
            <p:extLst>
              <p:ext uri="{D42A27DB-BD31-4B8C-83A1-F6EECF244321}">
                <p14:modId xmlns:p14="http://schemas.microsoft.com/office/powerpoint/2010/main" val="524903465"/>
              </p:ext>
            </p:extLst>
          </p:nvPr>
        </p:nvGraphicFramePr>
        <p:xfrm>
          <a:off x="1174812" y="3933056"/>
          <a:ext cx="3805064" cy="2743200"/>
        </p:xfrm>
        <a:graphic>
          <a:graphicData uri="http://schemas.openxmlformats.org/drawingml/2006/table">
            <a:tbl>
              <a:tblPr firstRow="1" bandRow="1">
                <a:tableStyleId>{21E4AEA4-8DFA-4A89-87EB-49C32662AFE0}</a:tableStyleId>
              </a:tblPr>
              <a:tblGrid>
                <a:gridCol w="951266">
                  <a:extLst>
                    <a:ext uri="{9D8B030D-6E8A-4147-A177-3AD203B41FA5}">
                      <a16:colId xmlns:a16="http://schemas.microsoft.com/office/drawing/2014/main" val="520609444"/>
                    </a:ext>
                  </a:extLst>
                </a:gridCol>
                <a:gridCol w="1053598">
                  <a:extLst>
                    <a:ext uri="{9D8B030D-6E8A-4147-A177-3AD203B41FA5}">
                      <a16:colId xmlns:a16="http://schemas.microsoft.com/office/drawing/2014/main" val="735564126"/>
                    </a:ext>
                  </a:extLst>
                </a:gridCol>
                <a:gridCol w="848934">
                  <a:extLst>
                    <a:ext uri="{9D8B030D-6E8A-4147-A177-3AD203B41FA5}">
                      <a16:colId xmlns:a16="http://schemas.microsoft.com/office/drawing/2014/main" val="119169969"/>
                    </a:ext>
                  </a:extLst>
                </a:gridCol>
                <a:gridCol w="951266">
                  <a:extLst>
                    <a:ext uri="{9D8B030D-6E8A-4147-A177-3AD203B41FA5}">
                      <a16:colId xmlns:a16="http://schemas.microsoft.com/office/drawing/2014/main" val="1614010607"/>
                    </a:ext>
                  </a:extLst>
                </a:gridCol>
              </a:tblGrid>
              <a:tr h="806905">
                <a:tc>
                  <a:txBody>
                    <a:bodyPr/>
                    <a:lstStyle/>
                    <a:p>
                      <a:r>
                        <a:rPr lang="en-US" dirty="0"/>
                        <a:t>Age_Pregnancies</a:t>
                      </a:r>
                      <a:endParaRPr lang="en-IN" dirty="0"/>
                    </a:p>
                  </a:txBody>
                  <a:tcPr/>
                </a:tc>
                <a:tc>
                  <a:txBody>
                    <a:bodyPr/>
                    <a:lstStyle/>
                    <a:p>
                      <a:r>
                        <a:rPr lang="en-US" dirty="0"/>
                        <a:t>Glucose_BMI</a:t>
                      </a:r>
                      <a:endParaRPr lang="en-IN" dirty="0"/>
                    </a:p>
                  </a:txBody>
                  <a:tcPr/>
                </a:tc>
                <a:tc>
                  <a:txBody>
                    <a:bodyPr/>
                    <a:lstStyle/>
                    <a:p>
                      <a:r>
                        <a:rPr lang="en-US" dirty="0"/>
                        <a:t>Class 0</a:t>
                      </a:r>
                      <a:endParaRPr lang="en-IN" dirty="0"/>
                    </a:p>
                  </a:txBody>
                  <a:tcPr/>
                </a:tc>
                <a:tc>
                  <a:txBody>
                    <a:bodyPr/>
                    <a:lstStyle/>
                    <a:p>
                      <a:r>
                        <a:rPr lang="en-US" dirty="0"/>
                        <a:t>Class 1</a:t>
                      </a:r>
                      <a:endParaRPr lang="en-IN" dirty="0"/>
                    </a:p>
                  </a:txBody>
                  <a:tcPr/>
                </a:tc>
                <a:extLst>
                  <a:ext uri="{0D108BD9-81ED-4DB2-BD59-A6C34878D82A}">
                    <a16:rowId xmlns:a16="http://schemas.microsoft.com/office/drawing/2014/main" val="3353649741"/>
                  </a:ext>
                </a:extLst>
              </a:tr>
              <a:tr h="327245">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50, 10 </a:t>
                      </a:r>
                      <a:endParaRPr lang="en-IN" dirty="0"/>
                    </a:p>
                  </a:txBody>
                  <a:tcPr/>
                </a:tc>
                <a:tc>
                  <a:txBody>
                    <a:bodyPr/>
                    <a:lstStyle/>
                    <a:p>
                      <a:r>
                        <a:rPr lang="en-US" dirty="0"/>
                        <a:t>26, 2 </a:t>
                      </a:r>
                      <a:endParaRPr lang="en-IN" dirty="0"/>
                    </a:p>
                  </a:txBody>
                  <a:tcPr/>
                </a:tc>
                <a:extLst>
                  <a:ext uri="{0D108BD9-81ED-4DB2-BD59-A6C34878D82A}">
                    <a16:rowId xmlns:a16="http://schemas.microsoft.com/office/drawing/2014/main" val="1515466442"/>
                  </a:ext>
                </a:extLst>
              </a:tr>
              <a:tr h="327245">
                <a:tc>
                  <a:txBody>
                    <a:bodyPr/>
                    <a:lstStyle/>
                    <a:p>
                      <a:r>
                        <a:rPr lang="en-US" dirty="0"/>
                        <a:t>21</a:t>
                      </a:r>
                      <a:endParaRPr lang="en-IN" dirty="0"/>
                    </a:p>
                  </a:txBody>
                  <a:tcPr/>
                </a:tc>
                <a:tc>
                  <a:txBody>
                    <a:bodyPr/>
                    <a:lstStyle/>
                    <a:p>
                      <a:r>
                        <a:rPr lang="en-US" dirty="0"/>
                        <a:t>1100</a:t>
                      </a:r>
                      <a:endParaRPr lang="en-IN" dirty="0"/>
                    </a:p>
                  </a:txBody>
                  <a:tcPr/>
                </a:tc>
                <a:tc>
                  <a:txBody>
                    <a:bodyPr/>
                    <a:lstStyle/>
                    <a:p>
                      <a:r>
                        <a:rPr lang="en-US" dirty="0"/>
                        <a:t>14, 1</a:t>
                      </a:r>
                      <a:endParaRPr lang="en-IN" dirty="0"/>
                    </a:p>
                  </a:txBody>
                  <a:tcPr/>
                </a:tc>
                <a:tc>
                  <a:txBody>
                    <a:bodyPr/>
                    <a:lstStyle/>
                    <a:p>
                      <a:r>
                        <a:rPr lang="en-US" dirty="0"/>
                        <a:t>1, 0</a:t>
                      </a:r>
                      <a:endParaRPr lang="en-IN" dirty="0"/>
                    </a:p>
                  </a:txBody>
                  <a:tcPr/>
                </a:tc>
                <a:extLst>
                  <a:ext uri="{0D108BD9-81ED-4DB2-BD59-A6C34878D82A}">
                    <a16:rowId xmlns:a16="http://schemas.microsoft.com/office/drawing/2014/main" val="4254498836"/>
                  </a:ext>
                </a:extLst>
              </a:tr>
              <a:tr h="327245">
                <a:tc>
                  <a:txBody>
                    <a:bodyPr/>
                    <a:lstStyle/>
                    <a:p>
                      <a:r>
                        <a:rPr lang="en-US" dirty="0"/>
                        <a:t>22</a:t>
                      </a:r>
                      <a:endParaRPr lang="en-IN" dirty="0"/>
                    </a:p>
                  </a:txBody>
                  <a:tcPr/>
                </a:tc>
                <a:tc>
                  <a:txBody>
                    <a:bodyPr/>
                    <a:lstStyle/>
                    <a:p>
                      <a:r>
                        <a:rPr lang="en-US" dirty="0"/>
                        <a:t>1448.4</a:t>
                      </a:r>
                      <a:endParaRPr lang="en-IN" dirty="0"/>
                    </a:p>
                  </a:txBody>
                  <a:tcPr/>
                </a:tc>
                <a:tc>
                  <a:txBody>
                    <a:bodyPr/>
                    <a:lstStyle/>
                    <a:p>
                      <a:r>
                        <a:rPr lang="en-US" dirty="0"/>
                        <a:t>16, 1</a:t>
                      </a:r>
                      <a:endParaRPr lang="en-IN" dirty="0"/>
                    </a:p>
                  </a:txBody>
                  <a:tcPr/>
                </a:tc>
                <a:tc>
                  <a:txBody>
                    <a:bodyPr/>
                    <a:lstStyle/>
                    <a:p>
                      <a:r>
                        <a:rPr lang="en-US" dirty="0"/>
                        <a:t>0, 0</a:t>
                      </a:r>
                      <a:endParaRPr lang="en-IN" dirty="0"/>
                    </a:p>
                  </a:txBody>
                  <a:tcPr/>
                </a:tc>
                <a:extLst>
                  <a:ext uri="{0D108BD9-81ED-4DB2-BD59-A6C34878D82A}">
                    <a16:rowId xmlns:a16="http://schemas.microsoft.com/office/drawing/2014/main" val="287350713"/>
                  </a:ext>
                </a:extLst>
              </a:tr>
              <a:tr h="327245">
                <a:tc>
                  <a:txBody>
                    <a:bodyPr/>
                    <a:lstStyle/>
                    <a:p>
                      <a:r>
                        <a:rPr lang="en-US" dirty="0"/>
                        <a:t>23</a:t>
                      </a:r>
                      <a:endParaRPr lang="en-IN" dirty="0"/>
                    </a:p>
                  </a:txBody>
                  <a:tcPr/>
                </a:tc>
                <a:tc>
                  <a:txBody>
                    <a:bodyPr/>
                    <a:lstStyle/>
                    <a:p>
                      <a:r>
                        <a:rPr lang="en-US" dirty="0"/>
                        <a:t>1510.6</a:t>
                      </a:r>
                      <a:endParaRPr lang="en-IN" dirty="0"/>
                    </a:p>
                  </a:txBody>
                  <a:tcPr/>
                </a:tc>
                <a:tc>
                  <a:txBody>
                    <a:bodyPr/>
                    <a:lstStyle/>
                    <a:p>
                      <a:r>
                        <a:rPr lang="en-US" dirty="0"/>
                        <a:t>7, 1</a:t>
                      </a:r>
                      <a:endParaRPr lang="en-IN" dirty="0"/>
                    </a:p>
                  </a:txBody>
                  <a:tcPr/>
                </a:tc>
                <a:tc>
                  <a:txBody>
                    <a:bodyPr/>
                    <a:lstStyle/>
                    <a:p>
                      <a:r>
                        <a:rPr lang="en-US" dirty="0"/>
                        <a:t>0, 0</a:t>
                      </a:r>
                      <a:endParaRPr lang="en-IN" dirty="0"/>
                    </a:p>
                  </a:txBody>
                  <a:tcPr/>
                </a:tc>
                <a:extLst>
                  <a:ext uri="{0D108BD9-81ED-4DB2-BD59-A6C34878D82A}">
                    <a16:rowId xmlns:a16="http://schemas.microsoft.com/office/drawing/2014/main" val="3670109544"/>
                  </a:ext>
                </a:extLst>
              </a:tr>
              <a:tr h="327245">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811366025"/>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31C4-A1C1-D8E4-9147-839B1A23F5E7}"/>
              </a:ext>
            </a:extLst>
          </p:cNvPr>
          <p:cNvSpPr>
            <a:spLocks noGrp="1"/>
          </p:cNvSpPr>
          <p:nvPr>
            <p:ph type="title"/>
          </p:nvPr>
        </p:nvSpPr>
        <p:spPr/>
        <p:txBody>
          <a:bodyPr/>
          <a:lstStyle/>
          <a:p>
            <a:r>
              <a:rPr lang="en-US" dirty="0"/>
              <a:t>…continued</a:t>
            </a:r>
            <a:endParaRPr lang="en-IN" dirty="0"/>
          </a:p>
        </p:txBody>
      </p:sp>
      <p:sp>
        <p:nvSpPr>
          <p:cNvPr id="7" name="TextBox 6">
            <a:extLst>
              <a:ext uri="{FF2B5EF4-FFF2-40B4-BE49-F238E27FC236}">
                <a16:creationId xmlns:a16="http://schemas.microsoft.com/office/drawing/2014/main" id="{AF69F2F5-C90A-FD6A-1513-09CE076D27EB}"/>
              </a:ext>
            </a:extLst>
          </p:cNvPr>
          <p:cNvSpPr txBox="1"/>
          <p:nvPr/>
        </p:nvSpPr>
        <p:spPr>
          <a:xfrm>
            <a:off x="623392" y="5959158"/>
            <a:ext cx="6192688" cy="461665"/>
          </a:xfrm>
          <a:prstGeom prst="rect">
            <a:avLst/>
          </a:prstGeom>
          <a:noFill/>
        </p:spPr>
        <p:txBody>
          <a:bodyPr wrap="square" rtlCol="0">
            <a:spAutoFit/>
          </a:bodyPr>
          <a:lstStyle/>
          <a:p>
            <a:r>
              <a:rPr lang="en-US" sz="2400" dirty="0">
                <a:solidFill>
                  <a:schemeClr val="tx1">
                    <a:lumMod val="75000"/>
                    <a:lumOff val="25000"/>
                  </a:schemeClr>
                </a:solidFill>
              </a:rPr>
              <a:t>Hence, Best SVM Model &gt; New SVM Model</a:t>
            </a:r>
            <a:endParaRPr lang="en-IN" sz="2400" dirty="0">
              <a:solidFill>
                <a:schemeClr val="tx1">
                  <a:lumMod val="75000"/>
                  <a:lumOff val="25000"/>
                </a:schemeClr>
              </a:solidFill>
            </a:endParaRPr>
          </a:p>
        </p:txBody>
      </p:sp>
      <p:pic>
        <p:nvPicPr>
          <p:cNvPr id="9" name="Picture 8">
            <a:extLst>
              <a:ext uri="{FF2B5EF4-FFF2-40B4-BE49-F238E27FC236}">
                <a16:creationId xmlns:a16="http://schemas.microsoft.com/office/drawing/2014/main" id="{43F52214-E594-C5BC-38F6-A485B53A839F}"/>
              </a:ext>
            </a:extLst>
          </p:cNvPr>
          <p:cNvPicPr>
            <a:picLocks noChangeAspect="1"/>
          </p:cNvPicPr>
          <p:nvPr/>
        </p:nvPicPr>
        <p:blipFill>
          <a:blip r:embed="rId2"/>
          <a:stretch>
            <a:fillRect/>
          </a:stretch>
        </p:blipFill>
        <p:spPr>
          <a:xfrm>
            <a:off x="767409" y="1700809"/>
            <a:ext cx="9793087" cy="4258350"/>
          </a:xfrm>
          <a:prstGeom prst="rect">
            <a:avLst/>
          </a:prstGeom>
        </p:spPr>
      </p:pic>
    </p:spTree>
    <p:extLst>
      <p:ext uri="{BB962C8B-B14F-4D97-AF65-F5344CB8AC3E}">
        <p14:creationId xmlns:p14="http://schemas.microsoft.com/office/powerpoint/2010/main" val="74212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Models</a:t>
            </a:r>
            <a:endParaRPr lang="en-US" dirty="0"/>
          </a:p>
        </p:txBody>
      </p:sp>
      <p:sp>
        <p:nvSpPr>
          <p:cNvPr id="3" name="Content Placeholder 2"/>
          <p:cNvSpPr>
            <a:spLocks noGrp="1"/>
          </p:cNvSpPr>
          <p:nvPr>
            <p:ph sz="half" idx="1"/>
          </p:nvPr>
        </p:nvSpPr>
        <p:spPr/>
        <p:txBody>
          <a:bodyPr/>
          <a:lstStyle/>
          <a:p>
            <a:r>
              <a:rPr lang="en-US" dirty="0"/>
              <a:t>SVM, Decision Tree, Random Forest</a:t>
            </a:r>
          </a:p>
          <a:p>
            <a:r>
              <a:rPr lang="en-US" dirty="0"/>
              <a:t>Use of Evaluation Metrics to come up with solutions for better predictive power of the trained models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597596641"/>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Right 3">
            <a:extLst>
              <a:ext uri="{FF2B5EF4-FFF2-40B4-BE49-F238E27FC236}">
                <a16:creationId xmlns:a16="http://schemas.microsoft.com/office/drawing/2014/main" id="{489DA663-9C83-4D94-A06C-B00FE3EE6AB6}"/>
              </a:ext>
            </a:extLst>
          </p:cNvPr>
          <p:cNvSpPr/>
          <p:nvPr/>
        </p:nvSpPr>
        <p:spPr>
          <a:xfrm>
            <a:off x="8616280" y="2564904"/>
            <a:ext cx="360040"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2B1E8528-70C5-83AE-CF8E-DA29C0B93E85}"/>
              </a:ext>
            </a:extLst>
          </p:cNvPr>
          <p:cNvSpPr/>
          <p:nvPr/>
        </p:nvSpPr>
        <p:spPr>
          <a:xfrm>
            <a:off x="8544880" y="4296089"/>
            <a:ext cx="360040"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D985FEF1-33A7-5C1E-EFF3-DD4DB3DC6B27}"/>
              </a:ext>
            </a:extLst>
          </p:cNvPr>
          <p:cNvSpPr/>
          <p:nvPr/>
        </p:nvSpPr>
        <p:spPr>
          <a:xfrm>
            <a:off x="8544880" y="6027274"/>
            <a:ext cx="360040"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276872"/>
            <a:ext cx="7772400" cy="2385292"/>
          </a:xfrm>
        </p:spPr>
        <p:txBody>
          <a:bodyPr/>
          <a:lstStyle/>
          <a:p>
            <a:r>
              <a:rPr lang="en-IN" b="1" dirty="0"/>
              <a:t>Model Evaluation Metrics</a:t>
            </a:r>
            <a:endParaRPr lang="en-US" dirty="0"/>
          </a:p>
        </p:txBody>
      </p:sp>
      <p:sp>
        <p:nvSpPr>
          <p:cNvPr id="3" name="Text Placeholder 2"/>
          <p:cNvSpPr>
            <a:spLocks noGrp="1"/>
          </p:cNvSpPr>
          <p:nvPr>
            <p:ph type="body" idx="1"/>
          </p:nvPr>
        </p:nvSpPr>
        <p:spPr>
          <a:xfrm>
            <a:off x="1271464" y="5085184"/>
            <a:ext cx="7772400" cy="685800"/>
          </a:xfrm>
        </p:spPr>
        <p:txBody>
          <a:bodyPr>
            <a:normAutofit fontScale="25000" lnSpcReduction="20000"/>
          </a:bodyPr>
          <a:lstStyle/>
          <a:p>
            <a:r>
              <a:rPr lang="en-IN" sz="7200" cap="none" dirty="0"/>
              <a:t>These metrics provide insights into how well the models are performing in terms of classification accuracy, sensitivity to positive cases (recall), and the balance between precision and recall (F1 score).</a:t>
            </a:r>
          </a:p>
          <a:p>
            <a:endParaRPr lang="en-US" sz="4400" dirty="0">
              <a:solidFill>
                <a:schemeClr val="tx1">
                  <a:lumMod val="75000"/>
                  <a:lumOff val="25000"/>
                </a:schemeClr>
              </a:solidFill>
            </a:endParaRP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Text Placeholder 2"/>
          <p:cNvSpPr>
            <a:spLocks noGrp="1"/>
          </p:cNvSpPr>
          <p:nvPr>
            <p:ph type="body" idx="1"/>
          </p:nvPr>
        </p:nvSpPr>
        <p:spPr/>
        <p:txBody>
          <a:bodyPr/>
          <a:lstStyle/>
          <a:p>
            <a:r>
              <a:rPr lang="en-US" dirty="0"/>
              <a:t>Evaluation Metrics</a:t>
            </a:r>
          </a:p>
        </p:txBody>
      </p:sp>
      <p:pic>
        <p:nvPicPr>
          <p:cNvPr id="8" name="Content Placeholder 7">
            <a:extLst>
              <a:ext uri="{FF2B5EF4-FFF2-40B4-BE49-F238E27FC236}">
                <a16:creationId xmlns:a16="http://schemas.microsoft.com/office/drawing/2014/main" id="{ED8FE172-276F-9B9F-6327-8F46C17E2D5D}"/>
              </a:ext>
            </a:extLst>
          </p:cNvPr>
          <p:cNvPicPr>
            <a:picLocks noGrp="1" noChangeAspect="1"/>
          </p:cNvPicPr>
          <p:nvPr>
            <p:ph sz="half" idx="2"/>
          </p:nvPr>
        </p:nvPicPr>
        <p:blipFill>
          <a:blip r:embed="rId2"/>
          <a:stretch>
            <a:fillRect/>
          </a:stretch>
        </p:blipFill>
        <p:spPr>
          <a:xfrm>
            <a:off x="1066800" y="2931681"/>
            <a:ext cx="4800600" cy="3128237"/>
          </a:xfrm>
        </p:spPr>
      </p:pic>
      <p:pic>
        <p:nvPicPr>
          <p:cNvPr id="9" name="Content Placeholder 8">
            <a:extLst>
              <a:ext uri="{FF2B5EF4-FFF2-40B4-BE49-F238E27FC236}">
                <a16:creationId xmlns:a16="http://schemas.microsoft.com/office/drawing/2014/main" id="{0D234317-28C7-21BD-C784-AC34C3B23B5D}"/>
              </a:ext>
            </a:extLst>
          </p:cNvPr>
          <p:cNvPicPr>
            <a:picLocks noGrp="1" noChangeAspect="1"/>
          </p:cNvPicPr>
          <p:nvPr>
            <p:ph sz="quarter" idx="4"/>
          </p:nvPr>
        </p:nvPicPr>
        <p:blipFill>
          <a:blip r:embed="rId3"/>
          <a:stretch>
            <a:fillRect/>
          </a:stretch>
        </p:blipFill>
        <p:spPr>
          <a:xfrm>
            <a:off x="6324602" y="2132856"/>
            <a:ext cx="4713378" cy="3927062"/>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Results</a:t>
            </a:r>
          </a:p>
        </p:txBody>
      </p:sp>
      <p:pic>
        <p:nvPicPr>
          <p:cNvPr id="4" name="Picture 3">
            <a:extLst>
              <a:ext uri="{FF2B5EF4-FFF2-40B4-BE49-F238E27FC236}">
                <a16:creationId xmlns:a16="http://schemas.microsoft.com/office/drawing/2014/main" id="{A1A43660-AFFF-8C43-6AEB-327EAF9CEC49}"/>
              </a:ext>
            </a:extLst>
          </p:cNvPr>
          <p:cNvPicPr>
            <a:picLocks noChangeAspect="1"/>
          </p:cNvPicPr>
          <p:nvPr/>
        </p:nvPicPr>
        <p:blipFill>
          <a:blip r:embed="rId2"/>
          <a:stretch>
            <a:fillRect/>
          </a:stretch>
        </p:blipFill>
        <p:spPr>
          <a:xfrm>
            <a:off x="194439" y="2276872"/>
            <a:ext cx="11446177" cy="533474"/>
          </a:xfrm>
          <a:prstGeom prst="rect">
            <a:avLst/>
          </a:prstGeom>
        </p:spPr>
      </p:pic>
      <p:pic>
        <p:nvPicPr>
          <p:cNvPr id="6" name="Picture 5">
            <a:extLst>
              <a:ext uri="{FF2B5EF4-FFF2-40B4-BE49-F238E27FC236}">
                <a16:creationId xmlns:a16="http://schemas.microsoft.com/office/drawing/2014/main" id="{3FD9C84F-1CFF-50A8-FAAD-19D3C1CDF2FE}"/>
              </a:ext>
            </a:extLst>
          </p:cNvPr>
          <p:cNvPicPr>
            <a:picLocks noChangeAspect="1"/>
          </p:cNvPicPr>
          <p:nvPr/>
        </p:nvPicPr>
        <p:blipFill>
          <a:blip r:embed="rId3"/>
          <a:stretch>
            <a:fillRect/>
          </a:stretch>
        </p:blipFill>
        <p:spPr>
          <a:xfrm>
            <a:off x="194439" y="3068960"/>
            <a:ext cx="7897327" cy="3614400"/>
          </a:xfrm>
          <a:prstGeom prst="rect">
            <a:avLst/>
          </a:prstGeom>
        </p:spPr>
      </p:pic>
      <p:sp>
        <p:nvSpPr>
          <p:cNvPr id="7" name="TextBox 6">
            <a:extLst>
              <a:ext uri="{FF2B5EF4-FFF2-40B4-BE49-F238E27FC236}">
                <a16:creationId xmlns:a16="http://schemas.microsoft.com/office/drawing/2014/main" id="{088374E7-9224-BF37-0839-5889544B9960}"/>
              </a:ext>
            </a:extLst>
          </p:cNvPr>
          <p:cNvSpPr txBox="1"/>
          <p:nvPr/>
        </p:nvSpPr>
        <p:spPr>
          <a:xfrm>
            <a:off x="8544272" y="3429000"/>
            <a:ext cx="30963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Robust</a:t>
            </a:r>
            <a:r>
              <a:rPr lang="en-IN" dirty="0"/>
              <a:t> Performance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Provides confidence that the SVM model is not overfitting the training data, as it generalizes reasonably well to unseen data.</a:t>
            </a:r>
            <a:endParaRPr lang="en-IN"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911</TotalTime>
  <Words>279</Words>
  <Application>Microsoft Office PowerPoint</Application>
  <PresentationFormat>Widescreen</PresentationFormat>
  <Paragraphs>90</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Arial</vt:lpstr>
      <vt:lpstr>Franklin Gothic Medium</vt:lpstr>
      <vt:lpstr>Medical Design 16x9</vt:lpstr>
      <vt:lpstr>Document</vt:lpstr>
      <vt:lpstr>Diabetes Prediction and Analysis</vt:lpstr>
      <vt:lpstr>Introduction</vt:lpstr>
      <vt:lpstr>Data Overview</vt:lpstr>
      <vt:lpstr>Data Preprocessing and Visualization</vt:lpstr>
      <vt:lpstr>…continued</vt:lpstr>
      <vt:lpstr>Machine Learning Models</vt:lpstr>
      <vt:lpstr>Model Evaluation Metrics</vt:lpstr>
      <vt:lpstr>…continued</vt:lpstr>
      <vt:lpstr>Cross Validation Results</vt:lpstr>
      <vt:lpstr>PowerPoint Presentation</vt:lpstr>
      <vt:lpstr>…continued</vt:lpstr>
      <vt:lpstr> Making Predictions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and Analysis</dc:title>
  <dc:creator>Abir Biswas</dc:creator>
  <cp:lastModifiedBy>Abir Biswas</cp:lastModifiedBy>
  <cp:revision>1</cp:revision>
  <dcterms:created xsi:type="dcterms:W3CDTF">2023-09-15T18:10:57Z</dcterms:created>
  <dcterms:modified xsi:type="dcterms:W3CDTF">2023-09-17T04:29:24Z</dcterms:modified>
</cp:coreProperties>
</file>