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Returns VS Prev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and Revenue by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7cf701c-25fc-4318-a8f7-58f63ab3200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33e36d25f0e447a" /><Relationship Type="http://schemas.openxmlformats.org/officeDocument/2006/relationships/slideLayout" Target="/ppt/slideLayouts/slideLayout8.xml" Id="R5b758c6d4e344569" /><Relationship Type="http://schemas.openxmlformats.org/officeDocument/2006/relationships/hyperlink" Target="https://app.powerbi.com/groups/me/reports/17cf701c-25fc-4318-a8f7-58f63ab3200b/?pbi_source=PowerPoint" TargetMode="External" Id="RelId0" /><Relationship Type="http://schemas.openxmlformats.org/officeDocument/2006/relationships/image" Target="/ppt/media/image4.png" Id="imgId5057639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c21f2cd7a1f408d" /><Relationship Type="http://schemas.openxmlformats.org/officeDocument/2006/relationships/slideLayout" Target="/ppt/slideLayouts/slideLayout8.xml" Id="R9900b45741ff4724" /><Relationship Type="http://schemas.openxmlformats.org/officeDocument/2006/relationships/hyperlink" Target="https://app.powerbi.com/groups/me/reports/17cf701c-25fc-4318-a8f7-58f63ab3200b/?pbi_source=PowerPoint" TargetMode="External" Id="RelId1" /><Relationship Type="http://schemas.openxmlformats.org/officeDocument/2006/relationships/image" Target="/ppt/media/image5.png" Id="imgId5057639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14f3e6c62e94325" /><Relationship Type="http://schemas.openxmlformats.org/officeDocument/2006/relationships/slideLayout" Target="/ppt/slideLayouts/slideLayout8.xml" Id="Rcd28544b378a4ad4" /><Relationship Type="http://schemas.openxmlformats.org/officeDocument/2006/relationships/hyperlink" Target="https://app.powerbi.com/groups/me/reports/17cf701c-25fc-4318-a8f7-58f63ab3200b/?pbi_source=PowerPoint" TargetMode="External" Id="RelId2" /><Relationship Type="http://schemas.openxmlformats.org/officeDocument/2006/relationships/image" Target="/ppt/media/image6.png" Id="imgId5057639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AdventureWorks_report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1/9/2023 2:23:53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1/8/2023 8:21:42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otal Orders by Subcategory ,Total Orders by Category ,pivotTable ,slicer ,Monthly Revenue ,Monthly Orders ,Monthly Returns ,Top Product (Orders) ,Top Product (Profit) ,map ,slicer ,textbox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057639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Weekly Profit ,Weekly Return Volume ,Current Month Orders VS Target ,Current Month Revenue VS Target ,Current Month Returns VS Prev Month ,card ,actionButton ,slicer ,Weekly Profit ,multiRow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057639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image ,textbox ,actionButton ,Top Customer ,Orders By Income Level ,Orders by Gender ,Orders by Occupation ,pivotTable ,Orders by Age ,Total Revenue ,Top Orders ,Orders and Revenue by Month.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057639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