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modernComment_105_D19933A0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DBA72-FE2B-499E-91C7-A96F506EBFFB}">
          <p14:sldIdLst>
            <p14:sldId id="256"/>
          </p14:sldIdLst>
        </p14:section>
        <p14:section name="Untitled Section" id="{34B82DC2-55C7-424F-B86D-51228982D213}">
          <p14:sldIdLst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930175-B482-21B5-A383-B1E2A18923EF}" name="amin kharazmi" initials="ak" userId="7e4dbd00b3d0563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A725FF"/>
    <a:srgbClr val="9900CC"/>
    <a:srgbClr val="FF8001"/>
    <a:srgbClr val="5EEC3C"/>
    <a:srgbClr val="FFABC9"/>
    <a:srgbClr val="FF9900"/>
    <a:srgbClr val="FFDC47"/>
    <a:srgbClr val="FFFF21"/>
    <a:srgbClr val="D99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 kharazmi" userId="7e4dbd00b3d0563f" providerId="LiveId" clId="{7B135C93-377A-49F1-8C1C-30F2EA3C15E3}"/>
    <pc:docChg chg="undo custSel modSld">
      <pc:chgData name="amin kharazmi" userId="7e4dbd00b3d0563f" providerId="LiveId" clId="{7B135C93-377A-49F1-8C1C-30F2EA3C15E3}" dt="2024-05-22T10:34:23.616" v="220" actId="20577"/>
      <pc:docMkLst>
        <pc:docMk/>
      </pc:docMkLst>
      <pc:sldChg chg="modSp mod">
        <pc:chgData name="amin kharazmi" userId="7e4dbd00b3d0563f" providerId="LiveId" clId="{7B135C93-377A-49F1-8C1C-30F2EA3C15E3}" dt="2024-05-22T10:17:04.069" v="189" actId="1076"/>
        <pc:sldMkLst>
          <pc:docMk/>
          <pc:sldMk cId="4103309497" sldId="257"/>
        </pc:sldMkLst>
        <pc:spChg chg="mod">
          <ac:chgData name="amin kharazmi" userId="7e4dbd00b3d0563f" providerId="LiveId" clId="{7B135C93-377A-49F1-8C1C-30F2EA3C15E3}" dt="2024-05-22T10:00:43.326" v="61" actId="14100"/>
          <ac:spMkLst>
            <pc:docMk/>
            <pc:sldMk cId="4103309497" sldId="257"/>
            <ac:spMk id="3" creationId="{00000000-0000-0000-0000-000000000000}"/>
          </ac:spMkLst>
        </pc:spChg>
        <pc:spChg chg="mod">
          <ac:chgData name="amin kharazmi" userId="7e4dbd00b3d0563f" providerId="LiveId" clId="{7B135C93-377A-49F1-8C1C-30F2EA3C15E3}" dt="2024-05-22T09:58:08.598" v="23" actId="403"/>
          <ac:spMkLst>
            <pc:docMk/>
            <pc:sldMk cId="4103309497" sldId="257"/>
            <ac:spMk id="5" creationId="{B6BEB046-9004-FB70-29E7-E28A456D737F}"/>
          </ac:spMkLst>
        </pc:spChg>
        <pc:picChg chg="mod">
          <ac:chgData name="amin kharazmi" userId="7e4dbd00b3d0563f" providerId="LiveId" clId="{7B135C93-377A-49F1-8C1C-30F2EA3C15E3}" dt="2024-05-22T10:17:04.069" v="189" actId="1076"/>
          <ac:picMkLst>
            <pc:docMk/>
            <pc:sldMk cId="4103309497" sldId="257"/>
            <ac:picMk id="7" creationId="{9C9C1F8D-A0D6-C336-C9C6-39AF2751133F}"/>
          </ac:picMkLst>
        </pc:picChg>
      </pc:sldChg>
      <pc:sldChg chg="modSp mod">
        <pc:chgData name="amin kharazmi" userId="7e4dbd00b3d0563f" providerId="LiveId" clId="{7B135C93-377A-49F1-8C1C-30F2EA3C15E3}" dt="2024-05-22T10:16:57.940" v="188" actId="1076"/>
        <pc:sldMkLst>
          <pc:docMk/>
          <pc:sldMk cId="4170783713" sldId="258"/>
        </pc:sldMkLst>
        <pc:spChg chg="mod">
          <ac:chgData name="amin kharazmi" userId="7e4dbd00b3d0563f" providerId="LiveId" clId="{7B135C93-377A-49F1-8C1C-30F2EA3C15E3}" dt="2024-05-22T09:59:05.280" v="33" actId="1076"/>
          <ac:spMkLst>
            <pc:docMk/>
            <pc:sldMk cId="4170783713" sldId="258"/>
            <ac:spMk id="4" creationId="{00000000-0000-0000-0000-000000000000}"/>
          </ac:spMkLst>
        </pc:spChg>
        <pc:spChg chg="mod">
          <ac:chgData name="amin kharazmi" userId="7e4dbd00b3d0563f" providerId="LiveId" clId="{7B135C93-377A-49F1-8C1C-30F2EA3C15E3}" dt="2024-05-22T10:00:24.140" v="59" actId="27636"/>
          <ac:spMkLst>
            <pc:docMk/>
            <pc:sldMk cId="4170783713" sldId="258"/>
            <ac:spMk id="8" creationId="{00000000-0000-0000-0000-000000000000}"/>
          </ac:spMkLst>
        </pc:spChg>
        <pc:picChg chg="mod">
          <ac:chgData name="amin kharazmi" userId="7e4dbd00b3d0563f" providerId="LiveId" clId="{7B135C93-377A-49F1-8C1C-30F2EA3C15E3}" dt="2024-05-22T10:16:57.940" v="188" actId="1076"/>
          <ac:picMkLst>
            <pc:docMk/>
            <pc:sldMk cId="4170783713" sldId="258"/>
            <ac:picMk id="10" creationId="{1D1B9697-03B2-E1A7-B5C0-3CB1899E81A0}"/>
          </ac:picMkLst>
        </pc:picChg>
      </pc:sldChg>
      <pc:sldChg chg="modSp mod">
        <pc:chgData name="amin kharazmi" userId="7e4dbd00b3d0563f" providerId="LiveId" clId="{7B135C93-377A-49F1-8C1C-30F2EA3C15E3}" dt="2024-05-22T10:22:43.886" v="206" actId="108"/>
        <pc:sldMkLst>
          <pc:docMk/>
          <pc:sldMk cId="1101633878" sldId="259"/>
        </pc:sldMkLst>
        <pc:spChg chg="mod">
          <ac:chgData name="amin kharazmi" userId="7e4dbd00b3d0563f" providerId="LiveId" clId="{7B135C93-377A-49F1-8C1C-30F2EA3C15E3}" dt="2024-05-22T10:22:43.886" v="206" actId="108"/>
          <ac:spMkLst>
            <pc:docMk/>
            <pc:sldMk cId="1101633878" sldId="259"/>
            <ac:spMk id="6" creationId="{85086F5C-19BB-66B2-2A1C-914C41D1FC00}"/>
          </ac:spMkLst>
        </pc:spChg>
      </pc:sldChg>
      <pc:sldChg chg="modSp mod">
        <pc:chgData name="amin kharazmi" userId="7e4dbd00b3d0563f" providerId="LiveId" clId="{7B135C93-377A-49F1-8C1C-30F2EA3C15E3}" dt="2024-05-22T10:16:48.263" v="187" actId="1076"/>
        <pc:sldMkLst>
          <pc:docMk/>
          <pc:sldMk cId="899525306" sldId="260"/>
        </pc:sldMkLst>
        <pc:spChg chg="mod">
          <ac:chgData name="amin kharazmi" userId="7e4dbd00b3d0563f" providerId="LiveId" clId="{7B135C93-377A-49F1-8C1C-30F2EA3C15E3}" dt="2024-05-22T10:12:11.981" v="69" actId="1076"/>
          <ac:spMkLst>
            <pc:docMk/>
            <pc:sldMk cId="899525306" sldId="260"/>
            <ac:spMk id="4" creationId="{BCDDCA53-CB2B-3B3B-9D9A-43CA7AF6B27E}"/>
          </ac:spMkLst>
        </pc:spChg>
        <pc:spChg chg="mod">
          <ac:chgData name="amin kharazmi" userId="7e4dbd00b3d0563f" providerId="LiveId" clId="{7B135C93-377A-49F1-8C1C-30F2EA3C15E3}" dt="2024-05-22T10:15:36.516" v="186" actId="403"/>
          <ac:spMkLst>
            <pc:docMk/>
            <pc:sldMk cId="899525306" sldId="260"/>
            <ac:spMk id="5" creationId="{2F742CF7-848C-EC2C-0CFA-AB85CA0A9A88}"/>
          </ac:spMkLst>
        </pc:spChg>
        <pc:picChg chg="mod">
          <ac:chgData name="amin kharazmi" userId="7e4dbd00b3d0563f" providerId="LiveId" clId="{7B135C93-377A-49F1-8C1C-30F2EA3C15E3}" dt="2024-05-22T10:16:48.263" v="187" actId="1076"/>
          <ac:picMkLst>
            <pc:docMk/>
            <pc:sldMk cId="899525306" sldId="260"/>
            <ac:picMk id="7" creationId="{540A787A-8D59-EC10-BAF9-B3F4D01E82E7}"/>
          </ac:picMkLst>
        </pc:picChg>
      </pc:sldChg>
      <pc:sldChg chg="modSp mod addCm modCm">
        <pc:chgData name="amin kharazmi" userId="7e4dbd00b3d0563f" providerId="LiveId" clId="{7B135C93-377A-49F1-8C1C-30F2EA3C15E3}" dt="2024-05-22T10:34:23.616" v="220" actId="20577"/>
        <pc:sldMkLst>
          <pc:docMk/>
          <pc:sldMk cId="3516478368" sldId="261"/>
        </pc:sldMkLst>
        <pc:spChg chg="mod">
          <ac:chgData name="amin kharazmi" userId="7e4dbd00b3d0563f" providerId="LiveId" clId="{7B135C93-377A-49F1-8C1C-30F2EA3C15E3}" dt="2024-05-22T10:34:23.616" v="220" actId="20577"/>
          <ac:spMkLst>
            <pc:docMk/>
            <pc:sldMk cId="3516478368" sldId="261"/>
            <ac:spMk id="3" creationId="{F734ADF0-12DA-BCE1-3E00-49CD6DA2748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 modRxn">
              <pc226:chgData name="amin kharazmi" userId="7e4dbd00b3d0563f" providerId="LiveId" clId="{7B135C93-377A-49F1-8C1C-30F2EA3C15E3}" dt="2024-05-21T18:53:34.391" v="3"/>
              <pc2:cmMkLst xmlns:pc2="http://schemas.microsoft.com/office/powerpoint/2019/9/main/command">
                <pc:docMk/>
                <pc:sldMk cId="3516478368" sldId="261"/>
                <pc2:cmMk id="{9CB86667-FC77-424A-9977-AA5F2A254B8F}"/>
              </pc2:cmMkLst>
              <pc226:cmRplyChg chg="add">
                <pc226:chgData name="amin kharazmi" userId="7e4dbd00b3d0563f" providerId="LiveId" clId="{7B135C93-377A-49F1-8C1C-30F2EA3C15E3}" dt="2024-05-21T18:53:26.201" v="1"/>
                <pc2:cmRplyMkLst xmlns:pc2="http://schemas.microsoft.com/office/powerpoint/2019/9/main/command">
                  <pc:docMk/>
                  <pc:sldMk cId="3516478368" sldId="261"/>
                  <pc2:cmMk id="{9CB86667-FC77-424A-9977-AA5F2A254B8F}"/>
                  <pc2:cmRplyMk id="{5F979704-1614-4AE8-A14D-D0E4BD28826D}"/>
                </pc2:cmRplyMkLst>
              </pc226:cmRplyChg>
            </pc226:cmChg>
          </p:ext>
        </pc:extLst>
      </pc:sldChg>
    </pc:docChg>
  </pc:docChgLst>
</pc:chgInfo>
</file>

<file path=ppt/comments/modernComment_105_D19933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B86667-FC77-424A-9977-AA5F2A254B8F}" authorId="{AF930175-B482-21B5-A383-B1E2A18923EF}" created="2024-05-21T18:52:25.962">
    <pc:sldMkLst xmlns:pc="http://schemas.microsoft.com/office/powerpoint/2013/main/command">
      <pc:docMk/>
      <pc:sldMk cId="3516478368" sldId="261"/>
    </pc:sldMkLst>
    <p188:replyLst>
      <p188:reply id="{5F979704-1614-4AE8-A14D-D0E4BD28826D}" authorId="{AF930175-B482-21B5-A383-B1E2A18923EF}" created="2024-05-21T18:53:26.201">
        <p188:txBody>
          <a:bodyPr/>
          <a:lstStyle/>
          <a:p>
            <a:r>
              <a:rPr lang="en-US"/>
              <a:t>Authentication&amp;Authorization</a:t>
            </a:r>
          </a:p>
        </p188:txBody>
      </p188:reply>
    </p188:replyLst>
    <p188:txBody>
      <a:bodyPr/>
      <a:lstStyle/>
      <a:p>
        <a:r>
          <a:rPr lang="en-US"/>
          <a:t>Authentication&amp;Authorization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960930"/>
            <a:ext cx="8246070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A725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70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D19933A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808225"/>
            <a:ext cx="8246070" cy="2443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 &amp;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08225"/>
            <a:ext cx="4123038" cy="2595985"/>
          </a:xfrm>
        </p:spPr>
        <p:txBody>
          <a:bodyPr>
            <a:normAutofit/>
          </a:bodyPr>
          <a:lstStyle/>
          <a:p>
            <a:pPr algn="r" rtl="1"/>
            <a:r>
              <a:rPr lang="fa-IR" sz="3600" dirty="0">
                <a:cs typeface="2  Koodak" panose="00000700000000000000" pitchFamily="2" charset="-78"/>
              </a:rPr>
              <a:t>هویت چیست ؟</a:t>
            </a:r>
          </a:p>
          <a:p>
            <a:pPr marL="0" indent="0" algn="r" rtl="1">
              <a:buNone/>
            </a:pPr>
            <a:endParaRPr lang="fa-IR" sz="1200" dirty="0">
              <a:cs typeface="2  Koodak" panose="00000700000000000000" pitchFamily="2" charset="-78"/>
            </a:endParaRPr>
          </a:p>
          <a:p>
            <a:pPr algn="r" rtl="1"/>
            <a:r>
              <a:rPr lang="fa-IR" sz="3600" dirty="0">
                <a:cs typeface="2  Koodak" panose="00000700000000000000" pitchFamily="2" charset="-78"/>
              </a:rPr>
              <a:t>احراز هویت چیست ؟</a:t>
            </a:r>
            <a:endParaRPr lang="fa-IR" sz="1200" dirty="0">
              <a:cs typeface="2  Koodak" panose="00000700000000000000" pitchFamily="2" charset="-78"/>
            </a:endParaRPr>
          </a:p>
          <a:p>
            <a:pPr marL="0" indent="0" algn="r" rtl="1">
              <a:buNone/>
            </a:pPr>
            <a:endParaRPr lang="fa-IR" sz="1200" dirty="0">
              <a:cs typeface="2  Koodak" panose="00000700000000000000" pitchFamily="2" charset="-78"/>
            </a:endParaRPr>
          </a:p>
          <a:p>
            <a:pPr algn="r" rtl="1"/>
            <a:r>
              <a:rPr lang="fa-IR" sz="3600" dirty="0">
                <a:cs typeface="2  Koodak" panose="00000700000000000000" pitchFamily="2" charset="-78"/>
              </a:rPr>
              <a:t>چرا احراز هویت ؟ </a:t>
            </a:r>
          </a:p>
          <a:p>
            <a:pPr algn="r" rtl="1"/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EB046-9004-FB70-29E7-E28A456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14" y="281175"/>
            <a:ext cx="4123038" cy="739290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>
                <a:solidFill>
                  <a:schemeClr val="bg1"/>
                </a:solidFill>
                <a:cs typeface="2  Homa" panose="00000400000000000000" pitchFamily="2" charset="-78"/>
              </a:rPr>
              <a:t>احراز هویت </a:t>
            </a:r>
            <a:endParaRPr lang="en-US" sz="4000" dirty="0">
              <a:solidFill>
                <a:schemeClr val="bg1"/>
              </a:solidFill>
              <a:cs typeface="2  Homa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C1F8D-A0D6-C336-C9C6-39AF27511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530"/>
          <a:stretch/>
        </p:blipFill>
        <p:spPr>
          <a:xfrm>
            <a:off x="465160" y="1808225"/>
            <a:ext cx="3218421" cy="25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9228" y="281175"/>
            <a:ext cx="3125544" cy="763525"/>
          </a:xfrm>
        </p:spPr>
        <p:txBody>
          <a:bodyPr/>
          <a:lstStyle/>
          <a:p>
            <a:pPr algn="ctr" rtl="1"/>
            <a:r>
              <a:rPr lang="fa-IR" sz="4000" dirty="0">
                <a:solidFill>
                  <a:schemeClr val="bg1"/>
                </a:solidFill>
                <a:cs typeface="2  Homa" panose="00000400000000000000" pitchFamily="2" charset="-78"/>
              </a:rPr>
              <a:t>احراز دسترسی </a:t>
            </a:r>
            <a:endParaRPr lang="en-US" sz="4000" dirty="0">
              <a:solidFill>
                <a:schemeClr val="bg1"/>
              </a:solidFill>
              <a:cs typeface="2  Homa" panose="00000400000000000000" pitchFamily="2" charset="-7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1808226"/>
            <a:ext cx="4275740" cy="2748690"/>
          </a:xfrm>
        </p:spPr>
        <p:txBody>
          <a:bodyPr>
            <a:normAutofit fontScale="62500" lnSpcReduction="20000"/>
          </a:bodyPr>
          <a:lstStyle/>
          <a:p>
            <a:pPr algn="r" rtl="1"/>
            <a:r>
              <a:rPr lang="fa-IR" sz="5800" dirty="0">
                <a:cs typeface="2  Koodak" panose="00000700000000000000" pitchFamily="2" charset="-78"/>
              </a:rPr>
              <a:t>مجوز چیست ؟</a:t>
            </a:r>
          </a:p>
          <a:p>
            <a:pPr marL="0" indent="0" algn="r" rtl="1">
              <a:buNone/>
            </a:pPr>
            <a:endParaRPr lang="fa-IR" sz="5800" dirty="0">
              <a:cs typeface="2  Koodak" panose="00000700000000000000" pitchFamily="2" charset="-78"/>
            </a:endParaRPr>
          </a:p>
          <a:p>
            <a:pPr algn="r" rtl="1"/>
            <a:r>
              <a:rPr lang="fa-IR" sz="5800" dirty="0">
                <a:cs typeface="2  Koodak" panose="00000700000000000000" pitchFamily="2" charset="-78"/>
              </a:rPr>
              <a:t>احراز دسترسی چیست ؟</a:t>
            </a:r>
          </a:p>
          <a:p>
            <a:pPr marL="0" indent="0" algn="r" rtl="1">
              <a:buNone/>
            </a:pPr>
            <a:endParaRPr lang="fa-IR" sz="5800" dirty="0">
              <a:cs typeface="2  Koodak" panose="00000700000000000000" pitchFamily="2" charset="-78"/>
            </a:endParaRPr>
          </a:p>
          <a:p>
            <a:pPr algn="r" rtl="1"/>
            <a:r>
              <a:rPr lang="fa-IR" sz="5800" dirty="0">
                <a:cs typeface="2  Koodak" panose="00000700000000000000" pitchFamily="2" charset="-78"/>
              </a:rPr>
              <a:t>چرا احراز دسترسی ؟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1B9697-03B2-E1A7-B5C0-3CB1899E81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081" t="15513" r="49217" b="20168"/>
          <a:stretch/>
        </p:blipFill>
        <p:spPr>
          <a:xfrm>
            <a:off x="601670" y="1808226"/>
            <a:ext cx="3125544" cy="27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DDCA53-CB2B-3B3B-9D9A-43CA7AF6B27E}"/>
              </a:ext>
            </a:extLst>
          </p:cNvPr>
          <p:cNvSpPr txBox="1"/>
          <p:nvPr/>
        </p:nvSpPr>
        <p:spPr>
          <a:xfrm>
            <a:off x="2892245" y="281175"/>
            <a:ext cx="335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chemeClr val="bg1"/>
                </a:solidFill>
                <a:cs typeface="2  Homa" panose="00000400000000000000" pitchFamily="2" charset="-78"/>
              </a:rPr>
              <a:t>رویکرد ها</a:t>
            </a:r>
            <a:endParaRPr lang="en-US" sz="4000" dirty="0">
              <a:solidFill>
                <a:schemeClr val="bg1"/>
              </a:solidFill>
              <a:cs typeface="2  Homa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42CF7-848C-EC2C-0CFA-AB85CA0A9A88}"/>
              </a:ext>
            </a:extLst>
          </p:cNvPr>
          <p:cNvSpPr txBox="1"/>
          <p:nvPr/>
        </p:nvSpPr>
        <p:spPr>
          <a:xfrm>
            <a:off x="4572000" y="2220179"/>
            <a:ext cx="42757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2  Koodak" panose="00000700000000000000" pitchFamily="2" charset="-78"/>
              </a:rPr>
              <a:t>روش های احراز هویت 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000" dirty="0">
              <a:cs typeface="2  Koodak" panose="00000700000000000000" pitchFamily="2" charset="-78"/>
            </a:endParaRPr>
          </a:p>
          <a:p>
            <a:pPr algn="r" rtl="1"/>
            <a:endParaRPr lang="fa-IR" sz="800" dirty="0">
              <a:cs typeface="2  Koodak" panose="00000700000000000000" pitchFamily="2" charset="-78"/>
            </a:endParaRPr>
          </a:p>
          <a:p>
            <a:pPr algn="r" rtl="1"/>
            <a:r>
              <a:rPr lang="fa-IR" sz="2000" dirty="0">
                <a:cs typeface="2  Koodak" panose="00000700000000000000" pitchFamily="2" charset="-78"/>
              </a:rPr>
              <a:t>کاربر : دارد – می داند – است – می تواند </a:t>
            </a:r>
          </a:p>
          <a:p>
            <a:pPr algn="r" rtl="1"/>
            <a:endParaRPr lang="fa-IR" sz="800" dirty="0">
              <a:cs typeface="2  Koodak" panose="00000700000000000000" pitchFamily="2" charset="-78"/>
            </a:endParaRPr>
          </a:p>
          <a:p>
            <a:pPr algn="r" rtl="1"/>
            <a:endParaRPr lang="fa-IR" sz="2000" dirty="0">
              <a:cs typeface="2  Koodak" panose="000007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2  Koodak" panose="00000700000000000000" pitchFamily="2" charset="-78"/>
              </a:rPr>
              <a:t>روش های احراز دسترسی ؟</a:t>
            </a:r>
          </a:p>
          <a:p>
            <a:pPr algn="r" rtl="1"/>
            <a:endParaRPr lang="fa-IR" sz="2000" dirty="0">
              <a:cs typeface="2  Koodak" panose="00000700000000000000" pitchFamily="2" charset="-78"/>
            </a:endParaRPr>
          </a:p>
          <a:p>
            <a:pPr algn="r" rtl="1"/>
            <a:r>
              <a:rPr lang="fa-IR" sz="2000" dirty="0">
                <a:cs typeface="2  Koodak" panose="00000700000000000000" pitchFamily="2" charset="-78"/>
              </a:rPr>
              <a:t>مبتنی بر : صفت – سطح – سیاست – نقش </a:t>
            </a:r>
            <a:endParaRPr lang="en-US" sz="1100" dirty="0">
              <a:cs typeface="2  Koodak" panose="000007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A787A-8D59-EC10-BAF9-B3F4D01E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2220179"/>
            <a:ext cx="3359510" cy="24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2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086F5C-19BB-66B2-2A1C-914C41D1FC00}"/>
              </a:ext>
            </a:extLst>
          </p:cNvPr>
          <p:cNvSpPr txBox="1"/>
          <p:nvPr/>
        </p:nvSpPr>
        <p:spPr>
          <a:xfrm>
            <a:off x="1365195" y="1617642"/>
            <a:ext cx="47338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odoni MT Black" panose="02070A03080606020203" pitchFamily="18" charset="0"/>
              </a:rPr>
              <a:t>Unauthorized401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  <a:latin typeface="Bodoni MT Black" panose="02070A03080606020203" pitchFamily="18" charset="0"/>
              </a:rPr>
              <a:t>Forbidden403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ADF0-12DA-BCE1-3E00-49CD6DA2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960930"/>
            <a:ext cx="5344675" cy="1221639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600" dirty="0">
                <a:solidFill>
                  <a:schemeClr val="accent5">
                    <a:lumMod val="60000"/>
                    <a:lumOff val="40000"/>
                  </a:schemeClr>
                </a:solidFill>
                <a:cs typeface="2  Homa" panose="00000400000000000000" pitchFamily="2" charset="-78"/>
              </a:rPr>
              <a:t>از همراهی شما دوستان عزیز سپاسگزارم 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  <a:cs typeface="2  Hom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6478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Ghalamo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70</Words>
  <Application>Microsoft Office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2  Homa</vt:lpstr>
      <vt:lpstr>2  Koodak</vt:lpstr>
      <vt:lpstr>Arial</vt:lpstr>
      <vt:lpstr>Bodoni MT Black</vt:lpstr>
      <vt:lpstr>Calibri</vt:lpstr>
      <vt:lpstr>Ghalamo.com</vt:lpstr>
      <vt:lpstr>Authentication &amp; Authorization</vt:lpstr>
      <vt:lpstr>احراز هویت </vt:lpstr>
      <vt:lpstr>احراز دسترسی </vt:lpstr>
      <vt:lpstr>PowerPoint Presentation</vt:lpstr>
      <vt:lpstr>PowerPoint Presentation</vt:lpstr>
      <vt:lpstr>PowerPoint Presentation</vt:lpstr>
    </vt:vector>
  </TitlesOfParts>
  <Company>Ghalamo.com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Ghalamo.com</dc:creator>
  <dc:description>Ghalamo.com</dc:description>
  <cp:lastModifiedBy>amin kharazmi</cp:lastModifiedBy>
  <cp:revision>167</cp:revision>
  <dcterms:created xsi:type="dcterms:W3CDTF">2013-08-21T19:17:07Z</dcterms:created>
  <dcterms:modified xsi:type="dcterms:W3CDTF">2024-05-24T10:17:56Z</dcterms:modified>
</cp:coreProperties>
</file>