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8E13E2-239A-CED6-B39A-C055B5729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155" y="288473"/>
            <a:ext cx="4984588" cy="1123948"/>
          </a:xfrm>
        </p:spPr>
        <p:txBody>
          <a:bodyPr/>
          <a:lstStyle/>
          <a:p>
            <a:r>
              <a:rPr lang="sv-SE" sz="6600" dirty="0"/>
              <a:t>Scram Plan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EE88F56-0B1B-D300-8955-312E6177F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559380"/>
            <a:ext cx="3890574" cy="4212770"/>
          </a:xfrm>
        </p:spPr>
        <p:txBody>
          <a:bodyPr>
            <a:normAutofit fontScale="92500" lnSpcReduction="20000"/>
          </a:bodyPr>
          <a:lstStyle/>
          <a:p>
            <a:r>
              <a:rPr lang="sv-SE" b="1" dirty="0">
                <a:solidFill>
                  <a:schemeClr val="accent3"/>
                </a:solidFill>
              </a:rPr>
              <a:t>Fastigheter</a:t>
            </a:r>
          </a:p>
          <a:p>
            <a:br>
              <a:rPr lang="sv-SE" b="1" dirty="0">
                <a:solidFill>
                  <a:schemeClr val="accent3"/>
                </a:solidFill>
              </a:rPr>
            </a:br>
            <a:r>
              <a:rPr lang="sv-SE" b="1" dirty="0"/>
              <a:t>Hyresvärd </a:t>
            </a:r>
          </a:p>
          <a:p>
            <a:r>
              <a:rPr lang="sv-SE" b="1" dirty="0"/>
              <a:t>Fastighetsskötare </a:t>
            </a:r>
          </a:p>
          <a:p>
            <a:r>
              <a:rPr lang="sv-SE" b="1" dirty="0"/>
              <a:t>Hyresgäst</a:t>
            </a:r>
          </a:p>
          <a:p>
            <a:endParaRPr lang="sv-SE" b="1" dirty="0">
              <a:solidFill>
                <a:schemeClr val="accent3"/>
              </a:solidFill>
            </a:endParaRPr>
          </a:p>
          <a:p>
            <a:r>
              <a:rPr lang="sv-SE" b="1" dirty="0">
                <a:solidFill>
                  <a:schemeClr val="accent3"/>
                </a:solidFill>
              </a:rPr>
              <a:t>Team </a:t>
            </a:r>
          </a:p>
          <a:p>
            <a:r>
              <a:rPr lang="sv-SE" dirty="0"/>
              <a:t>Marcus:	Testing</a:t>
            </a:r>
          </a:p>
          <a:p>
            <a:r>
              <a:rPr lang="sv-SE" dirty="0"/>
              <a:t>Bob:		Frontend</a:t>
            </a:r>
          </a:p>
          <a:p>
            <a:r>
              <a:rPr lang="sv-SE" dirty="0"/>
              <a:t>Dylan		Backend</a:t>
            </a:r>
          </a:p>
          <a:p>
            <a:r>
              <a:rPr lang="sv-SE" dirty="0"/>
              <a:t>Céline		ux/ui</a:t>
            </a:r>
          </a:p>
          <a:p>
            <a:r>
              <a:rPr lang="sv-SE" dirty="0"/>
              <a:t>Lars:		Database /API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6496160-BF85-09F6-0F40-901A436661E2}"/>
              </a:ext>
            </a:extLst>
          </p:cNvPr>
          <p:cNvSpPr txBox="1"/>
          <p:nvPr/>
        </p:nvSpPr>
        <p:spPr>
          <a:xfrm>
            <a:off x="6286501" y="3665765"/>
            <a:ext cx="3380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800" b="1" dirty="0">
                <a:solidFill>
                  <a:schemeClr val="tx1">
                    <a:lumMod val="95000"/>
                  </a:schemeClr>
                </a:solidFill>
              </a:rPr>
              <a:t>Full stack Project</a:t>
            </a:r>
            <a:endParaRPr lang="sv-SE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7F1FDA-576E-7621-28B5-3B469C53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UML-Diagram</a:t>
            </a:r>
            <a:br>
              <a:rPr lang="sv-SE" dirty="0"/>
            </a:br>
            <a:endParaRPr lang="sv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AC071E2E-6A04-1F15-54ED-EE38AA9E3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70" y="1338943"/>
            <a:ext cx="11874080" cy="5355771"/>
          </a:xfrm>
        </p:spPr>
      </p:pic>
    </p:spTree>
    <p:extLst>
      <p:ext uri="{BB962C8B-B14F-4D97-AF65-F5344CB8AC3E}">
        <p14:creationId xmlns:p14="http://schemas.microsoft.com/office/powerpoint/2010/main" val="2502631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39</Words>
  <Application>Microsoft Office PowerPoint</Application>
  <PresentationFormat>Bredbild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Jon</vt:lpstr>
      <vt:lpstr>Scram Plan</vt:lpstr>
      <vt:lpstr>UML-Diagram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Scram Plan</dc:title>
  <dc:creator>Aram Ismail Mohammed</dc:creator>
  <cp:lastModifiedBy>Aram Ismail Mohammed</cp:lastModifiedBy>
  <cp:revision>7</cp:revision>
  <dcterms:created xsi:type="dcterms:W3CDTF">2023-06-02T00:29:23Z</dcterms:created>
  <dcterms:modified xsi:type="dcterms:W3CDTF">2023-06-02T09:26:47Z</dcterms:modified>
</cp:coreProperties>
</file>