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54C19-D2DE-4166-BA0B-829C726B2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E8DD8A-7FC5-4A1F-B8C0-D479B970C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AD3F1C-15C1-492D-B5A0-52C2E4D5C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3747-BBF3-478B-BC83-9D6A05CC020A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7A9B4B-9488-4A67-8520-E3B097426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60C2E0-96B5-49C7-A40D-E3B5CEF5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0A94-EB76-4572-846A-7BA05B7F42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135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DF862-FD05-40D5-B773-EE8916DC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20CF81-0674-40C0-8FFF-41F8A7A94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80E17A-35D5-4648-8A62-EBE7D5B7E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3747-BBF3-478B-BC83-9D6A05CC020A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613A04-EB68-49D3-AAC8-4CC04CFF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4B45EF-74D1-4B1B-9AB7-19176599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0A94-EB76-4572-846A-7BA05B7F42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66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D55BC3-202F-416C-BAC1-39B4302CB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1B601E-928F-4448-AFD8-018DA3E1B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552C15-3ACF-42DC-8E9B-E44033C9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3747-BBF3-478B-BC83-9D6A05CC020A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A3CD59-A414-45B5-BC1D-61F09607A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8CCC8D-47CE-4B1F-B260-BC7269B3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0A94-EB76-4572-846A-7BA05B7F42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237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E4626-6A7A-4458-9DCA-8C4ABD6BA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E299FB-EAAD-457C-A91A-9D042FE1B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CFA4AA-0920-47F7-BBC5-231E86CC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3747-BBF3-478B-BC83-9D6A05CC020A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DCA425-752E-4E2F-9A8E-684BB9ED0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CD2B23-430A-4AB7-AEF4-7F4760F17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0A94-EB76-4572-846A-7BA05B7F42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111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80ED1-AD1C-43B1-A0E1-5BC0D5F16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3BE16F-E578-4A55-8458-962ED5EFD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333AE5-79D5-443F-AD38-699B80DE9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3747-BBF3-478B-BC83-9D6A05CC020A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0AAEA2-468B-4B3C-ACB5-F9300A44D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2A524A-7334-4719-93A4-8A4A46FD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0A94-EB76-4572-846A-7BA05B7F42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362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3982EB-7097-4950-AEAC-032547AF0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3B9D28-33AA-48F8-9563-9DBFF5BD7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348F8A-C320-423A-921E-A34D237D7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0A06B8-2FE7-4111-BC32-F1860E442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3747-BBF3-478B-BC83-9D6A05CC020A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862A7C-D1CA-4D78-B559-5AE323AA8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9ED914-8065-4CEB-8046-BA59C97DD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0A94-EB76-4572-846A-7BA05B7F42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411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0D9FF-ED25-4947-AF54-8D20AEAF8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7FCEAD-3E1F-4513-BC36-C044FD8CD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8C6671-D0F7-41CE-8101-1BE9DF205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63DC5F2-C9EC-4215-990C-889E36739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A8ACADB-81A1-4604-87EA-53B43D2B7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1418AFF-8DC6-4E17-A818-DAF6731D8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3747-BBF3-478B-BC83-9D6A05CC020A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11CB954-E271-46DD-B36A-864FD6FDD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29BAC1-1C7F-4656-ABC7-6AD0F9FA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0A94-EB76-4572-846A-7BA05B7F42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291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0750F-90D2-4145-8385-47862207A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D59FE1-394C-4AD5-BDF0-6D8AFC1A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3747-BBF3-478B-BC83-9D6A05CC020A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76B35F1-D4BD-4CA3-A012-DBFDD7890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FA100A6-76FB-40AB-BFE3-69B510205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0A94-EB76-4572-846A-7BA05B7F42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043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BDE7973-BD77-4337-A232-E2620F97D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3747-BBF3-478B-BC83-9D6A05CC020A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3BB3A72-A73C-4305-B557-DCE41A647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310CAA1-2091-4A2A-A11B-129F41B8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0A94-EB76-4572-846A-7BA05B7F42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243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40CEB-5A58-4229-8B6A-853D199F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07AC94-1B55-42D3-84F0-2E4769D2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F5AC3E-7258-44E8-9E71-58485D6FC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A15A53-C7A5-41A2-A2E8-3421B416A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3747-BBF3-478B-BC83-9D6A05CC020A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31BF08-5EFD-4A9D-B30D-C3442A0E4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18F273-BBC9-4E17-AA35-D5CCCCDE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0A94-EB76-4572-846A-7BA05B7F42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022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0452E-D26E-4E1F-BED5-5E29FE92D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0300B5D-47C4-4C4A-834D-A236140D1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FF0565-0E67-4532-8946-4F449EE01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DC5696-6122-42AA-AACA-556C5F7CB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3747-BBF3-478B-BC83-9D6A05CC020A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62F5FA-9DF9-4EAD-A444-36185386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26C5F4-689B-40F0-AE79-FA00ADB0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0A94-EB76-4572-846A-7BA05B7F42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39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56DC395-502B-4917-8C6A-4F5142D89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DDAD72-30DD-4FC5-B6F7-38FF2BE02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718427-891F-4F35-ACA2-7F74F912C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B3747-BBF3-478B-BC83-9D6A05CC020A}" type="datetimeFigureOut">
              <a:rPr lang="es-ES" smtClean="0"/>
              <a:t>28/01/2019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FA75CE-5DFE-4429-86A3-B8E820EDF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909A72-E93F-4297-9547-9F21E4E89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60A94-EB76-4572-846A-7BA05B7F42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670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E6383A6-CEB6-40BC-8FCE-5EB42B254723}"/>
              </a:ext>
            </a:extLst>
          </p:cNvPr>
          <p:cNvGrpSpPr/>
          <p:nvPr/>
        </p:nvGrpSpPr>
        <p:grpSpPr>
          <a:xfrm>
            <a:off x="4595564" y="620135"/>
            <a:ext cx="2846892" cy="641023"/>
            <a:chOff x="4595568" y="426577"/>
            <a:chExt cx="2846892" cy="843691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EFDEAF2F-0CB9-4D92-BD4C-D10339E31C0B}"/>
                </a:ext>
              </a:extLst>
            </p:cNvPr>
            <p:cNvSpPr/>
            <p:nvPr/>
          </p:nvSpPr>
          <p:spPr>
            <a:xfrm>
              <a:off x="4595568" y="426577"/>
              <a:ext cx="2846892" cy="8436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CC27DD77-A219-4566-A1CC-028E2943378F}"/>
                </a:ext>
              </a:extLst>
            </p:cNvPr>
            <p:cNvSpPr txBox="1"/>
            <p:nvPr/>
          </p:nvSpPr>
          <p:spPr>
            <a:xfrm>
              <a:off x="5574377" y="565556"/>
              <a:ext cx="889267" cy="688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800" dirty="0">
                  <a:solidFill>
                    <a:schemeClr val="bg1"/>
                  </a:solidFill>
                </a:rPr>
                <a:t>IDEA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9A5C753-C064-4FF9-AD8C-DC87B0F52D77}"/>
              </a:ext>
            </a:extLst>
          </p:cNvPr>
          <p:cNvGrpSpPr/>
          <p:nvPr/>
        </p:nvGrpSpPr>
        <p:grpSpPr>
          <a:xfrm>
            <a:off x="4595560" y="1818934"/>
            <a:ext cx="2846892" cy="641023"/>
            <a:chOff x="4595568" y="1748683"/>
            <a:chExt cx="2846892" cy="641023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F728EFE6-FF12-4F87-9A48-6A8C13219885}"/>
                </a:ext>
              </a:extLst>
            </p:cNvPr>
            <p:cNvSpPr/>
            <p:nvPr/>
          </p:nvSpPr>
          <p:spPr>
            <a:xfrm>
              <a:off x="4595568" y="1748683"/>
              <a:ext cx="2846892" cy="641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98516347-4F22-4757-ADE8-BA1658F81F3A}"/>
                </a:ext>
              </a:extLst>
            </p:cNvPr>
            <p:cNvSpPr txBox="1"/>
            <p:nvPr/>
          </p:nvSpPr>
          <p:spPr>
            <a:xfrm>
              <a:off x="5524887" y="1805195"/>
              <a:ext cx="9882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800" dirty="0">
                  <a:solidFill>
                    <a:schemeClr val="bg1"/>
                  </a:solidFill>
                </a:rPr>
                <a:t>Física</a:t>
              </a:r>
              <a:endParaRPr lang="es-E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AA4D96D-B191-499C-89BB-948B8C7CA4E4}"/>
              </a:ext>
            </a:extLst>
          </p:cNvPr>
          <p:cNvGrpSpPr/>
          <p:nvPr/>
        </p:nvGrpSpPr>
        <p:grpSpPr>
          <a:xfrm>
            <a:off x="4595560" y="2947114"/>
            <a:ext cx="2846892" cy="641023"/>
            <a:chOff x="4595566" y="3007154"/>
            <a:chExt cx="2846892" cy="843691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9DEAD4F6-0956-483B-A7EA-EEEAD07CBC6C}"/>
                </a:ext>
              </a:extLst>
            </p:cNvPr>
            <p:cNvSpPr/>
            <p:nvPr/>
          </p:nvSpPr>
          <p:spPr>
            <a:xfrm>
              <a:off x="4595566" y="3007154"/>
              <a:ext cx="2846892" cy="8436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A800B068-2134-4AFE-B9FF-C5ABD93DBF79}"/>
                </a:ext>
              </a:extLst>
            </p:cNvPr>
            <p:cNvSpPr txBox="1"/>
            <p:nvPr/>
          </p:nvSpPr>
          <p:spPr>
            <a:xfrm>
              <a:off x="5191028" y="3081533"/>
              <a:ext cx="1809947" cy="688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800" dirty="0">
                  <a:solidFill>
                    <a:schemeClr val="bg1"/>
                  </a:solidFill>
                </a:rPr>
                <a:t>Algoritmo</a:t>
              </a:r>
              <a:endParaRPr lang="es-E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D1B05E38-0BE8-4078-B429-F818781C00C2}"/>
              </a:ext>
            </a:extLst>
          </p:cNvPr>
          <p:cNvGrpSpPr/>
          <p:nvPr/>
        </p:nvGrpSpPr>
        <p:grpSpPr>
          <a:xfrm>
            <a:off x="4585735" y="4083870"/>
            <a:ext cx="2846892" cy="641023"/>
            <a:chOff x="4595566" y="4678058"/>
            <a:chExt cx="2846892" cy="843691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3BC0FDBD-9906-4153-9D71-98017B6FC3B5}"/>
                </a:ext>
              </a:extLst>
            </p:cNvPr>
            <p:cNvSpPr/>
            <p:nvPr/>
          </p:nvSpPr>
          <p:spPr>
            <a:xfrm>
              <a:off x="4595566" y="4678058"/>
              <a:ext cx="2846892" cy="8436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1C0767FD-70BD-4C72-9224-32CF74720E75}"/>
                </a:ext>
              </a:extLst>
            </p:cNvPr>
            <p:cNvSpPr txBox="1"/>
            <p:nvPr/>
          </p:nvSpPr>
          <p:spPr>
            <a:xfrm>
              <a:off x="5404697" y="4767847"/>
              <a:ext cx="1228626" cy="688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800" dirty="0">
                  <a:solidFill>
                    <a:schemeClr val="bg1"/>
                  </a:solidFill>
                </a:rPr>
                <a:t>Código</a:t>
              </a:r>
              <a:endParaRPr lang="es-E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9830BD92-99C8-484A-99B9-F5A44FD690F1}"/>
              </a:ext>
            </a:extLst>
          </p:cNvPr>
          <p:cNvGrpSpPr/>
          <p:nvPr/>
        </p:nvGrpSpPr>
        <p:grpSpPr>
          <a:xfrm>
            <a:off x="4585736" y="5292569"/>
            <a:ext cx="2846891" cy="641023"/>
            <a:chOff x="4595565" y="5481670"/>
            <a:chExt cx="2846891" cy="641023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53087B48-7FDF-467F-82D7-14EDF3F8DB8F}"/>
                </a:ext>
              </a:extLst>
            </p:cNvPr>
            <p:cNvSpPr/>
            <p:nvPr/>
          </p:nvSpPr>
          <p:spPr>
            <a:xfrm>
              <a:off x="4595565" y="5481670"/>
              <a:ext cx="2846891" cy="641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B6E86A30-98EB-486B-A7FA-37CA9BD20DF1}"/>
                </a:ext>
              </a:extLst>
            </p:cNvPr>
            <p:cNvSpPr txBox="1"/>
            <p:nvPr/>
          </p:nvSpPr>
          <p:spPr>
            <a:xfrm>
              <a:off x="5203982" y="5538182"/>
              <a:ext cx="1630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800" dirty="0">
                  <a:solidFill>
                    <a:schemeClr val="bg1"/>
                  </a:solidFill>
                </a:rPr>
                <a:t>Resultado</a:t>
              </a:r>
              <a:endParaRPr lang="es-E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0B4D3113-02F6-4383-9928-95DF6D158CD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6019006" y="1261158"/>
            <a:ext cx="4" cy="55777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2D735B55-F148-4073-9A61-F30A7035C0F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19006" y="2459957"/>
            <a:ext cx="0" cy="4871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F882941C-40D6-4BA0-A5DE-113A3323D511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6009181" y="3588137"/>
            <a:ext cx="9825" cy="4957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793E3DEF-72F4-46EC-B376-4E53870C2540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009181" y="4724893"/>
            <a:ext cx="1" cy="5676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744816A7-E83A-417C-9251-21FD08C3EAE0}"/>
              </a:ext>
            </a:extLst>
          </p:cNvPr>
          <p:cNvCxnSpPr>
            <a:stCxn id="17" idx="2"/>
          </p:cNvCxnSpPr>
          <p:nvPr/>
        </p:nvCxnSpPr>
        <p:spPr>
          <a:xfrm flipH="1">
            <a:off x="6009179" y="5872301"/>
            <a:ext cx="1" cy="5656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BFAC4CDE-178C-490C-8F96-FF16A997AC6A}"/>
              </a:ext>
            </a:extLst>
          </p:cNvPr>
          <p:cNvCxnSpPr/>
          <p:nvPr/>
        </p:nvCxnSpPr>
        <p:spPr>
          <a:xfrm flipH="1">
            <a:off x="1904213" y="6437942"/>
            <a:ext cx="41147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92E8BC25-4794-412F-8A98-6F4575E6E91C}"/>
              </a:ext>
            </a:extLst>
          </p:cNvPr>
          <p:cNvCxnSpPr>
            <a:cxnSpLocks/>
          </p:cNvCxnSpPr>
          <p:nvPr/>
        </p:nvCxnSpPr>
        <p:spPr>
          <a:xfrm flipH="1" flipV="1">
            <a:off x="1904213" y="3968685"/>
            <a:ext cx="9426" cy="24692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06CAE8A9-883C-4ADA-B416-6D6D33F28569}"/>
              </a:ext>
            </a:extLst>
          </p:cNvPr>
          <p:cNvSpPr txBox="1"/>
          <p:nvPr/>
        </p:nvSpPr>
        <p:spPr>
          <a:xfrm>
            <a:off x="1041665" y="2459957"/>
            <a:ext cx="1743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Validación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B33809D0-52D9-46E6-9A80-0965CF62F4EE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1904213" y="2983177"/>
            <a:ext cx="9426" cy="985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7254FE6-DD0A-445B-985E-EF5235C954FF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913638" y="940647"/>
            <a:ext cx="26819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4DDDCA3B-558F-41BF-A951-01C3291161AD}"/>
              </a:ext>
            </a:extLst>
          </p:cNvPr>
          <p:cNvSpPr txBox="1"/>
          <p:nvPr/>
        </p:nvSpPr>
        <p:spPr>
          <a:xfrm>
            <a:off x="7432627" y="1350430"/>
            <a:ext cx="3591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Modelo Matemático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91F83A8F-5EEF-4DD1-909A-05FBCB177A55}"/>
              </a:ext>
            </a:extLst>
          </p:cNvPr>
          <p:cNvSpPr txBox="1"/>
          <p:nvPr/>
        </p:nvSpPr>
        <p:spPr>
          <a:xfrm>
            <a:off x="7442452" y="2468915"/>
            <a:ext cx="2483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Método Numérico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43EA15C5-B8A0-4CE8-92E9-C921FD0723D7}"/>
              </a:ext>
            </a:extLst>
          </p:cNvPr>
          <p:cNvSpPr txBox="1"/>
          <p:nvPr/>
        </p:nvSpPr>
        <p:spPr>
          <a:xfrm>
            <a:off x="7442452" y="3597095"/>
            <a:ext cx="3483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Implementación</a:t>
            </a:r>
            <a:endParaRPr lang="es-ES" dirty="0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94232D99-A9A9-4A7D-941A-3178638EBF9F}"/>
              </a:ext>
            </a:extLst>
          </p:cNvPr>
          <p:cNvSpPr txBox="1"/>
          <p:nvPr/>
        </p:nvSpPr>
        <p:spPr>
          <a:xfrm>
            <a:off x="7477801" y="4824065"/>
            <a:ext cx="158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Simulación</a:t>
            </a:r>
            <a:endParaRPr lang="es-ES" dirty="0"/>
          </a:p>
        </p:txBody>
      </p: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8F18CD0F-CC9D-49D9-9DF2-BBE519D49F0C}"/>
              </a:ext>
            </a:extLst>
          </p:cNvPr>
          <p:cNvCxnSpPr>
            <a:stCxn id="46" idx="0"/>
          </p:cNvCxnSpPr>
          <p:nvPr/>
        </p:nvCxnSpPr>
        <p:spPr>
          <a:xfrm flipH="1" flipV="1">
            <a:off x="1913638" y="940646"/>
            <a:ext cx="1" cy="15193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5494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12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angel.porras.hermoso@alumnos.upm.es</dc:creator>
  <cp:lastModifiedBy>angel.porras.hermoso@alumnos.upm.es</cp:lastModifiedBy>
  <cp:revision>3</cp:revision>
  <dcterms:created xsi:type="dcterms:W3CDTF">2019-01-28T17:52:23Z</dcterms:created>
  <dcterms:modified xsi:type="dcterms:W3CDTF">2019-01-28T18:49:32Z</dcterms:modified>
</cp:coreProperties>
</file>