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7772400" cy="10058400"/>
  <p:notesSz cx="7772400" cy="10058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6536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79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D73A2C"/>
                </a:solidFill>
                <a:latin typeface="Bookman Old Style"/>
                <a:cs typeface="Bookman Old Style"/>
              </a:defRPr>
            </a:lvl1pPr>
          </a:lstStyle>
          <a:p>
            <a:pPr marL="119380">
              <a:lnSpc>
                <a:spcPct val="100000"/>
              </a:lnSpc>
            </a:pPr>
            <a:fld id="{81D60167-4931-47E6-BA6A-407CBD079E47}" type="slidenum">
              <a:rPr spc="-10" dirty="0"/>
              <a:t>‹Nr.›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D73A2C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224655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D73A2C"/>
                </a:solidFill>
                <a:latin typeface="Bookman Old Style"/>
                <a:cs typeface="Bookman Old Style"/>
              </a:defRPr>
            </a:lvl1pPr>
          </a:lstStyle>
          <a:p>
            <a:pPr marL="119380">
              <a:lnSpc>
                <a:spcPct val="100000"/>
              </a:lnSpc>
            </a:pPr>
            <a:fld id="{81D60167-4931-47E6-BA6A-407CBD079E47}" type="slidenum">
              <a:rPr spc="-10" dirty="0"/>
              <a:t>‹Nr.›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D73A2C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5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D73A2C"/>
                </a:solidFill>
                <a:latin typeface="Bookman Old Style"/>
                <a:cs typeface="Bookman Old Style"/>
              </a:defRPr>
            </a:lvl1pPr>
          </a:lstStyle>
          <a:p>
            <a:pPr marL="119380">
              <a:lnSpc>
                <a:spcPct val="100000"/>
              </a:lnSpc>
            </a:pPr>
            <a:fld id="{81D60167-4931-47E6-BA6A-407CBD079E47}" type="slidenum">
              <a:rPr spc="-10" dirty="0"/>
              <a:t>‹Nr.›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D73A2C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D73A2C"/>
                </a:solidFill>
                <a:latin typeface="Bookman Old Style"/>
                <a:cs typeface="Bookman Old Style"/>
              </a:defRPr>
            </a:lvl1pPr>
          </a:lstStyle>
          <a:p>
            <a:pPr marL="119380">
              <a:lnSpc>
                <a:spcPct val="100000"/>
              </a:lnSpc>
            </a:pPr>
            <a:fld id="{81D60167-4931-47E6-BA6A-407CBD079E47}" type="slidenum">
              <a:rPr spc="-10" dirty="0"/>
              <a:t>‹Nr.›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D73A2C"/>
                </a:solidFill>
                <a:latin typeface="Bookman Old Style"/>
                <a:cs typeface="Bookman Old Style"/>
              </a:defRPr>
            </a:lvl1pPr>
          </a:lstStyle>
          <a:p>
            <a:pPr marL="119380">
              <a:lnSpc>
                <a:spcPct val="100000"/>
              </a:lnSpc>
            </a:pPr>
            <a:fld id="{81D60167-4931-47E6-BA6A-407CBD079E47}" type="slidenum">
              <a:rPr spc="-10" dirty="0"/>
              <a:t>‹Nr.›</a:t>
            </a:fld>
            <a:endParaRPr spc="-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9657588"/>
            <a:ext cx="7772400" cy="401320"/>
          </a:xfrm>
          <a:custGeom>
            <a:avLst/>
            <a:gdLst/>
            <a:ahLst/>
            <a:cxnLst/>
            <a:rect l="l" t="t" r="r" b="b"/>
            <a:pathLst>
              <a:path w="7772400" h="401320">
                <a:moveTo>
                  <a:pt x="0" y="400811"/>
                </a:moveTo>
                <a:lnTo>
                  <a:pt x="7772399" y="400811"/>
                </a:lnTo>
                <a:lnTo>
                  <a:pt x="7772399" y="0"/>
                </a:lnTo>
                <a:lnTo>
                  <a:pt x="0" y="0"/>
                </a:lnTo>
                <a:lnTo>
                  <a:pt x="0" y="400811"/>
                </a:lnTo>
                <a:close/>
              </a:path>
            </a:pathLst>
          </a:custGeom>
          <a:solidFill>
            <a:srgbClr val="FFF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1700" y="966816"/>
            <a:ext cx="5968998" cy="1061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D73A2C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70280" y="1952911"/>
            <a:ext cx="5831838" cy="3712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224655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7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643629" y="9705711"/>
            <a:ext cx="240029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D73A2C"/>
                </a:solidFill>
                <a:latin typeface="Bookman Old Style"/>
                <a:cs typeface="Bookman Old Style"/>
              </a:defRPr>
            </a:lvl1pPr>
          </a:lstStyle>
          <a:p>
            <a:pPr marL="119380">
              <a:lnSpc>
                <a:spcPct val="100000"/>
              </a:lnSpc>
            </a:pPr>
            <a:fld id="{81D60167-4931-47E6-BA6A-407CBD079E47}" type="slidenum">
              <a:rPr spc="-10" dirty="0"/>
              <a:t>‹Nr.›</a:t>
            </a:fld>
            <a:endParaRPr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mbibe.com/exams/electromagnetic-induction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38344"/>
            <a:ext cx="7772400" cy="5020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906780" algn="r">
              <a:lnSpc>
                <a:spcPct val="100000"/>
              </a:lnSpc>
            </a:pPr>
            <a:r>
              <a:rPr sz="1200" b="0" spc="-10" dirty="0">
                <a:solidFill>
                  <a:srgbClr val="D73A2C"/>
                </a:solidFill>
                <a:latin typeface="Bookman Old Style"/>
                <a:cs typeface="Bookman Old Style"/>
              </a:rPr>
              <a:t>1</a:t>
            </a:r>
            <a:endParaRPr sz="1200">
              <a:latin typeface="Bookman Old Style"/>
              <a:cs typeface="Bookman Old Styl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038344"/>
            <a:ext cx="7772400" cy="5020310"/>
          </a:xfrm>
          <a:custGeom>
            <a:avLst/>
            <a:gdLst/>
            <a:ahLst/>
            <a:cxnLst/>
            <a:rect l="l" t="t" r="r" b="b"/>
            <a:pathLst>
              <a:path w="7772400" h="5020309">
                <a:moveTo>
                  <a:pt x="0" y="5020055"/>
                </a:moveTo>
                <a:lnTo>
                  <a:pt x="7772399" y="5020055"/>
                </a:lnTo>
                <a:lnTo>
                  <a:pt x="7772399" y="0"/>
                </a:lnTo>
                <a:lnTo>
                  <a:pt x="0" y="0"/>
                </a:lnTo>
                <a:lnTo>
                  <a:pt x="0" y="5020055"/>
                </a:lnTo>
                <a:close/>
              </a:path>
            </a:pathLst>
          </a:custGeom>
          <a:solidFill>
            <a:srgbClr val="F8E9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19" y="0"/>
            <a:ext cx="7764780" cy="5031105"/>
          </a:xfrm>
          <a:custGeom>
            <a:avLst/>
            <a:gdLst/>
            <a:ahLst/>
            <a:cxnLst/>
            <a:rect l="l" t="t" r="r" b="b"/>
            <a:pathLst>
              <a:path w="7764780" h="5031105">
                <a:moveTo>
                  <a:pt x="0" y="5030723"/>
                </a:moveTo>
                <a:lnTo>
                  <a:pt x="7764779" y="5030723"/>
                </a:lnTo>
                <a:lnTo>
                  <a:pt x="7764779" y="0"/>
                </a:lnTo>
                <a:lnTo>
                  <a:pt x="0" y="0"/>
                </a:lnTo>
                <a:lnTo>
                  <a:pt x="0" y="5030723"/>
                </a:lnTo>
                <a:close/>
              </a:path>
            </a:pathLst>
          </a:custGeom>
          <a:solidFill>
            <a:srgbClr val="2246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0643" y="573024"/>
            <a:ext cx="6629400" cy="8915400"/>
          </a:xfrm>
          <a:custGeom>
            <a:avLst/>
            <a:gdLst/>
            <a:ahLst/>
            <a:cxnLst/>
            <a:rect l="l" t="t" r="r" b="b"/>
            <a:pathLst>
              <a:path w="6629400" h="8915400">
                <a:moveTo>
                  <a:pt x="0" y="8915399"/>
                </a:moveTo>
                <a:lnTo>
                  <a:pt x="6629399" y="8915399"/>
                </a:lnTo>
                <a:lnTo>
                  <a:pt x="6629399" y="0"/>
                </a:lnTo>
                <a:lnTo>
                  <a:pt x="0" y="0"/>
                </a:lnTo>
                <a:lnTo>
                  <a:pt x="0" y="8915399"/>
                </a:lnTo>
                <a:close/>
              </a:path>
            </a:pathLst>
          </a:custGeom>
          <a:solidFill>
            <a:srgbClr val="FFF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9" y="847344"/>
            <a:ext cx="2014855" cy="1396365"/>
          </a:xfrm>
          <a:custGeom>
            <a:avLst/>
            <a:gdLst/>
            <a:ahLst/>
            <a:cxnLst/>
            <a:rect l="l" t="t" r="r" b="b"/>
            <a:pathLst>
              <a:path w="2014855" h="1396364">
                <a:moveTo>
                  <a:pt x="1316735" y="0"/>
                </a:moveTo>
                <a:lnTo>
                  <a:pt x="0" y="0"/>
                </a:lnTo>
                <a:lnTo>
                  <a:pt x="0" y="114299"/>
                </a:lnTo>
                <a:lnTo>
                  <a:pt x="1316735" y="114299"/>
                </a:lnTo>
                <a:lnTo>
                  <a:pt x="1364488" y="116229"/>
                </a:lnTo>
                <a:lnTo>
                  <a:pt x="1411176" y="121919"/>
                </a:lnTo>
                <a:lnTo>
                  <a:pt x="1456651" y="131222"/>
                </a:lnTo>
                <a:lnTo>
                  <a:pt x="1500762" y="143987"/>
                </a:lnTo>
                <a:lnTo>
                  <a:pt x="1543359" y="160067"/>
                </a:lnTo>
                <a:lnTo>
                  <a:pt x="1584293" y="179313"/>
                </a:lnTo>
                <a:lnTo>
                  <a:pt x="1623415" y="201577"/>
                </a:lnTo>
                <a:lnTo>
                  <a:pt x="1660574" y="226710"/>
                </a:lnTo>
                <a:lnTo>
                  <a:pt x="1695621" y="254563"/>
                </a:lnTo>
                <a:lnTo>
                  <a:pt x="1728406" y="284987"/>
                </a:lnTo>
                <a:lnTo>
                  <a:pt x="1758779" y="317835"/>
                </a:lnTo>
                <a:lnTo>
                  <a:pt x="1786591" y="352958"/>
                </a:lnTo>
                <a:lnTo>
                  <a:pt x="1811691" y="390206"/>
                </a:lnTo>
                <a:lnTo>
                  <a:pt x="1833931" y="429432"/>
                </a:lnTo>
                <a:lnTo>
                  <a:pt x="1853160" y="470487"/>
                </a:lnTo>
                <a:lnTo>
                  <a:pt x="1869228" y="513222"/>
                </a:lnTo>
                <a:lnTo>
                  <a:pt x="1881986" y="557488"/>
                </a:lnTo>
                <a:lnTo>
                  <a:pt x="1891285" y="603138"/>
                </a:lnTo>
                <a:lnTo>
                  <a:pt x="1896974" y="650022"/>
                </a:lnTo>
                <a:lnTo>
                  <a:pt x="1898903" y="697991"/>
                </a:lnTo>
                <a:lnTo>
                  <a:pt x="1896974" y="745744"/>
                </a:lnTo>
                <a:lnTo>
                  <a:pt x="1891285" y="792432"/>
                </a:lnTo>
                <a:lnTo>
                  <a:pt x="1881986" y="837907"/>
                </a:lnTo>
                <a:lnTo>
                  <a:pt x="1869228" y="882018"/>
                </a:lnTo>
                <a:lnTo>
                  <a:pt x="1853160" y="924615"/>
                </a:lnTo>
                <a:lnTo>
                  <a:pt x="1833931" y="965549"/>
                </a:lnTo>
                <a:lnTo>
                  <a:pt x="1811691" y="1004671"/>
                </a:lnTo>
                <a:lnTo>
                  <a:pt x="1786591" y="1041830"/>
                </a:lnTo>
                <a:lnTo>
                  <a:pt x="1758779" y="1076877"/>
                </a:lnTo>
                <a:lnTo>
                  <a:pt x="1728406" y="1109662"/>
                </a:lnTo>
                <a:lnTo>
                  <a:pt x="1695621" y="1140035"/>
                </a:lnTo>
                <a:lnTo>
                  <a:pt x="1660574" y="1167847"/>
                </a:lnTo>
                <a:lnTo>
                  <a:pt x="1623415" y="1192947"/>
                </a:lnTo>
                <a:lnTo>
                  <a:pt x="1584293" y="1215187"/>
                </a:lnTo>
                <a:lnTo>
                  <a:pt x="1543359" y="1234416"/>
                </a:lnTo>
                <a:lnTo>
                  <a:pt x="1500762" y="1250484"/>
                </a:lnTo>
                <a:lnTo>
                  <a:pt x="1456651" y="1263243"/>
                </a:lnTo>
                <a:lnTo>
                  <a:pt x="1411176" y="1272541"/>
                </a:lnTo>
                <a:lnTo>
                  <a:pt x="1364488" y="1278230"/>
                </a:lnTo>
                <a:lnTo>
                  <a:pt x="1316735" y="1280159"/>
                </a:lnTo>
                <a:lnTo>
                  <a:pt x="0" y="1280159"/>
                </a:lnTo>
                <a:lnTo>
                  <a:pt x="0" y="1395983"/>
                </a:lnTo>
                <a:lnTo>
                  <a:pt x="1316735" y="1395983"/>
                </a:lnTo>
                <a:lnTo>
                  <a:pt x="1373993" y="1393659"/>
                </a:lnTo>
                <a:lnTo>
                  <a:pt x="1429973" y="1386809"/>
                </a:lnTo>
                <a:lnTo>
                  <a:pt x="1484498" y="1375615"/>
                </a:lnTo>
                <a:lnTo>
                  <a:pt x="1537386" y="1360261"/>
                </a:lnTo>
                <a:lnTo>
                  <a:pt x="1588460" y="1340929"/>
                </a:lnTo>
                <a:lnTo>
                  <a:pt x="1637539" y="1317802"/>
                </a:lnTo>
                <a:lnTo>
                  <a:pt x="1684444" y="1291064"/>
                </a:lnTo>
                <a:lnTo>
                  <a:pt x="1728996" y="1260896"/>
                </a:lnTo>
                <a:lnTo>
                  <a:pt x="1771015" y="1227482"/>
                </a:lnTo>
                <a:lnTo>
                  <a:pt x="1810321" y="1191005"/>
                </a:lnTo>
                <a:lnTo>
                  <a:pt x="1846736" y="1151648"/>
                </a:lnTo>
                <a:lnTo>
                  <a:pt x="1880079" y="1109593"/>
                </a:lnTo>
                <a:lnTo>
                  <a:pt x="1910172" y="1065024"/>
                </a:lnTo>
                <a:lnTo>
                  <a:pt x="1936834" y="1018123"/>
                </a:lnTo>
                <a:lnTo>
                  <a:pt x="1959887" y="969073"/>
                </a:lnTo>
                <a:lnTo>
                  <a:pt x="1979151" y="918057"/>
                </a:lnTo>
                <a:lnTo>
                  <a:pt x="1994447" y="865258"/>
                </a:lnTo>
                <a:lnTo>
                  <a:pt x="2005594" y="810859"/>
                </a:lnTo>
                <a:lnTo>
                  <a:pt x="2012414" y="755042"/>
                </a:lnTo>
                <a:lnTo>
                  <a:pt x="2014727" y="697991"/>
                </a:lnTo>
                <a:lnTo>
                  <a:pt x="2012403" y="640941"/>
                </a:lnTo>
                <a:lnTo>
                  <a:pt x="2005553" y="585124"/>
                </a:lnTo>
                <a:lnTo>
                  <a:pt x="1994359" y="530725"/>
                </a:lnTo>
                <a:lnTo>
                  <a:pt x="1979005" y="477926"/>
                </a:lnTo>
                <a:lnTo>
                  <a:pt x="1959673" y="426910"/>
                </a:lnTo>
                <a:lnTo>
                  <a:pt x="1936546" y="377860"/>
                </a:lnTo>
                <a:lnTo>
                  <a:pt x="1909808" y="330959"/>
                </a:lnTo>
                <a:lnTo>
                  <a:pt x="1879640" y="286390"/>
                </a:lnTo>
                <a:lnTo>
                  <a:pt x="1846226" y="244335"/>
                </a:lnTo>
                <a:lnTo>
                  <a:pt x="1809749" y="204977"/>
                </a:lnTo>
                <a:lnTo>
                  <a:pt x="1770392" y="168501"/>
                </a:lnTo>
                <a:lnTo>
                  <a:pt x="1728337" y="135087"/>
                </a:lnTo>
                <a:lnTo>
                  <a:pt x="1683768" y="104919"/>
                </a:lnTo>
                <a:lnTo>
                  <a:pt x="1636867" y="78181"/>
                </a:lnTo>
                <a:lnTo>
                  <a:pt x="1587817" y="55054"/>
                </a:lnTo>
                <a:lnTo>
                  <a:pt x="1536801" y="35722"/>
                </a:lnTo>
                <a:lnTo>
                  <a:pt x="1484002" y="20368"/>
                </a:lnTo>
                <a:lnTo>
                  <a:pt x="1429603" y="9174"/>
                </a:lnTo>
                <a:lnTo>
                  <a:pt x="1373786" y="2324"/>
                </a:lnTo>
                <a:lnTo>
                  <a:pt x="1316735" y="0"/>
                </a:lnTo>
                <a:close/>
              </a:path>
            </a:pathLst>
          </a:custGeom>
          <a:solidFill>
            <a:srgbClr val="D73A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19" y="1077468"/>
            <a:ext cx="1783080" cy="934719"/>
          </a:xfrm>
          <a:custGeom>
            <a:avLst/>
            <a:gdLst/>
            <a:ahLst/>
            <a:cxnLst/>
            <a:rect l="l" t="t" r="r" b="b"/>
            <a:pathLst>
              <a:path w="1783080" h="934719">
                <a:moveTo>
                  <a:pt x="1316735" y="0"/>
                </a:moveTo>
                <a:lnTo>
                  <a:pt x="0" y="0"/>
                </a:lnTo>
                <a:lnTo>
                  <a:pt x="0" y="115823"/>
                </a:lnTo>
                <a:lnTo>
                  <a:pt x="1316735" y="115823"/>
                </a:lnTo>
                <a:lnTo>
                  <a:pt x="1345478" y="116986"/>
                </a:lnTo>
                <a:lnTo>
                  <a:pt x="1400957" y="126018"/>
                </a:lnTo>
                <a:lnTo>
                  <a:pt x="1453157" y="143398"/>
                </a:lnTo>
                <a:lnTo>
                  <a:pt x="1501357" y="168414"/>
                </a:lnTo>
                <a:lnTo>
                  <a:pt x="1544834" y="200352"/>
                </a:lnTo>
                <a:lnTo>
                  <a:pt x="1582866" y="238498"/>
                </a:lnTo>
                <a:lnTo>
                  <a:pt x="1614730" y="282140"/>
                </a:lnTo>
                <a:lnTo>
                  <a:pt x="1639704" y="330565"/>
                </a:lnTo>
                <a:lnTo>
                  <a:pt x="1657066" y="383058"/>
                </a:lnTo>
                <a:lnTo>
                  <a:pt x="1666093" y="438907"/>
                </a:lnTo>
                <a:lnTo>
                  <a:pt x="1667255" y="467867"/>
                </a:lnTo>
                <a:lnTo>
                  <a:pt x="1666093" y="496610"/>
                </a:lnTo>
                <a:lnTo>
                  <a:pt x="1657066" y="552089"/>
                </a:lnTo>
                <a:lnTo>
                  <a:pt x="1639704" y="604289"/>
                </a:lnTo>
                <a:lnTo>
                  <a:pt x="1614730" y="652489"/>
                </a:lnTo>
                <a:lnTo>
                  <a:pt x="1582866" y="695966"/>
                </a:lnTo>
                <a:lnTo>
                  <a:pt x="1544834" y="733998"/>
                </a:lnTo>
                <a:lnTo>
                  <a:pt x="1501357" y="765862"/>
                </a:lnTo>
                <a:lnTo>
                  <a:pt x="1453157" y="790836"/>
                </a:lnTo>
                <a:lnTo>
                  <a:pt x="1400957" y="808198"/>
                </a:lnTo>
                <a:lnTo>
                  <a:pt x="1345478" y="817225"/>
                </a:lnTo>
                <a:lnTo>
                  <a:pt x="1316735" y="818387"/>
                </a:lnTo>
                <a:lnTo>
                  <a:pt x="0" y="818387"/>
                </a:lnTo>
                <a:lnTo>
                  <a:pt x="0" y="934211"/>
                </a:lnTo>
                <a:lnTo>
                  <a:pt x="1316735" y="934211"/>
                </a:lnTo>
                <a:lnTo>
                  <a:pt x="1354777" y="932666"/>
                </a:lnTo>
                <a:lnTo>
                  <a:pt x="1428308" y="920658"/>
                </a:lnTo>
                <a:lnTo>
                  <a:pt x="1497615" y="897564"/>
                </a:lnTo>
                <a:lnTo>
                  <a:pt x="1561710" y="864343"/>
                </a:lnTo>
                <a:lnTo>
                  <a:pt x="1619605" y="821955"/>
                </a:lnTo>
                <a:lnTo>
                  <a:pt x="1670313" y="771360"/>
                </a:lnTo>
                <a:lnTo>
                  <a:pt x="1712847" y="713518"/>
                </a:lnTo>
                <a:lnTo>
                  <a:pt x="1746218" y="649390"/>
                </a:lnTo>
                <a:lnTo>
                  <a:pt x="1769439" y="579936"/>
                </a:lnTo>
                <a:lnTo>
                  <a:pt x="1781523" y="506115"/>
                </a:lnTo>
                <a:lnTo>
                  <a:pt x="1783079" y="467867"/>
                </a:lnTo>
                <a:lnTo>
                  <a:pt x="1781523" y="429402"/>
                </a:lnTo>
                <a:lnTo>
                  <a:pt x="1769439" y="355211"/>
                </a:lnTo>
                <a:lnTo>
                  <a:pt x="1746218" y="285464"/>
                </a:lnTo>
                <a:lnTo>
                  <a:pt x="1712847" y="221111"/>
                </a:lnTo>
                <a:lnTo>
                  <a:pt x="1670313" y="163105"/>
                </a:lnTo>
                <a:lnTo>
                  <a:pt x="1619605" y="112395"/>
                </a:lnTo>
                <a:lnTo>
                  <a:pt x="1561710" y="69934"/>
                </a:lnTo>
                <a:lnTo>
                  <a:pt x="1497615" y="36671"/>
                </a:lnTo>
                <a:lnTo>
                  <a:pt x="1428308" y="13558"/>
                </a:lnTo>
                <a:lnTo>
                  <a:pt x="1354777" y="1546"/>
                </a:lnTo>
                <a:lnTo>
                  <a:pt x="1316735" y="0"/>
                </a:lnTo>
                <a:close/>
              </a:path>
            </a:pathLst>
          </a:custGeom>
          <a:solidFill>
            <a:srgbClr val="D73A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0280" y="2957442"/>
            <a:ext cx="2556510" cy="850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0" b="0" spc="80" dirty="0">
                <a:solidFill>
                  <a:srgbClr val="D73A2C"/>
                </a:solidFill>
                <a:latin typeface="Bookman Old Style"/>
                <a:cs typeface="Bookman Old Style"/>
              </a:rPr>
              <a:t>A</a:t>
            </a:r>
            <a:r>
              <a:rPr sz="6500" b="0" dirty="0">
                <a:solidFill>
                  <a:srgbClr val="D73A2C"/>
                </a:solidFill>
                <a:latin typeface="Bookman Old Style"/>
                <a:cs typeface="Bookman Old Style"/>
              </a:rPr>
              <a:t>M</a:t>
            </a:r>
            <a:r>
              <a:rPr sz="6500" b="0" spc="80" dirty="0">
                <a:solidFill>
                  <a:srgbClr val="D73A2C"/>
                </a:solidFill>
                <a:latin typeface="Bookman Old Style"/>
                <a:cs typeface="Bookman Old Style"/>
              </a:rPr>
              <a:t>A</a:t>
            </a:r>
            <a:r>
              <a:rPr sz="6500" b="0" spc="-50" dirty="0">
                <a:solidFill>
                  <a:srgbClr val="D73A2C"/>
                </a:solidFill>
                <a:latin typeface="Bookman Old Style"/>
                <a:cs typeface="Bookman Old Style"/>
              </a:rPr>
              <a:t>C</a:t>
            </a:r>
            <a:endParaRPr sz="6500">
              <a:latin typeface="Bookman Old Style"/>
              <a:cs typeface="Bookman Old Sty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0280" y="5150336"/>
            <a:ext cx="4947920" cy="204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810"/>
              </a:lnSpc>
            </a:pPr>
            <a:r>
              <a:rPr sz="2400" b="0" spc="75" dirty="0">
                <a:solidFill>
                  <a:srgbClr val="D73A2C"/>
                </a:solidFill>
                <a:latin typeface="Bookman Old Style"/>
                <a:cs typeface="Bookman Old Style"/>
              </a:rPr>
              <a:t>ALL</a:t>
            </a:r>
            <a:r>
              <a:rPr sz="2400" b="0" spc="95" dirty="0">
                <a:solidFill>
                  <a:srgbClr val="D73A2C"/>
                </a:solidFill>
                <a:latin typeface="Bookman Old Style"/>
                <a:cs typeface="Bookman Old Style"/>
              </a:rPr>
              <a:t>E</a:t>
            </a:r>
            <a:r>
              <a:rPr sz="2400" b="0" spc="-20" dirty="0">
                <a:solidFill>
                  <a:srgbClr val="D73A2C"/>
                </a:solidFill>
                <a:latin typeface="Bookman Old Style"/>
                <a:cs typeface="Bookman Old Style"/>
              </a:rPr>
              <a:t>N</a:t>
            </a:r>
            <a:r>
              <a:rPr sz="2400" b="0" spc="190" dirty="0">
                <a:solidFill>
                  <a:srgbClr val="D73A2C"/>
                </a:solidFill>
                <a:latin typeface="Bookman Old Style"/>
                <a:cs typeface="Bookman Old Style"/>
              </a:rPr>
              <a:t> </a:t>
            </a:r>
            <a:r>
              <a:rPr sz="2400" b="0" spc="90" dirty="0">
                <a:solidFill>
                  <a:srgbClr val="D73A2C"/>
                </a:solidFill>
                <a:latin typeface="Bookman Old Style"/>
                <a:cs typeface="Bookman Old Style"/>
              </a:rPr>
              <a:t>M</a:t>
            </a:r>
            <a:r>
              <a:rPr sz="2400" b="0" spc="75" dirty="0">
                <a:solidFill>
                  <a:srgbClr val="D73A2C"/>
                </a:solidFill>
                <a:latin typeface="Bookman Old Style"/>
                <a:cs typeface="Bookman Old Style"/>
              </a:rPr>
              <a:t>AGN</a:t>
            </a:r>
            <a:r>
              <a:rPr sz="2400" b="0" spc="95" dirty="0">
                <a:solidFill>
                  <a:srgbClr val="D73A2C"/>
                </a:solidFill>
                <a:latin typeface="Bookman Old Style"/>
                <a:cs typeface="Bookman Old Style"/>
              </a:rPr>
              <a:t>E</a:t>
            </a:r>
            <a:r>
              <a:rPr sz="2400" b="0" spc="75" dirty="0">
                <a:solidFill>
                  <a:srgbClr val="D73A2C"/>
                </a:solidFill>
                <a:latin typeface="Bookman Old Style"/>
                <a:cs typeface="Bookman Old Style"/>
              </a:rPr>
              <a:t>TI</a:t>
            </a:r>
            <a:r>
              <a:rPr sz="2400" b="0" spc="-20" dirty="0">
                <a:solidFill>
                  <a:srgbClr val="D73A2C"/>
                </a:solidFill>
                <a:latin typeface="Bookman Old Style"/>
                <a:cs typeface="Bookman Old Style"/>
              </a:rPr>
              <a:t>C</a:t>
            </a:r>
            <a:r>
              <a:rPr sz="2400" b="0" spc="210" dirty="0">
                <a:solidFill>
                  <a:srgbClr val="D73A2C"/>
                </a:solidFill>
                <a:latin typeface="Bookman Old Style"/>
                <a:cs typeface="Bookman Old Style"/>
              </a:rPr>
              <a:t> </a:t>
            </a:r>
            <a:r>
              <a:rPr sz="2400" b="0" spc="75" dirty="0">
                <a:solidFill>
                  <a:srgbClr val="D73A2C"/>
                </a:solidFill>
                <a:latin typeface="Bookman Old Style"/>
                <a:cs typeface="Bookman Old Style"/>
              </a:rPr>
              <a:t>AS</a:t>
            </a:r>
            <a:r>
              <a:rPr sz="2400" b="0" spc="95" dirty="0">
                <a:solidFill>
                  <a:srgbClr val="D73A2C"/>
                </a:solidFill>
                <a:latin typeface="Bookman Old Style"/>
                <a:cs typeface="Bookman Old Style"/>
              </a:rPr>
              <a:t>S</a:t>
            </a:r>
            <a:r>
              <a:rPr sz="2400" b="0" spc="75" dirty="0">
                <a:solidFill>
                  <a:srgbClr val="D73A2C"/>
                </a:solidFill>
                <a:latin typeface="Bookman Old Style"/>
                <a:cs typeface="Bookman Old Style"/>
              </a:rPr>
              <a:t>IS</a:t>
            </a:r>
            <a:r>
              <a:rPr sz="2400" b="0" spc="-15" dirty="0">
                <a:solidFill>
                  <a:srgbClr val="D73A2C"/>
                </a:solidFill>
                <a:latin typeface="Bookman Old Style"/>
                <a:cs typeface="Bookman Old Style"/>
              </a:rPr>
              <a:t>T</a:t>
            </a:r>
            <a:r>
              <a:rPr sz="2400" b="0" spc="-10" dirty="0">
                <a:solidFill>
                  <a:srgbClr val="D73A2C"/>
                </a:solidFill>
                <a:latin typeface="Bookman Old Style"/>
                <a:cs typeface="Bookman Old Style"/>
              </a:rPr>
              <a:t> </a:t>
            </a:r>
            <a:r>
              <a:rPr sz="2400" b="0" spc="75" dirty="0">
                <a:solidFill>
                  <a:srgbClr val="D73A2C"/>
                </a:solidFill>
                <a:latin typeface="Bookman Old Style"/>
                <a:cs typeface="Bookman Old Style"/>
              </a:rPr>
              <a:t>COU</a:t>
            </a:r>
            <a:r>
              <a:rPr sz="2400" b="0" spc="95" dirty="0">
                <a:solidFill>
                  <a:srgbClr val="D73A2C"/>
                </a:solidFill>
                <a:latin typeface="Bookman Old Style"/>
                <a:cs typeface="Bookman Old Style"/>
              </a:rPr>
              <a:t>N</a:t>
            </a:r>
            <a:r>
              <a:rPr sz="2400" b="0" spc="75" dirty="0">
                <a:solidFill>
                  <a:srgbClr val="D73A2C"/>
                </a:solidFill>
                <a:latin typeface="Bookman Old Style"/>
                <a:cs typeface="Bookman Old Style"/>
              </a:rPr>
              <a:t>T</a:t>
            </a:r>
            <a:r>
              <a:rPr sz="2400" b="0" spc="95" dirty="0">
                <a:solidFill>
                  <a:srgbClr val="D73A2C"/>
                </a:solidFill>
                <a:latin typeface="Bookman Old Style"/>
                <a:cs typeface="Bookman Old Style"/>
              </a:rPr>
              <a:t>E</a:t>
            </a:r>
            <a:r>
              <a:rPr sz="2400" b="0" spc="75" dirty="0">
                <a:solidFill>
                  <a:srgbClr val="D73A2C"/>
                </a:solidFill>
                <a:latin typeface="Bookman Old Style"/>
                <a:cs typeface="Bookman Old Style"/>
              </a:rPr>
              <a:t>RBA</a:t>
            </a:r>
            <a:r>
              <a:rPr sz="2400" b="0" spc="100" dirty="0">
                <a:solidFill>
                  <a:srgbClr val="D73A2C"/>
                </a:solidFill>
                <a:latin typeface="Bookman Old Style"/>
                <a:cs typeface="Bookman Old Style"/>
              </a:rPr>
              <a:t>L</a:t>
            </a:r>
            <a:r>
              <a:rPr sz="2400" b="0" spc="75" dirty="0">
                <a:solidFill>
                  <a:srgbClr val="D73A2C"/>
                </a:solidFill>
                <a:latin typeface="Bookman Old Style"/>
                <a:cs typeface="Bookman Old Style"/>
              </a:rPr>
              <a:t>A</a:t>
            </a:r>
            <a:r>
              <a:rPr sz="2400" b="0" spc="95" dirty="0">
                <a:solidFill>
                  <a:srgbClr val="D73A2C"/>
                </a:solidFill>
                <a:latin typeface="Bookman Old Style"/>
                <a:cs typeface="Bookman Old Style"/>
              </a:rPr>
              <a:t>N</a:t>
            </a:r>
            <a:r>
              <a:rPr sz="2400" b="0" spc="75" dirty="0">
                <a:solidFill>
                  <a:srgbClr val="D73A2C"/>
                </a:solidFill>
                <a:latin typeface="Bookman Old Style"/>
                <a:cs typeface="Bookman Old Style"/>
              </a:rPr>
              <a:t>C</a:t>
            </a:r>
            <a:r>
              <a:rPr sz="2400" b="0" spc="-20" dirty="0">
                <a:solidFill>
                  <a:srgbClr val="D73A2C"/>
                </a:solidFill>
                <a:latin typeface="Bookman Old Style"/>
                <a:cs typeface="Bookman Old Style"/>
              </a:rPr>
              <a:t>E</a:t>
            </a:r>
            <a:r>
              <a:rPr sz="2400" b="0" spc="190" dirty="0">
                <a:solidFill>
                  <a:srgbClr val="D73A2C"/>
                </a:solidFill>
                <a:latin typeface="Bookman Old Style"/>
                <a:cs typeface="Bookman Old Style"/>
              </a:rPr>
              <a:t> </a:t>
            </a:r>
            <a:r>
              <a:rPr sz="2400" b="0" spc="90" dirty="0">
                <a:solidFill>
                  <a:srgbClr val="D73A2C"/>
                </a:solidFill>
                <a:latin typeface="Bookman Old Style"/>
                <a:cs typeface="Bookman Old Style"/>
              </a:rPr>
              <a:t>M</a:t>
            </a:r>
            <a:r>
              <a:rPr sz="2400" b="0" spc="75" dirty="0">
                <a:solidFill>
                  <a:srgbClr val="D73A2C"/>
                </a:solidFill>
                <a:latin typeface="Bookman Old Style"/>
                <a:cs typeface="Bookman Old Style"/>
              </a:rPr>
              <a:t>A</a:t>
            </a:r>
            <a:r>
              <a:rPr sz="2400" b="0" spc="95" dirty="0">
                <a:solidFill>
                  <a:srgbClr val="D73A2C"/>
                </a:solidFill>
                <a:latin typeface="Bookman Old Style"/>
                <a:cs typeface="Bookman Old Style"/>
              </a:rPr>
              <a:t>C</a:t>
            </a:r>
            <a:r>
              <a:rPr sz="2400" b="0" spc="75" dirty="0">
                <a:solidFill>
                  <a:srgbClr val="D73A2C"/>
                </a:solidFill>
                <a:latin typeface="Bookman Old Style"/>
                <a:cs typeface="Bookman Old Style"/>
              </a:rPr>
              <a:t>HIN</a:t>
            </a:r>
            <a:r>
              <a:rPr sz="2400" b="0" spc="-20" dirty="0">
                <a:solidFill>
                  <a:srgbClr val="D73A2C"/>
                </a:solidFill>
                <a:latin typeface="Bookman Old Style"/>
                <a:cs typeface="Bookman Old Style"/>
              </a:rPr>
              <a:t>E</a:t>
            </a:r>
            <a:endParaRPr sz="24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0" spc="75" dirty="0">
                <a:solidFill>
                  <a:srgbClr val="D73A2C"/>
                </a:solidFill>
                <a:latin typeface="Bookman Old Style"/>
                <a:cs typeface="Bookman Old Style"/>
              </a:rPr>
              <a:t>WHI</a:t>
            </a:r>
            <a:r>
              <a:rPr sz="2400" b="0" spc="100" dirty="0">
                <a:solidFill>
                  <a:srgbClr val="D73A2C"/>
                </a:solidFill>
                <a:latin typeface="Bookman Old Style"/>
                <a:cs typeface="Bookman Old Style"/>
              </a:rPr>
              <a:t>T</a:t>
            </a:r>
            <a:r>
              <a:rPr sz="2400" b="0" spc="-20" dirty="0">
                <a:solidFill>
                  <a:srgbClr val="D73A2C"/>
                </a:solidFill>
                <a:latin typeface="Bookman Old Style"/>
                <a:cs typeface="Bookman Old Style"/>
              </a:rPr>
              <a:t>E</a:t>
            </a:r>
            <a:r>
              <a:rPr sz="2400" b="0" spc="190" dirty="0">
                <a:solidFill>
                  <a:srgbClr val="D73A2C"/>
                </a:solidFill>
                <a:latin typeface="Bookman Old Style"/>
                <a:cs typeface="Bookman Old Style"/>
              </a:rPr>
              <a:t> </a:t>
            </a:r>
            <a:r>
              <a:rPr sz="2400" b="0" spc="100" dirty="0">
                <a:solidFill>
                  <a:srgbClr val="D73A2C"/>
                </a:solidFill>
                <a:latin typeface="Bookman Old Style"/>
                <a:cs typeface="Bookman Old Style"/>
              </a:rPr>
              <a:t>P</a:t>
            </a:r>
            <a:r>
              <a:rPr sz="2400" b="0" spc="75" dirty="0">
                <a:solidFill>
                  <a:srgbClr val="D73A2C"/>
                </a:solidFill>
                <a:latin typeface="Bookman Old Style"/>
                <a:cs typeface="Bookman Old Style"/>
              </a:rPr>
              <a:t>AP</a:t>
            </a:r>
            <a:r>
              <a:rPr sz="2400" b="0" spc="95" dirty="0">
                <a:solidFill>
                  <a:srgbClr val="D73A2C"/>
                </a:solidFill>
                <a:latin typeface="Bookman Old Style"/>
                <a:cs typeface="Bookman Old Style"/>
              </a:rPr>
              <a:t>E</a:t>
            </a:r>
            <a:r>
              <a:rPr sz="2400" b="0" spc="-20" dirty="0">
                <a:solidFill>
                  <a:srgbClr val="D73A2C"/>
                </a:solidFill>
                <a:latin typeface="Bookman Old Style"/>
                <a:cs typeface="Bookman Old Style"/>
              </a:rPr>
              <a:t>R</a:t>
            </a:r>
            <a:endParaRPr sz="2400">
              <a:latin typeface="Bookman Old Style"/>
              <a:cs typeface="Bookman Old Style"/>
            </a:endParaRPr>
          </a:p>
          <a:p>
            <a:pPr marL="12700" marR="1391920">
              <a:lnSpc>
                <a:spcPct val="126699"/>
              </a:lnSpc>
              <a:spcBef>
                <a:spcPts val="1320"/>
              </a:spcBef>
            </a:pPr>
            <a:r>
              <a:rPr sz="1200" b="1" spc="80" dirty="0">
                <a:solidFill>
                  <a:srgbClr val="224655"/>
                </a:solidFill>
                <a:latin typeface="Bookman Old Style"/>
                <a:cs typeface="Bookman Old Style"/>
              </a:rPr>
              <a:t>JAS</a:t>
            </a:r>
            <a:r>
              <a:rPr sz="1200" b="1" spc="100" dirty="0">
                <a:solidFill>
                  <a:srgbClr val="224655"/>
                </a:solidFill>
                <a:latin typeface="Bookman Old Style"/>
                <a:cs typeface="Bookman Old Style"/>
              </a:rPr>
              <a:t>O</a:t>
            </a:r>
            <a:r>
              <a:rPr sz="1200" b="1" spc="-10" dirty="0">
                <a:solidFill>
                  <a:srgbClr val="224655"/>
                </a:solidFill>
                <a:latin typeface="Bookman Old Style"/>
                <a:cs typeface="Bookman Old Style"/>
              </a:rPr>
              <a:t>N</a:t>
            </a:r>
            <a:r>
              <a:rPr sz="1200" b="1" spc="190" dirty="0">
                <a:solidFill>
                  <a:srgbClr val="224655"/>
                </a:solidFill>
                <a:latin typeface="Bookman Old Style"/>
                <a:cs typeface="Bookman Old Style"/>
              </a:rPr>
              <a:t> </a:t>
            </a:r>
            <a:r>
              <a:rPr sz="1200" b="1" spc="95" dirty="0">
                <a:solidFill>
                  <a:srgbClr val="224655"/>
                </a:solidFill>
                <a:latin typeface="Bookman Old Style"/>
                <a:cs typeface="Bookman Old Style"/>
              </a:rPr>
              <a:t>A</a:t>
            </a:r>
            <a:r>
              <a:rPr sz="1200" b="1" spc="80" dirty="0">
                <a:solidFill>
                  <a:srgbClr val="224655"/>
                </a:solidFill>
                <a:latin typeface="Bookman Old Style"/>
                <a:cs typeface="Bookman Old Style"/>
              </a:rPr>
              <a:t>LL</a:t>
            </a:r>
            <a:r>
              <a:rPr sz="1200" b="1" spc="95" dirty="0">
                <a:solidFill>
                  <a:srgbClr val="224655"/>
                </a:solidFill>
                <a:latin typeface="Bookman Old Style"/>
                <a:cs typeface="Bookman Old Style"/>
              </a:rPr>
              <a:t>E</a:t>
            </a:r>
            <a:r>
              <a:rPr sz="1200" b="1" spc="-10" dirty="0">
                <a:solidFill>
                  <a:srgbClr val="224655"/>
                </a:solidFill>
                <a:latin typeface="Bookman Old Style"/>
                <a:cs typeface="Bookman Old Style"/>
              </a:rPr>
              <a:t>N</a:t>
            </a:r>
            <a:r>
              <a:rPr sz="1200" b="1" spc="200" dirty="0">
                <a:solidFill>
                  <a:srgbClr val="224655"/>
                </a:solidFill>
                <a:latin typeface="Bookman Old Style"/>
                <a:cs typeface="Bookman Old Style"/>
              </a:rPr>
              <a:t> </a:t>
            </a:r>
            <a:r>
              <a:rPr sz="1200" b="1" spc="-10" dirty="0">
                <a:solidFill>
                  <a:srgbClr val="224655"/>
                </a:solidFill>
                <a:latin typeface="Bookman Old Style"/>
                <a:cs typeface="Bookman Old Style"/>
              </a:rPr>
              <a:t>–</a:t>
            </a:r>
            <a:r>
              <a:rPr sz="1200" b="1" dirty="0">
                <a:solidFill>
                  <a:srgbClr val="224655"/>
                </a:solidFill>
                <a:latin typeface="Bookman Old Style"/>
                <a:cs typeface="Bookman Old Style"/>
              </a:rPr>
              <a:t> </a:t>
            </a:r>
            <a:r>
              <a:rPr sz="1200" b="1" spc="-195" dirty="0">
                <a:solidFill>
                  <a:srgbClr val="224655"/>
                </a:solidFill>
                <a:latin typeface="Bookman Old Style"/>
                <a:cs typeface="Bookman Old Style"/>
              </a:rPr>
              <a:t> </a:t>
            </a:r>
            <a:r>
              <a:rPr sz="1200" b="1" spc="80" dirty="0">
                <a:solidFill>
                  <a:srgbClr val="224655"/>
                </a:solidFill>
                <a:latin typeface="Bookman Old Style"/>
                <a:cs typeface="Bookman Old Style"/>
              </a:rPr>
              <a:t>JAS</a:t>
            </a:r>
            <a:r>
              <a:rPr sz="1200" b="1" spc="95" dirty="0">
                <a:solidFill>
                  <a:srgbClr val="224655"/>
                </a:solidFill>
                <a:latin typeface="Bookman Old Style"/>
                <a:cs typeface="Bookman Old Style"/>
              </a:rPr>
              <a:t>ON</a:t>
            </a:r>
            <a:r>
              <a:rPr sz="1200" b="1" spc="80" dirty="0">
                <a:solidFill>
                  <a:srgbClr val="224655"/>
                </a:solidFill>
                <a:latin typeface="Bookman Old Style"/>
                <a:cs typeface="Bookman Old Style"/>
              </a:rPr>
              <a:t>@</a:t>
            </a:r>
            <a:r>
              <a:rPr sz="1200" b="1" spc="100" dirty="0">
                <a:solidFill>
                  <a:srgbClr val="224655"/>
                </a:solidFill>
                <a:latin typeface="Bookman Old Style"/>
                <a:cs typeface="Bookman Old Style"/>
              </a:rPr>
              <a:t>I</a:t>
            </a:r>
            <a:r>
              <a:rPr sz="1200" b="1" spc="80" dirty="0">
                <a:solidFill>
                  <a:srgbClr val="224655"/>
                </a:solidFill>
                <a:latin typeface="Bookman Old Style"/>
                <a:cs typeface="Bookman Old Style"/>
              </a:rPr>
              <a:t>NA</a:t>
            </a:r>
            <a:r>
              <a:rPr sz="1200" b="1" spc="95" dirty="0">
                <a:solidFill>
                  <a:srgbClr val="224655"/>
                </a:solidFill>
                <a:latin typeface="Bookman Old Style"/>
                <a:cs typeface="Bookman Old Style"/>
              </a:rPr>
              <a:t>G</a:t>
            </a:r>
            <a:r>
              <a:rPr sz="1200" b="1" spc="85" dirty="0">
                <a:solidFill>
                  <a:srgbClr val="224655"/>
                </a:solidFill>
                <a:latin typeface="Bookman Old Style"/>
                <a:cs typeface="Bookman Old Style"/>
              </a:rPr>
              <a:t>I</a:t>
            </a:r>
            <a:r>
              <a:rPr sz="1200" b="1" spc="95" dirty="0">
                <a:solidFill>
                  <a:srgbClr val="224655"/>
                </a:solidFill>
                <a:latin typeface="Bookman Old Style"/>
                <a:cs typeface="Bookman Old Style"/>
              </a:rPr>
              <a:t>AN</a:t>
            </a:r>
            <a:r>
              <a:rPr sz="1200" b="1" spc="80" dirty="0">
                <a:solidFill>
                  <a:srgbClr val="224655"/>
                </a:solidFill>
                <a:latin typeface="Bookman Old Style"/>
                <a:cs typeface="Bookman Old Style"/>
              </a:rPr>
              <a:t>T.N</a:t>
            </a:r>
            <a:r>
              <a:rPr sz="1200" b="1" spc="95" dirty="0">
                <a:solidFill>
                  <a:srgbClr val="224655"/>
                </a:solidFill>
                <a:latin typeface="Bookman Old Style"/>
                <a:cs typeface="Bookman Old Style"/>
              </a:rPr>
              <a:t>E</a:t>
            </a:r>
            <a:r>
              <a:rPr sz="1200" b="1" spc="-10" dirty="0">
                <a:solidFill>
                  <a:srgbClr val="224655"/>
                </a:solidFill>
                <a:latin typeface="Bookman Old Style"/>
                <a:cs typeface="Bookman Old Style"/>
              </a:rPr>
              <a:t>T</a:t>
            </a:r>
            <a:r>
              <a:rPr sz="1200" b="1" spc="-5" dirty="0">
                <a:solidFill>
                  <a:srgbClr val="224655"/>
                </a:solidFill>
                <a:latin typeface="Bookman Old Style"/>
                <a:cs typeface="Bookman Old Style"/>
              </a:rPr>
              <a:t> </a:t>
            </a:r>
            <a:r>
              <a:rPr sz="1200" b="1" spc="80" dirty="0">
                <a:solidFill>
                  <a:srgbClr val="224655"/>
                </a:solidFill>
                <a:latin typeface="Bookman Old Style"/>
                <a:cs typeface="Bookman Old Style"/>
              </a:rPr>
              <a:t>SEP</a:t>
            </a:r>
            <a:r>
              <a:rPr sz="1200" b="1" spc="100" dirty="0">
                <a:solidFill>
                  <a:srgbClr val="224655"/>
                </a:solidFill>
                <a:latin typeface="Bookman Old Style"/>
                <a:cs typeface="Bookman Old Style"/>
              </a:rPr>
              <a:t>T</a:t>
            </a:r>
            <a:r>
              <a:rPr sz="1200" b="1" spc="80" dirty="0">
                <a:solidFill>
                  <a:srgbClr val="224655"/>
                </a:solidFill>
                <a:latin typeface="Bookman Old Style"/>
                <a:cs typeface="Bookman Old Style"/>
              </a:rPr>
              <a:t>EM</a:t>
            </a:r>
            <a:r>
              <a:rPr sz="1200" b="1" spc="95" dirty="0">
                <a:solidFill>
                  <a:srgbClr val="224655"/>
                </a:solidFill>
                <a:latin typeface="Bookman Old Style"/>
                <a:cs typeface="Bookman Old Style"/>
              </a:rPr>
              <a:t>B</a:t>
            </a:r>
            <a:r>
              <a:rPr sz="1200" b="1" spc="80" dirty="0">
                <a:solidFill>
                  <a:srgbClr val="224655"/>
                </a:solidFill>
                <a:latin typeface="Bookman Old Style"/>
                <a:cs typeface="Bookman Old Style"/>
              </a:rPr>
              <a:t>E</a:t>
            </a:r>
            <a:r>
              <a:rPr sz="1200" b="1" spc="-10" dirty="0">
                <a:solidFill>
                  <a:srgbClr val="224655"/>
                </a:solidFill>
                <a:latin typeface="Bookman Old Style"/>
                <a:cs typeface="Bookman Old Style"/>
              </a:rPr>
              <a:t>R</a:t>
            </a:r>
            <a:r>
              <a:rPr sz="1200" b="1" spc="200" dirty="0">
                <a:solidFill>
                  <a:srgbClr val="224655"/>
                </a:solidFill>
                <a:latin typeface="Bookman Old Style"/>
                <a:cs typeface="Bookman Old Style"/>
              </a:rPr>
              <a:t> </a:t>
            </a:r>
            <a:r>
              <a:rPr sz="1200" b="1" spc="-10" dirty="0">
                <a:solidFill>
                  <a:srgbClr val="224655"/>
                </a:solidFill>
                <a:latin typeface="Bookman Old Style"/>
                <a:cs typeface="Bookman Old Style"/>
              </a:rPr>
              <a:t>2</a:t>
            </a:r>
            <a:r>
              <a:rPr sz="1200" b="1" dirty="0">
                <a:solidFill>
                  <a:srgbClr val="224655"/>
                </a:solidFill>
                <a:latin typeface="Bookman Old Style"/>
                <a:cs typeface="Bookman Old Style"/>
              </a:rPr>
              <a:t> </a:t>
            </a:r>
            <a:r>
              <a:rPr sz="1200" b="1" spc="-195" dirty="0">
                <a:solidFill>
                  <a:srgbClr val="224655"/>
                </a:solidFill>
                <a:latin typeface="Bookman Old Style"/>
                <a:cs typeface="Bookman Old Style"/>
              </a:rPr>
              <a:t> </a:t>
            </a:r>
            <a:r>
              <a:rPr sz="1200" b="1" spc="95" dirty="0">
                <a:solidFill>
                  <a:srgbClr val="224655"/>
                </a:solidFill>
                <a:latin typeface="Bookman Old Style"/>
                <a:cs typeface="Bookman Old Style"/>
              </a:rPr>
              <a:t>2</a:t>
            </a:r>
            <a:r>
              <a:rPr sz="1200" b="1" spc="80" dirty="0">
                <a:solidFill>
                  <a:srgbClr val="224655"/>
                </a:solidFill>
                <a:latin typeface="Bookman Old Style"/>
                <a:cs typeface="Bookman Old Style"/>
              </a:rPr>
              <a:t>02</a:t>
            </a:r>
            <a:r>
              <a:rPr sz="1200" b="1" spc="-10" dirty="0">
                <a:solidFill>
                  <a:srgbClr val="224655"/>
                </a:solidFill>
                <a:latin typeface="Bookman Old Style"/>
                <a:cs typeface="Bookman Old Style"/>
              </a:rPr>
              <a:t>3</a:t>
            </a:r>
            <a:endParaRPr sz="12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HO</a:t>
            </a:r>
            <a:r>
              <a:rPr spc="-35" dirty="0"/>
              <a:t>W</a:t>
            </a:r>
            <a:r>
              <a:rPr spc="210" dirty="0"/>
              <a:t> </a:t>
            </a:r>
            <a:r>
              <a:rPr spc="35" dirty="0"/>
              <a:t>D</a:t>
            </a:r>
            <a:r>
              <a:rPr spc="75" dirty="0"/>
              <a:t>OE</a:t>
            </a:r>
            <a:r>
              <a:rPr spc="-25" dirty="0"/>
              <a:t>S</a:t>
            </a:r>
            <a:r>
              <a:rPr spc="210" dirty="0"/>
              <a:t> </a:t>
            </a:r>
            <a:r>
              <a:rPr spc="90" dirty="0"/>
              <a:t>I</a:t>
            </a:r>
            <a:r>
              <a:rPr spc="-25" dirty="0"/>
              <a:t>T</a:t>
            </a:r>
            <a:r>
              <a:rPr spc="175" dirty="0"/>
              <a:t> </a:t>
            </a:r>
            <a:r>
              <a:rPr spc="100" dirty="0"/>
              <a:t>W</a:t>
            </a:r>
            <a:r>
              <a:rPr spc="35" dirty="0"/>
              <a:t>O</a:t>
            </a:r>
            <a:r>
              <a:rPr spc="75" dirty="0"/>
              <a:t>RK</a:t>
            </a:r>
            <a:r>
              <a:rPr spc="-20" dirty="0"/>
              <a:t>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10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01700" y="1969675"/>
            <a:ext cx="5936615" cy="6909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ith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ll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of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th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mp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nts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to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ge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th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this is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ess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…</a:t>
            </a:r>
            <a:endParaRPr sz="1200">
              <a:latin typeface="Corbel"/>
              <a:cs typeface="Corbel"/>
            </a:endParaRPr>
          </a:p>
          <a:p>
            <a:pPr marL="469900" marR="122555" indent="-228600">
              <a:lnSpc>
                <a:spcPct val="110000"/>
              </a:lnSpc>
              <a:spcBef>
                <a:spcPts val="790"/>
              </a:spcBef>
              <a:buClr>
                <a:srgbClr val="10222B"/>
              </a:buClr>
              <a:buFont typeface="Corbel"/>
              <a:buAutoNum type="arabicPeriod"/>
              <a:tabLst>
                <a:tab pos="469900" algn="l"/>
              </a:tabLst>
            </a:pP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nt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we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ht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b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its rot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tion,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ich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s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tt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to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the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v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vi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the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c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b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rin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,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ch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to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f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hin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 a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ng</a:t>
            </a:r>
            <a:endParaRPr sz="1200">
              <a:latin typeface="Corbel"/>
              <a:cs typeface="Corbel"/>
            </a:endParaRPr>
          </a:p>
          <a:p>
            <a:pPr marL="469900" marR="129539" indent="-228600">
              <a:lnSpc>
                <a:spcPct val="110000"/>
              </a:lnSpc>
              <a:buClr>
                <a:srgbClr val="10222B"/>
              </a:buClr>
              <a:buFont typeface="Corbel"/>
              <a:buAutoNum type="arabicPeriod"/>
              <a:tabLst>
                <a:tab pos="469900" algn="l"/>
              </a:tabLst>
            </a:pP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Gr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v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y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ll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ff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ct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the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top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we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ht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nd</a:t>
            </a:r>
            <a:r>
              <a:rPr sz="1200" spc="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b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oth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we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s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ill rot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te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ro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nd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the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0" dirty="0">
                <a:solidFill>
                  <a:srgbClr val="10222B"/>
                </a:solidFill>
                <a:latin typeface="Corbel"/>
                <a:cs typeface="Corbel"/>
              </a:rPr>
              <a:t>x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, cr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ting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k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tic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y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nd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to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rq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ue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.</a:t>
            </a:r>
            <a:endParaRPr sz="1200">
              <a:latin typeface="Corbel"/>
              <a:cs typeface="Corbel"/>
            </a:endParaRPr>
          </a:p>
          <a:p>
            <a:pPr marL="469900" marR="59055" indent="-228600">
              <a:lnSpc>
                <a:spcPts val="1580"/>
              </a:lnSpc>
              <a:spcBef>
                <a:spcPts val="65"/>
              </a:spcBef>
              <a:buClr>
                <a:srgbClr val="10222B"/>
              </a:buClr>
              <a:buFont typeface="Corbel"/>
              <a:buAutoNum type="arabicPeriod"/>
              <a:tabLst>
                <a:tab pos="469900" algn="l"/>
              </a:tabLst>
            </a:pP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ne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of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ag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ts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f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x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the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ba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of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th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th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ho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top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we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ht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ill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v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in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ion</a:t>
            </a:r>
            <a:endParaRPr sz="1200">
              <a:latin typeface="Corbel"/>
              <a:cs typeface="Corbel"/>
            </a:endParaRPr>
          </a:p>
          <a:p>
            <a:pPr marL="469900" indent="-228600">
              <a:lnSpc>
                <a:spcPct val="100000"/>
              </a:lnSpc>
              <a:spcBef>
                <a:spcPts val="65"/>
              </a:spcBef>
              <a:buClr>
                <a:srgbClr val="10222B"/>
              </a:buClr>
              <a:buFont typeface="Corbel"/>
              <a:buAutoNum type="arabicPeriod"/>
              <a:tabLst>
                <a:tab pos="469900" algn="l"/>
              </a:tabLst>
            </a:pP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mag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ch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ma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tch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s th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ol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ty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of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he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t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ing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nd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of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m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endParaRPr sz="1200">
              <a:latin typeface="Corbel"/>
              <a:cs typeface="Corbel"/>
            </a:endParaRPr>
          </a:p>
          <a:p>
            <a:pPr marL="469900" marR="145415">
              <a:lnSpc>
                <a:spcPct val="109700"/>
              </a:lnSpc>
              <a:spcBef>
                <a:spcPts val="5"/>
              </a:spcBef>
            </a:pP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v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into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j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us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s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the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tr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il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nd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appe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s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(i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’t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f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ix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on the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bu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on 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sepa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te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f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ame</a:t>
            </a:r>
            <a:r>
              <a:rPr sz="1200" spc="0" dirty="0">
                <a:solidFill>
                  <a:srgbClr val="10222B"/>
                </a:solidFill>
                <a:latin typeface="Corbel"/>
                <a:cs typeface="Corbel"/>
              </a:rPr>
              <a:t>)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,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this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cr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s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l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mag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tic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epu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sion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0" dirty="0">
                <a:solidFill>
                  <a:srgbClr val="10222B"/>
                </a:solidFill>
                <a:latin typeface="Corbel"/>
                <a:cs typeface="Corbel"/>
              </a:rPr>
              <a:t>f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fe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ct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ch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wi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2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eas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the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spee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of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top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we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,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now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fu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d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nd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in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 f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fa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ll,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ab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ling it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to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ga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eve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ore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me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nt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.</a:t>
            </a:r>
            <a:endParaRPr sz="1200">
              <a:latin typeface="Corbel"/>
              <a:cs typeface="Corbel"/>
            </a:endParaRPr>
          </a:p>
          <a:p>
            <a:pPr marL="469900" marR="263525" indent="-228600">
              <a:lnSpc>
                <a:spcPct val="109600"/>
              </a:lnSpc>
              <a:spcBef>
                <a:spcPts val="5"/>
              </a:spcBef>
              <a:buClr>
                <a:srgbClr val="10222B"/>
              </a:buClr>
              <a:buFont typeface="Corbel"/>
              <a:buAutoNum type="arabicPeriod" startAt="5"/>
              <a:tabLst>
                <a:tab pos="469900" algn="l"/>
              </a:tabLst>
            </a:pP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b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otto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we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ht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 h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s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ch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the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top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of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the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nd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pa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ss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it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 to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oi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 th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v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it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tion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force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wi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ff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ct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o,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ing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nt</a:t>
            </a:r>
            <a:r>
              <a:rPr sz="1200" spc="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s it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we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,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nd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it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wi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f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ll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in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x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ctly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the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wa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y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the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ori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in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top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we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ht.</a:t>
            </a:r>
            <a:endParaRPr sz="1200">
              <a:latin typeface="Corbel"/>
              <a:cs typeface="Corbel"/>
            </a:endParaRPr>
          </a:p>
          <a:p>
            <a:pPr marL="469900" marR="274955" indent="-228600">
              <a:lnSpc>
                <a:spcPct val="109200"/>
              </a:lnSpc>
              <a:spcBef>
                <a:spcPts val="10"/>
              </a:spcBef>
              <a:buClr>
                <a:srgbClr val="10222B"/>
              </a:buClr>
              <a:buFont typeface="Corbel"/>
              <a:buAutoNum type="arabicPeriod" startAt="5"/>
              <a:tabLst>
                <a:tab pos="469900" algn="l"/>
              </a:tabLst>
            </a:pP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pe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ycle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s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re</a:t>
            </a:r>
            <a:r>
              <a:rPr sz="1200" spc="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,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sing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s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ote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ld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so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b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va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to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v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ir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th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ma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y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f</a:t>
            </a:r>
            <a:r>
              <a:rPr sz="1200" spc="0" dirty="0">
                <a:solidFill>
                  <a:srgbClr val="10222B"/>
                </a:solidFill>
                <a:latin typeface="Corbel"/>
                <a:cs typeface="Corbel"/>
              </a:rPr>
              <a:t>f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ct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its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otion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(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ind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f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or 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x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mp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)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.</a:t>
            </a:r>
            <a:endParaRPr sz="1200">
              <a:latin typeface="Corbel"/>
              <a:cs typeface="Corbel"/>
            </a:endParaRPr>
          </a:p>
          <a:p>
            <a:pPr marL="469900" marR="5080" indent="-228600">
              <a:lnSpc>
                <a:spcPct val="109700"/>
              </a:lnSpc>
              <a:spcBef>
                <a:spcPts val="5"/>
              </a:spcBef>
              <a:buClr>
                <a:srgbClr val="10222B"/>
              </a:buClr>
              <a:buFont typeface="Corbel"/>
              <a:buAutoNum type="arabicPeriod" startAt="5"/>
              <a:tabLst>
                <a:tab pos="469900" algn="l"/>
              </a:tabLst>
            </a:pP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At</a:t>
            </a:r>
            <a:r>
              <a:rPr sz="1200" spc="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the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nt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nt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3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re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the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b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ring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its w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ld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b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in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th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s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he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me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ch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nic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ad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v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nt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ag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gea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rs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sing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l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to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rq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f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f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k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in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ic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y,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co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we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ht.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In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oth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rd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s,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the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we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ht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in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s th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torq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,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the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ole l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th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o,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we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ll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s th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gea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mb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tion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.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All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b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lc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.</a:t>
            </a:r>
            <a:endParaRPr sz="1200">
              <a:latin typeface="Corbel"/>
              <a:cs typeface="Corbel"/>
            </a:endParaRPr>
          </a:p>
          <a:p>
            <a:pPr marL="469900" marR="135890" indent="-228600">
              <a:lnSpc>
                <a:spcPct val="110000"/>
              </a:lnSpc>
              <a:buClr>
                <a:srgbClr val="10222B"/>
              </a:buClr>
              <a:buFont typeface="Corbel"/>
              <a:buAutoNum type="arabicPeriod" startAt="5"/>
              <a:tabLst>
                <a:tab pos="469900" algn="l"/>
              </a:tabLst>
            </a:pP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gea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rs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ld rot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at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he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in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of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ge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3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, in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the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x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mp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le I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v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v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ing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1:12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gea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is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v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ore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ff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ici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nt</a:t>
            </a:r>
            <a:r>
              <a:rPr sz="1200" spc="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in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ctr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ci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y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tion.</a:t>
            </a:r>
            <a:endParaRPr sz="12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 marR="426084">
              <a:lnSpc>
                <a:spcPct val="109600"/>
              </a:lnSpc>
            </a:pP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Note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th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oint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4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,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th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er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b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v</a:t>
            </a:r>
            <a:r>
              <a:rPr sz="1200" spc="-3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3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s i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s in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y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,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for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x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mp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le 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ctr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lly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se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q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ue</a:t>
            </a:r>
            <a:r>
              <a:rPr sz="1200" spc="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to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v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the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l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ge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ma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in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j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us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the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r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v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mag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line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appea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rs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(pe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rh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ap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s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hole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ht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se</a:t>
            </a:r>
            <a:r>
              <a:rPr sz="1200" spc="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sor or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de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y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con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oll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)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.</a:t>
            </a:r>
            <a:endParaRPr sz="1200">
              <a:latin typeface="Corbel"/>
              <a:cs typeface="Corbel"/>
            </a:endParaRPr>
          </a:p>
          <a:p>
            <a:pPr marL="12700" marR="38100">
              <a:lnSpc>
                <a:spcPct val="109200"/>
              </a:lnSpc>
              <a:spcBef>
                <a:spcPts val="815"/>
              </a:spcBef>
            </a:pP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x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mp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le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ld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b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ti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ge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th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m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v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sp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in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le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v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in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th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to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me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ch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lly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m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v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it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in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p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.</a:t>
            </a:r>
            <a:endParaRPr sz="1200">
              <a:latin typeface="Corbel"/>
              <a:cs typeface="Corbel"/>
            </a:endParaRPr>
          </a:p>
          <a:p>
            <a:pPr marL="12700" marR="10795">
              <a:lnSpc>
                <a:spcPct val="109600"/>
              </a:lnSpc>
              <a:spcBef>
                <a:spcPts val="810"/>
              </a:spcBef>
            </a:pP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fu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th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x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mp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le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ld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in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v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ol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v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spc="-3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nd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ppe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ro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nd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ron, nic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k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or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ba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to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de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li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ve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ch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in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se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q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ue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us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y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co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roll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or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me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ino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or oth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ronic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vi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, this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ld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mea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th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the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me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b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f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x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ce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q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ng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no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ch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nic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veme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nt</a:t>
            </a:r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933354"/>
            <a:ext cx="5852795" cy="882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0000"/>
              </a:lnSpc>
            </a:pP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or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gea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.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ld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se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sma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ll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p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or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3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of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ct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ici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y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ge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te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0" dirty="0">
                <a:solidFill>
                  <a:srgbClr val="10222B"/>
                </a:solidFill>
                <a:latin typeface="Corbel"/>
                <a:cs typeface="Corbel"/>
              </a:rPr>
              <a:t>b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y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the co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nt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we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ht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gea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rs.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In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this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sc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ba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tt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ry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is li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ke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ly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for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tor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re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ch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.</a:t>
            </a:r>
            <a:endParaRPr sz="1200">
              <a:latin typeface="Corbel"/>
              <a:cs typeface="Corbel"/>
            </a:endParaRPr>
          </a:p>
          <a:p>
            <a:pPr marL="12700" marR="17780">
              <a:lnSpc>
                <a:spcPct val="110000"/>
              </a:lnSpc>
              <a:spcBef>
                <a:spcPts val="790"/>
              </a:spcBef>
            </a:pP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his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is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mp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te i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,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v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ry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mp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,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mp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le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bu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dev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ice th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w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ld cr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te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spc="-3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re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y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th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it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 c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sume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s!,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holy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g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il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of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y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p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du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tion.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4056033"/>
            <a:ext cx="5897245" cy="2393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ot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tion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x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mp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.</a:t>
            </a:r>
            <a:endParaRPr sz="12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 marR="5080">
              <a:lnSpc>
                <a:spcPct val="110000"/>
              </a:lnSpc>
            </a:pP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hys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ic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0" dirty="0">
                <a:solidFill>
                  <a:srgbClr val="10222B"/>
                </a:solidFill>
                <a:latin typeface="Corbel"/>
                <a:cs typeface="Corbel"/>
              </a:rPr>
              <a:t>f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s in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y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v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ll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re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vi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ta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l,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ag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tic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pu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io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,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k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tic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y,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torq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nd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me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ch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nic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ad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v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nt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,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s is th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ke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y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AC.</a:t>
            </a:r>
            <a:endParaRPr sz="12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No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te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b="1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erpe</a:t>
            </a:r>
            <a:r>
              <a:rPr sz="1200" b="1" spc="-2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b="1" spc="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b="1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mo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b="1" spc="-2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b="1" spc="-2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…</a:t>
            </a:r>
            <a:endParaRPr sz="12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 marR="126364">
              <a:lnSpc>
                <a:spcPct val="110000"/>
              </a:lnSpc>
            </a:pP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re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is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 o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ly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pe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etu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ion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s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fa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s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the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mp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ts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th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ir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job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not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fa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il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bu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th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y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ill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eve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nt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lly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f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or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0" dirty="0">
                <a:solidFill>
                  <a:srgbClr val="10222B"/>
                </a:solidFill>
                <a:latin typeface="Corbel"/>
                <a:cs typeface="Corbel"/>
              </a:rPr>
              <a:t>x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le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the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be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rin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,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ge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rs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ronic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mp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on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nts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.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2057400"/>
            <a:ext cx="5943599" cy="1789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11</a:t>
            </a:fld>
            <a:endParaRPr spc="-1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600"/>
              </a:lnSpc>
            </a:pPr>
            <a:r>
              <a:rPr spc="75" dirty="0"/>
              <a:t>ADVANC</a:t>
            </a:r>
            <a:r>
              <a:rPr spc="35" dirty="0"/>
              <a:t>E</a:t>
            </a:r>
            <a:r>
              <a:rPr spc="-30" dirty="0"/>
              <a:t>D</a:t>
            </a:r>
            <a:r>
              <a:rPr spc="-15" dirty="0"/>
              <a:t> </a:t>
            </a:r>
            <a:r>
              <a:rPr spc="75" dirty="0"/>
              <a:t>GE</a:t>
            </a:r>
            <a:r>
              <a:rPr spc="35" dirty="0"/>
              <a:t>N</a:t>
            </a:r>
            <a:r>
              <a:rPr spc="105" dirty="0"/>
              <a:t>E</a:t>
            </a:r>
            <a:r>
              <a:rPr spc="35" dirty="0"/>
              <a:t>R</a:t>
            </a:r>
            <a:r>
              <a:rPr spc="75" dirty="0"/>
              <a:t>ATO</a:t>
            </a:r>
            <a:r>
              <a:rPr spc="-30" dirty="0"/>
              <a:t>R</a:t>
            </a:r>
            <a:r>
              <a:rPr spc="210" dirty="0"/>
              <a:t> </a:t>
            </a:r>
            <a:r>
              <a:rPr spc="45" dirty="0"/>
              <a:t>S</a:t>
            </a:r>
            <a:r>
              <a:rPr spc="105" dirty="0"/>
              <a:t>O</a:t>
            </a:r>
            <a:r>
              <a:rPr spc="80" dirty="0"/>
              <a:t>LU</a:t>
            </a:r>
            <a:r>
              <a:rPr spc="45" dirty="0"/>
              <a:t>T</a:t>
            </a:r>
            <a:r>
              <a:rPr spc="80" dirty="0"/>
              <a:t>IO</a:t>
            </a:r>
            <a:r>
              <a:rPr spc="-30" dirty="0"/>
              <a:t>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12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01700" y="2548795"/>
            <a:ext cx="5963920" cy="1183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0000"/>
              </a:lnSpc>
            </a:pP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An </a:t>
            </a:r>
            <a:r>
              <a:rPr sz="1200" spc="-6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tro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mag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7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in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3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6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7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ld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7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b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9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6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7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6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ur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7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is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9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in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6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b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y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7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v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ing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7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mag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coil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or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the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coil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ve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mag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t.</a:t>
            </a:r>
            <a:endParaRPr sz="1200">
              <a:latin typeface="Corbel"/>
              <a:cs typeface="Corbel"/>
            </a:endParaRPr>
          </a:p>
          <a:p>
            <a:pPr marL="12700" marR="8255">
              <a:lnSpc>
                <a:spcPct val="110000"/>
              </a:lnSpc>
              <a:spcBef>
                <a:spcPts val="790"/>
              </a:spcBef>
            </a:pP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Y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ou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ld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te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the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0" dirty="0">
                <a:solidFill>
                  <a:srgbClr val="10222B"/>
                </a:solidFill>
                <a:latin typeface="Corbel"/>
                <a:cs typeface="Corbel"/>
              </a:rPr>
              <a:t>f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or</a:t>
            </a:r>
            <a:r>
              <a:rPr sz="1200" spc="-3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in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ease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torq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to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v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ge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tor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sp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in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in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this</a:t>
            </a:r>
            <a:r>
              <a:rPr sz="1200" spc="-3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ase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,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re is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link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to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x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mp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es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…</a:t>
            </a:r>
            <a:endParaRPr sz="1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200" u="sng" spc="-5" dirty="0">
                <a:solidFill>
                  <a:srgbClr val="0562C1"/>
                </a:solidFill>
                <a:latin typeface="Corbel"/>
                <a:cs typeface="Corbel"/>
              </a:rPr>
              <a:t>htt</a:t>
            </a:r>
            <a:r>
              <a:rPr sz="1200" u="sng" spc="-15" dirty="0">
                <a:solidFill>
                  <a:srgbClr val="0562C1"/>
                </a:solidFill>
                <a:latin typeface="Corbel"/>
                <a:cs typeface="Corbel"/>
              </a:rPr>
              <a:t>ps</a:t>
            </a:r>
            <a:r>
              <a:rPr sz="1200" u="sng" spc="-5" dirty="0">
                <a:solidFill>
                  <a:srgbClr val="0562C1"/>
                </a:solidFill>
                <a:latin typeface="Corbel"/>
                <a:cs typeface="Corbel"/>
              </a:rPr>
              <a:t>:</a:t>
            </a:r>
            <a:r>
              <a:rPr sz="1200" u="sng" spc="-10" dirty="0">
                <a:solidFill>
                  <a:srgbClr val="0562C1"/>
                </a:solidFill>
                <a:latin typeface="Corbel"/>
                <a:cs typeface="Corbel"/>
              </a:rPr>
              <a:t>//</a:t>
            </a:r>
            <a:r>
              <a:rPr sz="1200" u="sng" spc="-5" dirty="0">
                <a:solidFill>
                  <a:srgbClr val="0562C1"/>
                </a:solidFill>
                <a:latin typeface="Corbel"/>
                <a:cs typeface="Corbel"/>
                <a:hlinkClick r:id="rId3"/>
              </a:rPr>
              <a:t>w</a:t>
            </a:r>
            <a:r>
              <a:rPr sz="1200" u="sng" spc="-15" dirty="0">
                <a:solidFill>
                  <a:srgbClr val="0562C1"/>
                </a:solidFill>
                <a:latin typeface="Corbel"/>
                <a:cs typeface="Corbel"/>
                <a:hlinkClick r:id="rId3"/>
              </a:rPr>
              <a:t>ww</a:t>
            </a:r>
            <a:r>
              <a:rPr sz="1200" u="sng" spc="-5" dirty="0">
                <a:solidFill>
                  <a:srgbClr val="0562C1"/>
                </a:solidFill>
                <a:latin typeface="Corbel"/>
                <a:cs typeface="Corbel"/>
                <a:hlinkClick r:id="rId3"/>
              </a:rPr>
              <a:t>.</a:t>
            </a:r>
            <a:r>
              <a:rPr sz="1200" u="sng" spc="-20" dirty="0">
                <a:solidFill>
                  <a:srgbClr val="0562C1"/>
                </a:solidFill>
                <a:latin typeface="Corbel"/>
                <a:cs typeface="Corbel"/>
                <a:hlinkClick r:id="rId3"/>
              </a:rPr>
              <a:t>e</a:t>
            </a:r>
            <a:r>
              <a:rPr sz="1200" u="sng" dirty="0">
                <a:solidFill>
                  <a:srgbClr val="0562C1"/>
                </a:solidFill>
                <a:latin typeface="Corbel"/>
                <a:cs typeface="Corbel"/>
                <a:hlinkClick r:id="rId3"/>
              </a:rPr>
              <a:t>m</a:t>
            </a:r>
            <a:r>
              <a:rPr sz="1200" u="sng" spc="-15" dirty="0">
                <a:solidFill>
                  <a:srgbClr val="0562C1"/>
                </a:solidFill>
                <a:latin typeface="Corbel"/>
                <a:cs typeface="Corbel"/>
                <a:hlinkClick r:id="rId3"/>
              </a:rPr>
              <a:t>b</a:t>
            </a:r>
            <a:r>
              <a:rPr sz="1200" u="sng" spc="-5" dirty="0">
                <a:solidFill>
                  <a:srgbClr val="0562C1"/>
                </a:solidFill>
                <a:latin typeface="Corbel"/>
                <a:cs typeface="Corbel"/>
                <a:hlinkClick r:id="rId3"/>
              </a:rPr>
              <a:t>i</a:t>
            </a:r>
            <a:r>
              <a:rPr sz="1200" u="sng" spc="-15" dirty="0">
                <a:solidFill>
                  <a:srgbClr val="0562C1"/>
                </a:solidFill>
                <a:latin typeface="Corbel"/>
                <a:cs typeface="Corbel"/>
                <a:hlinkClick r:id="rId3"/>
              </a:rPr>
              <a:t>be</a:t>
            </a:r>
            <a:r>
              <a:rPr sz="1200" u="sng" dirty="0">
                <a:solidFill>
                  <a:srgbClr val="0562C1"/>
                </a:solidFill>
                <a:latin typeface="Corbel"/>
                <a:cs typeface="Corbel"/>
                <a:hlinkClick r:id="rId3"/>
              </a:rPr>
              <a:t>.</a:t>
            </a:r>
            <a:r>
              <a:rPr sz="1200" u="sng" spc="-10" dirty="0">
                <a:solidFill>
                  <a:srgbClr val="0562C1"/>
                </a:solidFill>
                <a:latin typeface="Corbel"/>
                <a:cs typeface="Corbel"/>
                <a:hlinkClick r:id="rId3"/>
              </a:rPr>
              <a:t>co</a:t>
            </a:r>
            <a:r>
              <a:rPr sz="1200" u="sng" spc="-25" dirty="0">
                <a:solidFill>
                  <a:srgbClr val="0562C1"/>
                </a:solidFill>
                <a:latin typeface="Corbel"/>
                <a:cs typeface="Corbel"/>
                <a:hlinkClick r:id="rId3"/>
              </a:rPr>
              <a:t>m</a:t>
            </a:r>
            <a:r>
              <a:rPr sz="1200" u="sng" spc="5" dirty="0">
                <a:solidFill>
                  <a:srgbClr val="0562C1"/>
                </a:solidFill>
                <a:latin typeface="Corbel"/>
                <a:cs typeface="Corbel"/>
                <a:hlinkClick r:id="rId3"/>
              </a:rPr>
              <a:t>/</a:t>
            </a:r>
            <a:r>
              <a:rPr sz="1200" u="sng" spc="-15" dirty="0">
                <a:solidFill>
                  <a:srgbClr val="0562C1"/>
                </a:solidFill>
                <a:latin typeface="Corbel"/>
                <a:cs typeface="Corbel"/>
                <a:hlinkClick r:id="rId3"/>
              </a:rPr>
              <a:t>e</a:t>
            </a:r>
            <a:r>
              <a:rPr sz="1200" u="sng" spc="-10" dirty="0">
                <a:solidFill>
                  <a:srgbClr val="0562C1"/>
                </a:solidFill>
                <a:latin typeface="Corbel"/>
                <a:cs typeface="Corbel"/>
                <a:hlinkClick r:id="rId3"/>
              </a:rPr>
              <a:t>x</a:t>
            </a:r>
            <a:r>
              <a:rPr sz="1200" u="sng" spc="-25" dirty="0">
                <a:solidFill>
                  <a:srgbClr val="0562C1"/>
                </a:solidFill>
                <a:latin typeface="Corbel"/>
                <a:cs typeface="Corbel"/>
                <a:hlinkClick r:id="rId3"/>
              </a:rPr>
              <a:t>a</a:t>
            </a:r>
            <a:r>
              <a:rPr sz="1200" u="sng" dirty="0">
                <a:solidFill>
                  <a:srgbClr val="0562C1"/>
                </a:solidFill>
                <a:latin typeface="Corbel"/>
                <a:cs typeface="Corbel"/>
                <a:hlinkClick r:id="rId3"/>
              </a:rPr>
              <a:t>m</a:t>
            </a:r>
            <a:r>
              <a:rPr sz="1200" u="sng" spc="-10" dirty="0">
                <a:solidFill>
                  <a:srgbClr val="0562C1"/>
                </a:solidFill>
                <a:latin typeface="Corbel"/>
                <a:cs typeface="Corbel"/>
                <a:hlinkClick r:id="rId3"/>
              </a:rPr>
              <a:t>s/e</a:t>
            </a:r>
            <a:r>
              <a:rPr sz="1200" u="sng" spc="-5" dirty="0">
                <a:solidFill>
                  <a:srgbClr val="0562C1"/>
                </a:solidFill>
                <a:latin typeface="Corbel"/>
                <a:cs typeface="Corbel"/>
                <a:hlinkClick r:id="rId3"/>
              </a:rPr>
              <a:t>l</a:t>
            </a:r>
            <a:r>
              <a:rPr sz="1200" u="sng" spc="-15" dirty="0">
                <a:solidFill>
                  <a:srgbClr val="0562C1"/>
                </a:solidFill>
                <a:latin typeface="Corbel"/>
                <a:cs typeface="Corbel"/>
                <a:hlinkClick r:id="rId3"/>
              </a:rPr>
              <a:t>e</a:t>
            </a:r>
            <a:r>
              <a:rPr sz="1200" u="sng" dirty="0">
                <a:solidFill>
                  <a:srgbClr val="0562C1"/>
                </a:solidFill>
                <a:latin typeface="Corbel"/>
                <a:cs typeface="Corbel"/>
                <a:hlinkClick r:id="rId3"/>
              </a:rPr>
              <a:t>c</a:t>
            </a:r>
            <a:r>
              <a:rPr sz="1200" u="sng" spc="-15" dirty="0">
                <a:solidFill>
                  <a:srgbClr val="0562C1"/>
                </a:solidFill>
                <a:latin typeface="Corbel"/>
                <a:cs typeface="Corbel"/>
                <a:hlinkClick r:id="rId3"/>
              </a:rPr>
              <a:t>t</a:t>
            </a:r>
            <a:r>
              <a:rPr sz="1200" u="sng" spc="-10" dirty="0">
                <a:solidFill>
                  <a:srgbClr val="0562C1"/>
                </a:solidFill>
                <a:latin typeface="Corbel"/>
                <a:cs typeface="Corbel"/>
                <a:hlinkClick r:id="rId3"/>
              </a:rPr>
              <a:t>ro</a:t>
            </a:r>
            <a:r>
              <a:rPr sz="1200" u="sng" spc="-15" dirty="0">
                <a:solidFill>
                  <a:srgbClr val="0562C1"/>
                </a:solidFill>
                <a:latin typeface="Corbel"/>
                <a:cs typeface="Corbel"/>
                <a:hlinkClick r:id="rId3"/>
              </a:rPr>
              <a:t>mag</a:t>
            </a:r>
            <a:r>
              <a:rPr sz="1200" u="sng" spc="-10" dirty="0">
                <a:solidFill>
                  <a:srgbClr val="0562C1"/>
                </a:solidFill>
                <a:latin typeface="Corbel"/>
                <a:cs typeface="Corbel"/>
                <a:hlinkClick r:id="rId3"/>
              </a:rPr>
              <a:t>n</a:t>
            </a:r>
            <a:r>
              <a:rPr sz="1200" u="sng" spc="-15" dirty="0">
                <a:solidFill>
                  <a:srgbClr val="0562C1"/>
                </a:solidFill>
                <a:latin typeface="Corbel"/>
                <a:cs typeface="Corbel"/>
                <a:hlinkClick r:id="rId3"/>
              </a:rPr>
              <a:t>et</a:t>
            </a:r>
            <a:r>
              <a:rPr sz="1200" u="sng" spc="-5" dirty="0">
                <a:solidFill>
                  <a:srgbClr val="0562C1"/>
                </a:solidFill>
                <a:latin typeface="Corbel"/>
                <a:cs typeface="Corbel"/>
                <a:hlinkClick r:id="rId3"/>
              </a:rPr>
              <a:t>ic</a:t>
            </a:r>
            <a:r>
              <a:rPr sz="1200" u="sng" spc="-10" dirty="0">
                <a:solidFill>
                  <a:srgbClr val="0562C1"/>
                </a:solidFill>
                <a:latin typeface="Corbel"/>
                <a:cs typeface="Corbel"/>
                <a:hlinkClick r:id="rId3"/>
              </a:rPr>
              <a:t>-</a:t>
            </a:r>
            <a:r>
              <a:rPr sz="1200" u="sng" spc="-5" dirty="0">
                <a:solidFill>
                  <a:srgbClr val="0562C1"/>
                </a:solidFill>
                <a:latin typeface="Corbel"/>
                <a:cs typeface="Corbel"/>
                <a:hlinkClick r:id="rId3"/>
              </a:rPr>
              <a:t>in</a:t>
            </a:r>
            <a:r>
              <a:rPr sz="1200" u="sng" spc="-15" dirty="0">
                <a:solidFill>
                  <a:srgbClr val="0562C1"/>
                </a:solidFill>
                <a:latin typeface="Corbel"/>
                <a:cs typeface="Corbel"/>
                <a:hlinkClick r:id="rId3"/>
              </a:rPr>
              <a:t>d</a:t>
            </a:r>
            <a:r>
              <a:rPr sz="1200" u="sng" dirty="0">
                <a:solidFill>
                  <a:srgbClr val="0562C1"/>
                </a:solidFill>
                <a:latin typeface="Corbel"/>
                <a:cs typeface="Corbel"/>
                <a:hlinkClick r:id="rId3"/>
              </a:rPr>
              <a:t>u</a:t>
            </a:r>
            <a:r>
              <a:rPr sz="1200" u="sng" spc="-10" dirty="0">
                <a:solidFill>
                  <a:srgbClr val="0562C1"/>
                </a:solidFill>
                <a:latin typeface="Corbel"/>
                <a:cs typeface="Corbel"/>
                <a:hlinkClick r:id="rId3"/>
              </a:rPr>
              <a:t>ct</a:t>
            </a:r>
            <a:r>
              <a:rPr sz="1200" u="sng" spc="-5" dirty="0">
                <a:solidFill>
                  <a:srgbClr val="0562C1"/>
                </a:solidFill>
                <a:latin typeface="Corbel"/>
                <a:cs typeface="Corbel"/>
                <a:hlinkClick r:id="rId3"/>
              </a:rPr>
              <a:t>ion/</a:t>
            </a:r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86200" y="0"/>
            <a:ext cx="3884929" cy="9601200"/>
          </a:xfrm>
          <a:custGeom>
            <a:avLst/>
            <a:gdLst/>
            <a:ahLst/>
            <a:cxnLst/>
            <a:rect l="l" t="t" r="r" b="b"/>
            <a:pathLst>
              <a:path w="3884929" h="9601200">
                <a:moveTo>
                  <a:pt x="0" y="9601199"/>
                </a:moveTo>
                <a:lnTo>
                  <a:pt x="3884675" y="9601199"/>
                </a:lnTo>
                <a:lnTo>
                  <a:pt x="3884675" y="0"/>
                </a:lnTo>
                <a:lnTo>
                  <a:pt x="0" y="0"/>
                </a:lnTo>
                <a:lnTo>
                  <a:pt x="0" y="9601199"/>
                </a:lnTo>
                <a:close/>
              </a:path>
            </a:pathLst>
          </a:custGeom>
          <a:solidFill>
            <a:srgbClr val="F8E9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3886200" cy="9601200"/>
          </a:xfrm>
          <a:custGeom>
            <a:avLst/>
            <a:gdLst/>
            <a:ahLst/>
            <a:cxnLst/>
            <a:rect l="l" t="t" r="r" b="b"/>
            <a:pathLst>
              <a:path w="3886200" h="9601200">
                <a:moveTo>
                  <a:pt x="0" y="9601199"/>
                </a:moveTo>
                <a:lnTo>
                  <a:pt x="3886199" y="9601199"/>
                </a:lnTo>
                <a:lnTo>
                  <a:pt x="3886199" y="0"/>
                </a:lnTo>
                <a:lnTo>
                  <a:pt x="0" y="0"/>
                </a:lnTo>
                <a:lnTo>
                  <a:pt x="0" y="9601199"/>
                </a:lnTo>
                <a:close/>
              </a:path>
            </a:pathLst>
          </a:custGeom>
          <a:solidFill>
            <a:srgbClr val="2246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60719" y="1424940"/>
            <a:ext cx="2011680" cy="1396365"/>
          </a:xfrm>
          <a:custGeom>
            <a:avLst/>
            <a:gdLst/>
            <a:ahLst/>
            <a:cxnLst/>
            <a:rect l="l" t="t" r="r" b="b"/>
            <a:pathLst>
              <a:path w="2011679" h="1396364">
                <a:moveTo>
                  <a:pt x="2011679" y="0"/>
                </a:moveTo>
                <a:lnTo>
                  <a:pt x="697991" y="0"/>
                </a:lnTo>
                <a:lnTo>
                  <a:pt x="640734" y="2324"/>
                </a:lnTo>
                <a:lnTo>
                  <a:pt x="584754" y="9174"/>
                </a:lnTo>
                <a:lnTo>
                  <a:pt x="530229" y="20368"/>
                </a:lnTo>
                <a:lnTo>
                  <a:pt x="477341" y="35722"/>
                </a:lnTo>
                <a:lnTo>
                  <a:pt x="426267" y="55054"/>
                </a:lnTo>
                <a:lnTo>
                  <a:pt x="377188" y="78181"/>
                </a:lnTo>
                <a:lnTo>
                  <a:pt x="330283" y="104919"/>
                </a:lnTo>
                <a:lnTo>
                  <a:pt x="285731" y="135087"/>
                </a:lnTo>
                <a:lnTo>
                  <a:pt x="243712" y="168501"/>
                </a:lnTo>
                <a:lnTo>
                  <a:pt x="204406" y="204977"/>
                </a:lnTo>
                <a:lnTo>
                  <a:pt x="167991" y="244335"/>
                </a:lnTo>
                <a:lnTo>
                  <a:pt x="134648" y="286390"/>
                </a:lnTo>
                <a:lnTo>
                  <a:pt x="104555" y="330959"/>
                </a:lnTo>
                <a:lnTo>
                  <a:pt x="77893" y="377860"/>
                </a:lnTo>
                <a:lnTo>
                  <a:pt x="54840" y="426910"/>
                </a:lnTo>
                <a:lnTo>
                  <a:pt x="35576" y="477926"/>
                </a:lnTo>
                <a:lnTo>
                  <a:pt x="20280" y="530725"/>
                </a:lnTo>
                <a:lnTo>
                  <a:pt x="9133" y="585124"/>
                </a:lnTo>
                <a:lnTo>
                  <a:pt x="2313" y="640941"/>
                </a:lnTo>
                <a:lnTo>
                  <a:pt x="0" y="697991"/>
                </a:lnTo>
                <a:lnTo>
                  <a:pt x="2324" y="755042"/>
                </a:lnTo>
                <a:lnTo>
                  <a:pt x="9174" y="810859"/>
                </a:lnTo>
                <a:lnTo>
                  <a:pt x="20368" y="865258"/>
                </a:lnTo>
                <a:lnTo>
                  <a:pt x="35722" y="918057"/>
                </a:lnTo>
                <a:lnTo>
                  <a:pt x="55054" y="969073"/>
                </a:lnTo>
                <a:lnTo>
                  <a:pt x="78181" y="1018123"/>
                </a:lnTo>
                <a:lnTo>
                  <a:pt x="104919" y="1065024"/>
                </a:lnTo>
                <a:lnTo>
                  <a:pt x="135087" y="1109593"/>
                </a:lnTo>
                <a:lnTo>
                  <a:pt x="168501" y="1151648"/>
                </a:lnTo>
                <a:lnTo>
                  <a:pt x="204977" y="1191005"/>
                </a:lnTo>
                <a:lnTo>
                  <a:pt x="244335" y="1227482"/>
                </a:lnTo>
                <a:lnTo>
                  <a:pt x="286390" y="1260896"/>
                </a:lnTo>
                <a:lnTo>
                  <a:pt x="330959" y="1291064"/>
                </a:lnTo>
                <a:lnTo>
                  <a:pt x="377860" y="1317802"/>
                </a:lnTo>
                <a:lnTo>
                  <a:pt x="426910" y="1340929"/>
                </a:lnTo>
                <a:lnTo>
                  <a:pt x="477926" y="1360261"/>
                </a:lnTo>
                <a:lnTo>
                  <a:pt x="530725" y="1375615"/>
                </a:lnTo>
                <a:lnTo>
                  <a:pt x="585124" y="1386809"/>
                </a:lnTo>
                <a:lnTo>
                  <a:pt x="640941" y="1393659"/>
                </a:lnTo>
                <a:lnTo>
                  <a:pt x="697991" y="1395983"/>
                </a:lnTo>
                <a:lnTo>
                  <a:pt x="2011679" y="1395983"/>
                </a:lnTo>
                <a:lnTo>
                  <a:pt x="2011679" y="1281683"/>
                </a:lnTo>
                <a:lnTo>
                  <a:pt x="697991" y="1281683"/>
                </a:lnTo>
                <a:lnTo>
                  <a:pt x="650033" y="1279754"/>
                </a:lnTo>
                <a:lnTo>
                  <a:pt x="603180" y="1274063"/>
                </a:lnTo>
                <a:lnTo>
                  <a:pt x="557581" y="1264761"/>
                </a:lnTo>
                <a:lnTo>
                  <a:pt x="513380" y="1251996"/>
                </a:lnTo>
                <a:lnTo>
                  <a:pt x="470725" y="1235916"/>
                </a:lnTo>
                <a:lnTo>
                  <a:pt x="429761" y="1216670"/>
                </a:lnTo>
                <a:lnTo>
                  <a:pt x="390636" y="1194406"/>
                </a:lnTo>
                <a:lnTo>
                  <a:pt x="353494" y="1169273"/>
                </a:lnTo>
                <a:lnTo>
                  <a:pt x="318483" y="1141420"/>
                </a:lnTo>
                <a:lnTo>
                  <a:pt x="285749" y="1110995"/>
                </a:lnTo>
                <a:lnTo>
                  <a:pt x="255439" y="1078148"/>
                </a:lnTo>
                <a:lnTo>
                  <a:pt x="227697" y="1043025"/>
                </a:lnTo>
                <a:lnTo>
                  <a:pt x="202672" y="1005777"/>
                </a:lnTo>
                <a:lnTo>
                  <a:pt x="180508" y="966551"/>
                </a:lnTo>
                <a:lnTo>
                  <a:pt x="161353" y="925496"/>
                </a:lnTo>
                <a:lnTo>
                  <a:pt x="145353" y="882761"/>
                </a:lnTo>
                <a:lnTo>
                  <a:pt x="132653" y="838495"/>
                </a:lnTo>
                <a:lnTo>
                  <a:pt x="123401" y="792845"/>
                </a:lnTo>
                <a:lnTo>
                  <a:pt x="117742" y="745961"/>
                </a:lnTo>
                <a:lnTo>
                  <a:pt x="115823" y="697991"/>
                </a:lnTo>
                <a:lnTo>
                  <a:pt x="117742" y="650239"/>
                </a:lnTo>
                <a:lnTo>
                  <a:pt x="123401" y="603551"/>
                </a:lnTo>
                <a:lnTo>
                  <a:pt x="132653" y="558076"/>
                </a:lnTo>
                <a:lnTo>
                  <a:pt x="145353" y="513965"/>
                </a:lnTo>
                <a:lnTo>
                  <a:pt x="161353" y="471368"/>
                </a:lnTo>
                <a:lnTo>
                  <a:pt x="180508" y="430433"/>
                </a:lnTo>
                <a:lnTo>
                  <a:pt x="202672" y="391312"/>
                </a:lnTo>
                <a:lnTo>
                  <a:pt x="227697" y="354153"/>
                </a:lnTo>
                <a:lnTo>
                  <a:pt x="255439" y="319106"/>
                </a:lnTo>
                <a:lnTo>
                  <a:pt x="285749" y="286321"/>
                </a:lnTo>
                <a:lnTo>
                  <a:pt x="318483" y="255948"/>
                </a:lnTo>
                <a:lnTo>
                  <a:pt x="353494" y="228136"/>
                </a:lnTo>
                <a:lnTo>
                  <a:pt x="390636" y="203036"/>
                </a:lnTo>
                <a:lnTo>
                  <a:pt x="429761" y="180796"/>
                </a:lnTo>
                <a:lnTo>
                  <a:pt x="470725" y="161567"/>
                </a:lnTo>
                <a:lnTo>
                  <a:pt x="513380" y="145499"/>
                </a:lnTo>
                <a:lnTo>
                  <a:pt x="557581" y="132740"/>
                </a:lnTo>
                <a:lnTo>
                  <a:pt x="603180" y="123442"/>
                </a:lnTo>
                <a:lnTo>
                  <a:pt x="650033" y="117753"/>
                </a:lnTo>
                <a:lnTo>
                  <a:pt x="697991" y="115823"/>
                </a:lnTo>
                <a:lnTo>
                  <a:pt x="2011679" y="115823"/>
                </a:lnTo>
                <a:lnTo>
                  <a:pt x="2011679" y="0"/>
                </a:lnTo>
                <a:close/>
              </a:path>
            </a:pathLst>
          </a:custGeom>
          <a:solidFill>
            <a:srgbClr val="D73A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92367" y="1656588"/>
            <a:ext cx="1780539" cy="934719"/>
          </a:xfrm>
          <a:custGeom>
            <a:avLst/>
            <a:gdLst/>
            <a:ahLst/>
            <a:cxnLst/>
            <a:rect l="l" t="t" r="r" b="b"/>
            <a:pathLst>
              <a:path w="1780540" h="934719">
                <a:moveTo>
                  <a:pt x="1780031" y="0"/>
                </a:moveTo>
                <a:lnTo>
                  <a:pt x="466343" y="0"/>
                </a:lnTo>
                <a:lnTo>
                  <a:pt x="428302" y="1545"/>
                </a:lnTo>
                <a:lnTo>
                  <a:pt x="354771" y="13553"/>
                </a:lnTo>
                <a:lnTo>
                  <a:pt x="285464" y="36647"/>
                </a:lnTo>
                <a:lnTo>
                  <a:pt x="221369" y="69868"/>
                </a:lnTo>
                <a:lnTo>
                  <a:pt x="163474" y="112256"/>
                </a:lnTo>
                <a:lnTo>
                  <a:pt x="112766" y="162851"/>
                </a:lnTo>
                <a:lnTo>
                  <a:pt x="70232" y="220693"/>
                </a:lnTo>
                <a:lnTo>
                  <a:pt x="36861" y="284821"/>
                </a:lnTo>
                <a:lnTo>
                  <a:pt x="13640" y="354275"/>
                </a:lnTo>
                <a:lnTo>
                  <a:pt x="1556" y="428096"/>
                </a:lnTo>
                <a:lnTo>
                  <a:pt x="0" y="466343"/>
                </a:lnTo>
                <a:lnTo>
                  <a:pt x="1556" y="504808"/>
                </a:lnTo>
                <a:lnTo>
                  <a:pt x="13640" y="579000"/>
                </a:lnTo>
                <a:lnTo>
                  <a:pt x="36861" y="648747"/>
                </a:lnTo>
                <a:lnTo>
                  <a:pt x="70232" y="713100"/>
                </a:lnTo>
                <a:lnTo>
                  <a:pt x="112766" y="771106"/>
                </a:lnTo>
                <a:lnTo>
                  <a:pt x="163474" y="821816"/>
                </a:lnTo>
                <a:lnTo>
                  <a:pt x="221369" y="864277"/>
                </a:lnTo>
                <a:lnTo>
                  <a:pt x="285464" y="897540"/>
                </a:lnTo>
                <a:lnTo>
                  <a:pt x="354771" y="920653"/>
                </a:lnTo>
                <a:lnTo>
                  <a:pt x="428302" y="932665"/>
                </a:lnTo>
                <a:lnTo>
                  <a:pt x="466343" y="934211"/>
                </a:lnTo>
                <a:lnTo>
                  <a:pt x="1780031" y="934211"/>
                </a:lnTo>
                <a:lnTo>
                  <a:pt x="1780031" y="818387"/>
                </a:lnTo>
                <a:lnTo>
                  <a:pt x="466343" y="818387"/>
                </a:lnTo>
                <a:lnTo>
                  <a:pt x="437394" y="817225"/>
                </a:lnTo>
                <a:lnTo>
                  <a:pt x="381627" y="808193"/>
                </a:lnTo>
                <a:lnTo>
                  <a:pt x="329279" y="790813"/>
                </a:lnTo>
                <a:lnTo>
                  <a:pt x="281046" y="765797"/>
                </a:lnTo>
                <a:lnTo>
                  <a:pt x="237622" y="733859"/>
                </a:lnTo>
                <a:lnTo>
                  <a:pt x="199704" y="695713"/>
                </a:lnTo>
                <a:lnTo>
                  <a:pt x="167985" y="652071"/>
                </a:lnTo>
                <a:lnTo>
                  <a:pt x="143160" y="603646"/>
                </a:lnTo>
                <a:lnTo>
                  <a:pt x="125925" y="551153"/>
                </a:lnTo>
                <a:lnTo>
                  <a:pt x="116975" y="495304"/>
                </a:lnTo>
                <a:lnTo>
                  <a:pt x="115823" y="466343"/>
                </a:lnTo>
                <a:lnTo>
                  <a:pt x="116975" y="437601"/>
                </a:lnTo>
                <a:lnTo>
                  <a:pt x="125925" y="382122"/>
                </a:lnTo>
                <a:lnTo>
                  <a:pt x="143160" y="329922"/>
                </a:lnTo>
                <a:lnTo>
                  <a:pt x="167985" y="281722"/>
                </a:lnTo>
                <a:lnTo>
                  <a:pt x="199704" y="238245"/>
                </a:lnTo>
                <a:lnTo>
                  <a:pt x="237622" y="200213"/>
                </a:lnTo>
                <a:lnTo>
                  <a:pt x="281046" y="168349"/>
                </a:lnTo>
                <a:lnTo>
                  <a:pt x="329279" y="143375"/>
                </a:lnTo>
                <a:lnTo>
                  <a:pt x="381627" y="126013"/>
                </a:lnTo>
                <a:lnTo>
                  <a:pt x="437394" y="116986"/>
                </a:lnTo>
                <a:lnTo>
                  <a:pt x="466343" y="115823"/>
                </a:lnTo>
                <a:lnTo>
                  <a:pt x="1780031" y="115823"/>
                </a:lnTo>
                <a:lnTo>
                  <a:pt x="1780031" y="0"/>
                </a:lnTo>
                <a:close/>
              </a:path>
            </a:pathLst>
          </a:custGeom>
          <a:solidFill>
            <a:srgbClr val="D73A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92879" y="6163055"/>
            <a:ext cx="3173095" cy="2194560"/>
          </a:xfrm>
          <a:custGeom>
            <a:avLst/>
            <a:gdLst/>
            <a:ahLst/>
            <a:cxnLst/>
            <a:rect l="l" t="t" r="r" b="b"/>
            <a:pathLst>
              <a:path w="3173095" h="2194559">
                <a:moveTo>
                  <a:pt x="2072639" y="0"/>
                </a:moveTo>
                <a:lnTo>
                  <a:pt x="0" y="0"/>
                </a:lnTo>
                <a:lnTo>
                  <a:pt x="0" y="181355"/>
                </a:lnTo>
                <a:lnTo>
                  <a:pt x="2072639" y="181355"/>
                </a:lnTo>
                <a:lnTo>
                  <a:pt x="2147993" y="184391"/>
                </a:lnTo>
                <a:lnTo>
                  <a:pt x="2221649" y="193340"/>
                </a:lnTo>
                <a:lnTo>
                  <a:pt x="2293373" y="207968"/>
                </a:lnTo>
                <a:lnTo>
                  <a:pt x="2362931" y="228039"/>
                </a:lnTo>
                <a:lnTo>
                  <a:pt x="2430089" y="253317"/>
                </a:lnTo>
                <a:lnTo>
                  <a:pt x="2494612" y="283567"/>
                </a:lnTo>
                <a:lnTo>
                  <a:pt x="2556267" y="318554"/>
                </a:lnTo>
                <a:lnTo>
                  <a:pt x="2614818" y="358042"/>
                </a:lnTo>
                <a:lnTo>
                  <a:pt x="2670031" y="401796"/>
                </a:lnTo>
                <a:lnTo>
                  <a:pt x="2721673" y="449579"/>
                </a:lnTo>
                <a:lnTo>
                  <a:pt x="2769508" y="501158"/>
                </a:lnTo>
                <a:lnTo>
                  <a:pt x="2813303" y="556296"/>
                </a:lnTo>
                <a:lnTo>
                  <a:pt x="2852824" y="614758"/>
                </a:lnTo>
                <a:lnTo>
                  <a:pt x="2887835" y="676308"/>
                </a:lnTo>
                <a:lnTo>
                  <a:pt x="2918102" y="740711"/>
                </a:lnTo>
                <a:lnTo>
                  <a:pt x="2943392" y="807732"/>
                </a:lnTo>
                <a:lnTo>
                  <a:pt x="2963470" y="877134"/>
                </a:lnTo>
                <a:lnTo>
                  <a:pt x="2978101" y="948683"/>
                </a:lnTo>
                <a:lnTo>
                  <a:pt x="2987052" y="1022144"/>
                </a:lnTo>
                <a:lnTo>
                  <a:pt x="2990087" y="1097279"/>
                </a:lnTo>
                <a:lnTo>
                  <a:pt x="2987052" y="1172404"/>
                </a:lnTo>
                <a:lnTo>
                  <a:pt x="2978101" y="1245833"/>
                </a:lnTo>
                <a:lnTo>
                  <a:pt x="2963470" y="1317332"/>
                </a:lnTo>
                <a:lnTo>
                  <a:pt x="2943392" y="1386669"/>
                </a:lnTo>
                <a:lnTo>
                  <a:pt x="2918102" y="1453610"/>
                </a:lnTo>
                <a:lnTo>
                  <a:pt x="2887835" y="1517922"/>
                </a:lnTo>
                <a:lnTo>
                  <a:pt x="2852824" y="1579372"/>
                </a:lnTo>
                <a:lnTo>
                  <a:pt x="2813303" y="1637726"/>
                </a:lnTo>
                <a:lnTo>
                  <a:pt x="2769508" y="1692753"/>
                </a:lnTo>
                <a:lnTo>
                  <a:pt x="2721653" y="1744236"/>
                </a:lnTo>
                <a:lnTo>
                  <a:pt x="2670031" y="1791887"/>
                </a:lnTo>
                <a:lnTo>
                  <a:pt x="2614818" y="1835529"/>
                </a:lnTo>
                <a:lnTo>
                  <a:pt x="2556267" y="1874910"/>
                </a:lnTo>
                <a:lnTo>
                  <a:pt x="2494612" y="1909797"/>
                </a:lnTo>
                <a:lnTo>
                  <a:pt x="2430089" y="1939956"/>
                </a:lnTo>
                <a:lnTo>
                  <a:pt x="2362931" y="1965155"/>
                </a:lnTo>
                <a:lnTo>
                  <a:pt x="2293373" y="1985160"/>
                </a:lnTo>
                <a:lnTo>
                  <a:pt x="2221649" y="1999737"/>
                </a:lnTo>
                <a:lnTo>
                  <a:pt x="2147993" y="2008655"/>
                </a:lnTo>
                <a:lnTo>
                  <a:pt x="2072639" y="2011679"/>
                </a:lnTo>
                <a:lnTo>
                  <a:pt x="0" y="2011679"/>
                </a:lnTo>
                <a:lnTo>
                  <a:pt x="0" y="2194559"/>
                </a:lnTo>
                <a:lnTo>
                  <a:pt x="2072639" y="2194559"/>
                </a:lnTo>
                <a:lnTo>
                  <a:pt x="2162935" y="2190904"/>
                </a:lnTo>
                <a:lnTo>
                  <a:pt x="2251211" y="2180130"/>
                </a:lnTo>
                <a:lnTo>
                  <a:pt x="2337185" y="2162526"/>
                </a:lnTo>
                <a:lnTo>
                  <a:pt x="2420575" y="2138379"/>
                </a:lnTo>
                <a:lnTo>
                  <a:pt x="2501098" y="2107977"/>
                </a:lnTo>
                <a:lnTo>
                  <a:pt x="2578472" y="2071609"/>
                </a:lnTo>
                <a:lnTo>
                  <a:pt x="2652415" y="2029563"/>
                </a:lnTo>
                <a:lnTo>
                  <a:pt x="2722644" y="1982126"/>
                </a:lnTo>
                <a:lnTo>
                  <a:pt x="2788877" y="1929587"/>
                </a:lnTo>
                <a:lnTo>
                  <a:pt x="2850832" y="1872233"/>
                </a:lnTo>
                <a:lnTo>
                  <a:pt x="2908226" y="1810354"/>
                </a:lnTo>
                <a:lnTo>
                  <a:pt x="2960790" y="1744217"/>
                </a:lnTo>
                <a:lnTo>
                  <a:pt x="3008204" y="1674168"/>
                </a:lnTo>
                <a:lnTo>
                  <a:pt x="3050223" y="1600437"/>
                </a:lnTo>
                <a:lnTo>
                  <a:pt x="3086552" y="1523333"/>
                </a:lnTo>
                <a:lnTo>
                  <a:pt x="3116909" y="1443142"/>
                </a:lnTo>
                <a:lnTo>
                  <a:pt x="3141011" y="1360153"/>
                </a:lnTo>
                <a:lnTo>
                  <a:pt x="3158576" y="1274655"/>
                </a:lnTo>
                <a:lnTo>
                  <a:pt x="3169323" y="1186934"/>
                </a:lnTo>
                <a:lnTo>
                  <a:pt x="3172967" y="1097279"/>
                </a:lnTo>
                <a:lnTo>
                  <a:pt x="3169301" y="1007625"/>
                </a:lnTo>
                <a:lnTo>
                  <a:pt x="3158494" y="919904"/>
                </a:lnTo>
                <a:lnTo>
                  <a:pt x="3140836" y="834405"/>
                </a:lnTo>
                <a:lnTo>
                  <a:pt x="3116616" y="751417"/>
                </a:lnTo>
                <a:lnTo>
                  <a:pt x="3086123" y="671226"/>
                </a:lnTo>
                <a:lnTo>
                  <a:pt x="3049647" y="594122"/>
                </a:lnTo>
                <a:lnTo>
                  <a:pt x="3007476" y="520391"/>
                </a:lnTo>
                <a:lnTo>
                  <a:pt x="2959900" y="450323"/>
                </a:lnTo>
                <a:lnTo>
                  <a:pt x="2907208" y="384205"/>
                </a:lnTo>
                <a:lnTo>
                  <a:pt x="2849689" y="322325"/>
                </a:lnTo>
                <a:lnTo>
                  <a:pt x="2787632" y="264972"/>
                </a:lnTo>
                <a:lnTo>
                  <a:pt x="2721327" y="212433"/>
                </a:lnTo>
                <a:lnTo>
                  <a:pt x="2651062" y="164996"/>
                </a:lnTo>
                <a:lnTo>
                  <a:pt x="2577128" y="122950"/>
                </a:lnTo>
                <a:lnTo>
                  <a:pt x="2499812" y="86582"/>
                </a:lnTo>
                <a:lnTo>
                  <a:pt x="2419404" y="56180"/>
                </a:lnTo>
                <a:lnTo>
                  <a:pt x="2336194" y="32033"/>
                </a:lnTo>
                <a:lnTo>
                  <a:pt x="2250470" y="14429"/>
                </a:lnTo>
                <a:lnTo>
                  <a:pt x="2162522" y="3655"/>
                </a:lnTo>
                <a:lnTo>
                  <a:pt x="2072639" y="0"/>
                </a:lnTo>
                <a:close/>
              </a:path>
            </a:pathLst>
          </a:custGeom>
          <a:solidFill>
            <a:srgbClr val="D73A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92879" y="6527292"/>
            <a:ext cx="2809240" cy="1466215"/>
          </a:xfrm>
          <a:custGeom>
            <a:avLst/>
            <a:gdLst/>
            <a:ahLst/>
            <a:cxnLst/>
            <a:rect l="l" t="t" r="r" b="b"/>
            <a:pathLst>
              <a:path w="2809240" h="1466215">
                <a:moveTo>
                  <a:pt x="2072639" y="0"/>
                </a:moveTo>
                <a:lnTo>
                  <a:pt x="0" y="0"/>
                </a:lnTo>
                <a:lnTo>
                  <a:pt x="0" y="181355"/>
                </a:lnTo>
                <a:lnTo>
                  <a:pt x="2072639" y="181355"/>
                </a:lnTo>
                <a:lnTo>
                  <a:pt x="2118119" y="183184"/>
                </a:lnTo>
                <a:lnTo>
                  <a:pt x="2162566" y="188573"/>
                </a:lnTo>
                <a:lnTo>
                  <a:pt x="2205841" y="197383"/>
                </a:lnTo>
                <a:lnTo>
                  <a:pt x="2247802" y="209470"/>
                </a:lnTo>
                <a:lnTo>
                  <a:pt x="2288309" y="224694"/>
                </a:lnTo>
                <a:lnTo>
                  <a:pt x="2327222" y="242913"/>
                </a:lnTo>
                <a:lnTo>
                  <a:pt x="2364400" y="263984"/>
                </a:lnTo>
                <a:lnTo>
                  <a:pt x="2399702" y="287767"/>
                </a:lnTo>
                <a:lnTo>
                  <a:pt x="2432988" y="314120"/>
                </a:lnTo>
                <a:lnTo>
                  <a:pt x="2464117" y="342899"/>
                </a:lnTo>
                <a:lnTo>
                  <a:pt x="2492949" y="373965"/>
                </a:lnTo>
                <a:lnTo>
                  <a:pt x="2519342" y="407176"/>
                </a:lnTo>
                <a:lnTo>
                  <a:pt x="2543157" y="442388"/>
                </a:lnTo>
                <a:lnTo>
                  <a:pt x="2564253" y="479462"/>
                </a:lnTo>
                <a:lnTo>
                  <a:pt x="2582489" y="518255"/>
                </a:lnTo>
                <a:lnTo>
                  <a:pt x="2597724" y="558625"/>
                </a:lnTo>
                <a:lnTo>
                  <a:pt x="2609819" y="600430"/>
                </a:lnTo>
                <a:lnTo>
                  <a:pt x="2618632" y="643530"/>
                </a:lnTo>
                <a:lnTo>
                  <a:pt x="2624023" y="687781"/>
                </a:lnTo>
                <a:lnTo>
                  <a:pt x="2625851" y="733043"/>
                </a:lnTo>
                <a:lnTo>
                  <a:pt x="2624023" y="778306"/>
                </a:lnTo>
                <a:lnTo>
                  <a:pt x="2618632" y="822557"/>
                </a:lnTo>
                <a:lnTo>
                  <a:pt x="2609819" y="865657"/>
                </a:lnTo>
                <a:lnTo>
                  <a:pt x="2597724" y="907462"/>
                </a:lnTo>
                <a:lnTo>
                  <a:pt x="2582489" y="947832"/>
                </a:lnTo>
                <a:lnTo>
                  <a:pt x="2564253" y="986625"/>
                </a:lnTo>
                <a:lnTo>
                  <a:pt x="2543157" y="1023698"/>
                </a:lnTo>
                <a:lnTo>
                  <a:pt x="2519342" y="1058911"/>
                </a:lnTo>
                <a:lnTo>
                  <a:pt x="2492949" y="1092121"/>
                </a:lnTo>
                <a:lnTo>
                  <a:pt x="2464117" y="1123187"/>
                </a:lnTo>
                <a:lnTo>
                  <a:pt x="2432988" y="1151967"/>
                </a:lnTo>
                <a:lnTo>
                  <a:pt x="2399702" y="1178320"/>
                </a:lnTo>
                <a:lnTo>
                  <a:pt x="2364400" y="1202102"/>
                </a:lnTo>
                <a:lnTo>
                  <a:pt x="2327222" y="1223174"/>
                </a:lnTo>
                <a:lnTo>
                  <a:pt x="2288309" y="1241393"/>
                </a:lnTo>
                <a:lnTo>
                  <a:pt x="2247802" y="1256617"/>
                </a:lnTo>
                <a:lnTo>
                  <a:pt x="2205841" y="1268704"/>
                </a:lnTo>
                <a:lnTo>
                  <a:pt x="2162566" y="1277514"/>
                </a:lnTo>
                <a:lnTo>
                  <a:pt x="2118119" y="1282903"/>
                </a:lnTo>
                <a:lnTo>
                  <a:pt x="2072639" y="1284731"/>
                </a:lnTo>
                <a:lnTo>
                  <a:pt x="0" y="1284731"/>
                </a:lnTo>
                <a:lnTo>
                  <a:pt x="0" y="1466087"/>
                </a:lnTo>
                <a:lnTo>
                  <a:pt x="2072639" y="1466087"/>
                </a:lnTo>
                <a:lnTo>
                  <a:pt x="2132649" y="1463661"/>
                </a:lnTo>
                <a:lnTo>
                  <a:pt x="2191388" y="1456508"/>
                </a:lnTo>
                <a:lnTo>
                  <a:pt x="2248662" y="1444814"/>
                </a:lnTo>
                <a:lnTo>
                  <a:pt x="2304275" y="1428768"/>
                </a:lnTo>
                <a:lnTo>
                  <a:pt x="2358032" y="1408556"/>
                </a:lnTo>
                <a:lnTo>
                  <a:pt x="2409738" y="1384368"/>
                </a:lnTo>
                <a:lnTo>
                  <a:pt x="2459196" y="1356388"/>
                </a:lnTo>
                <a:lnTo>
                  <a:pt x="2506211" y="1324807"/>
                </a:lnTo>
                <a:lnTo>
                  <a:pt x="2550589" y="1289809"/>
                </a:lnTo>
                <a:lnTo>
                  <a:pt x="2592133" y="1251584"/>
                </a:lnTo>
                <a:lnTo>
                  <a:pt x="2630648" y="1210319"/>
                </a:lnTo>
                <a:lnTo>
                  <a:pt x="2665939" y="1166201"/>
                </a:lnTo>
                <a:lnTo>
                  <a:pt x="2697810" y="1119417"/>
                </a:lnTo>
                <a:lnTo>
                  <a:pt x="2726065" y="1070155"/>
                </a:lnTo>
                <a:lnTo>
                  <a:pt x="2750510" y="1018603"/>
                </a:lnTo>
                <a:lnTo>
                  <a:pt x="2770948" y="964948"/>
                </a:lnTo>
                <a:lnTo>
                  <a:pt x="2787185" y="909376"/>
                </a:lnTo>
                <a:lnTo>
                  <a:pt x="2799025" y="852077"/>
                </a:lnTo>
                <a:lnTo>
                  <a:pt x="2806272" y="793237"/>
                </a:lnTo>
                <a:lnTo>
                  <a:pt x="2808731" y="733043"/>
                </a:lnTo>
                <a:lnTo>
                  <a:pt x="2806272" y="672850"/>
                </a:lnTo>
                <a:lnTo>
                  <a:pt x="2799025" y="614010"/>
                </a:lnTo>
                <a:lnTo>
                  <a:pt x="2787185" y="556711"/>
                </a:lnTo>
                <a:lnTo>
                  <a:pt x="2770948" y="501139"/>
                </a:lnTo>
                <a:lnTo>
                  <a:pt x="2750510" y="447484"/>
                </a:lnTo>
                <a:lnTo>
                  <a:pt x="2726065" y="395932"/>
                </a:lnTo>
                <a:lnTo>
                  <a:pt x="2697810" y="346670"/>
                </a:lnTo>
                <a:lnTo>
                  <a:pt x="2665939" y="299886"/>
                </a:lnTo>
                <a:lnTo>
                  <a:pt x="2630648" y="255768"/>
                </a:lnTo>
                <a:lnTo>
                  <a:pt x="2592133" y="214502"/>
                </a:lnTo>
                <a:lnTo>
                  <a:pt x="2550589" y="176278"/>
                </a:lnTo>
                <a:lnTo>
                  <a:pt x="2506211" y="141280"/>
                </a:lnTo>
                <a:lnTo>
                  <a:pt x="2459196" y="109699"/>
                </a:lnTo>
                <a:lnTo>
                  <a:pt x="2409738" y="81719"/>
                </a:lnTo>
                <a:lnTo>
                  <a:pt x="2358032" y="57530"/>
                </a:lnTo>
                <a:lnTo>
                  <a:pt x="2304275" y="37319"/>
                </a:lnTo>
                <a:lnTo>
                  <a:pt x="2248662" y="21273"/>
                </a:lnTo>
                <a:lnTo>
                  <a:pt x="2191388" y="9579"/>
                </a:lnTo>
                <a:lnTo>
                  <a:pt x="2132649" y="2426"/>
                </a:lnTo>
                <a:lnTo>
                  <a:pt x="2072639" y="0"/>
                </a:lnTo>
                <a:close/>
              </a:path>
            </a:pathLst>
          </a:custGeom>
          <a:solidFill>
            <a:srgbClr val="D73A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1500" y="594360"/>
            <a:ext cx="4572000" cy="8403590"/>
          </a:xfrm>
          <a:custGeom>
            <a:avLst/>
            <a:gdLst/>
            <a:ahLst/>
            <a:cxnLst/>
            <a:rect l="l" t="t" r="r" b="b"/>
            <a:pathLst>
              <a:path w="4572000" h="8403590">
                <a:moveTo>
                  <a:pt x="0" y="8403335"/>
                </a:moveTo>
                <a:lnTo>
                  <a:pt x="4571999" y="8403335"/>
                </a:lnTo>
                <a:lnTo>
                  <a:pt x="4571999" y="0"/>
                </a:lnTo>
                <a:lnTo>
                  <a:pt x="0" y="0"/>
                </a:lnTo>
                <a:lnTo>
                  <a:pt x="0" y="8403335"/>
                </a:lnTo>
                <a:close/>
              </a:path>
            </a:pathLst>
          </a:custGeom>
          <a:solidFill>
            <a:srgbClr val="FFF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1752" rIns="0" bIns="0" rtlCol="0">
            <a:spAutoFit/>
          </a:bodyPr>
          <a:lstStyle/>
          <a:p>
            <a:pPr marL="81280">
              <a:lnSpc>
                <a:spcPct val="100000"/>
              </a:lnSpc>
            </a:pPr>
            <a:r>
              <a:rPr spc="75" dirty="0"/>
              <a:t>US</a:t>
            </a:r>
            <a:r>
              <a:rPr spc="-30" dirty="0"/>
              <a:t>E</a:t>
            </a:r>
            <a:r>
              <a:rPr spc="175" dirty="0"/>
              <a:t> </a:t>
            </a:r>
            <a:r>
              <a:rPr spc="105" dirty="0"/>
              <a:t>C</a:t>
            </a:r>
            <a:r>
              <a:rPr spc="45" dirty="0"/>
              <a:t>A</a:t>
            </a:r>
            <a:r>
              <a:rPr spc="80" dirty="0"/>
              <a:t>SE</a:t>
            </a:r>
            <a:r>
              <a:rPr spc="-25" dirty="0"/>
              <a:t>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227581" y="3089816"/>
            <a:ext cx="920750" cy="491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80" dirty="0">
                <a:solidFill>
                  <a:srgbClr val="224655"/>
                </a:solidFill>
                <a:latin typeface="Corbel"/>
                <a:cs typeface="Corbel"/>
              </a:rPr>
              <a:t>US</a:t>
            </a:r>
            <a:r>
              <a:rPr sz="1200" b="1" spc="-10" dirty="0">
                <a:solidFill>
                  <a:srgbClr val="224655"/>
                </a:solidFill>
                <a:latin typeface="Corbel"/>
                <a:cs typeface="Corbel"/>
              </a:rPr>
              <a:t>E</a:t>
            </a:r>
            <a:r>
              <a:rPr sz="1200" b="1" dirty="0">
                <a:solidFill>
                  <a:srgbClr val="224655"/>
                </a:solidFill>
                <a:latin typeface="Corbel"/>
                <a:cs typeface="Corbel"/>
              </a:rPr>
              <a:t> </a:t>
            </a:r>
            <a:r>
              <a:rPr sz="1200" b="1" spc="-50" dirty="0">
                <a:solidFill>
                  <a:srgbClr val="224655"/>
                </a:solidFill>
                <a:latin typeface="Corbel"/>
                <a:cs typeface="Corbel"/>
              </a:rPr>
              <a:t> </a:t>
            </a:r>
            <a:r>
              <a:rPr sz="1200" b="1" spc="90" dirty="0">
                <a:solidFill>
                  <a:srgbClr val="224655"/>
                </a:solidFill>
                <a:latin typeface="Corbel"/>
                <a:cs typeface="Corbel"/>
              </a:rPr>
              <a:t>#</a:t>
            </a:r>
            <a:r>
              <a:rPr sz="1200" b="1" spc="-10" dirty="0">
                <a:solidFill>
                  <a:srgbClr val="224655"/>
                </a:solidFill>
                <a:latin typeface="Corbel"/>
                <a:cs typeface="Corbel"/>
              </a:rPr>
              <a:t>1</a:t>
            </a:r>
            <a:endParaRPr sz="1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Po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we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on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27581" y="4801269"/>
            <a:ext cx="2044064" cy="490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80" dirty="0">
                <a:solidFill>
                  <a:srgbClr val="224655"/>
                </a:solidFill>
                <a:latin typeface="Corbel"/>
                <a:cs typeface="Corbel"/>
              </a:rPr>
              <a:t>US</a:t>
            </a:r>
            <a:r>
              <a:rPr sz="1200" b="1" spc="-10" dirty="0">
                <a:solidFill>
                  <a:srgbClr val="224655"/>
                </a:solidFill>
                <a:latin typeface="Corbel"/>
                <a:cs typeface="Corbel"/>
              </a:rPr>
              <a:t>E</a:t>
            </a:r>
            <a:r>
              <a:rPr sz="1200" b="1" dirty="0">
                <a:solidFill>
                  <a:srgbClr val="224655"/>
                </a:solidFill>
                <a:latin typeface="Corbel"/>
                <a:cs typeface="Corbel"/>
              </a:rPr>
              <a:t> </a:t>
            </a:r>
            <a:r>
              <a:rPr sz="1200" b="1" spc="-50" dirty="0">
                <a:solidFill>
                  <a:srgbClr val="224655"/>
                </a:solidFill>
                <a:latin typeface="Corbel"/>
                <a:cs typeface="Corbel"/>
              </a:rPr>
              <a:t> </a:t>
            </a:r>
            <a:r>
              <a:rPr sz="1200" b="1" spc="-10" dirty="0">
                <a:solidFill>
                  <a:srgbClr val="224655"/>
                </a:solidFill>
                <a:latin typeface="Corbel"/>
                <a:cs typeface="Corbel"/>
              </a:rPr>
              <a:t>#</a:t>
            </a:r>
            <a:r>
              <a:rPr sz="1200" b="1" spc="-135" dirty="0">
                <a:solidFill>
                  <a:srgbClr val="224655"/>
                </a:solidFill>
                <a:latin typeface="Corbel"/>
                <a:cs typeface="Corbel"/>
              </a:rPr>
              <a:t> </a:t>
            </a:r>
            <a:r>
              <a:rPr sz="1200" b="1" spc="-10" dirty="0">
                <a:solidFill>
                  <a:srgbClr val="224655"/>
                </a:solidFill>
                <a:latin typeface="Corbel"/>
                <a:cs typeface="Corbel"/>
              </a:rPr>
              <a:t>2</a:t>
            </a:r>
            <a:endParaRPr sz="1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De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li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se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Ho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Po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we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Gr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27581" y="6511198"/>
            <a:ext cx="2132965" cy="491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80" dirty="0">
                <a:solidFill>
                  <a:srgbClr val="224655"/>
                </a:solidFill>
                <a:latin typeface="Corbel"/>
                <a:cs typeface="Corbel"/>
              </a:rPr>
              <a:t>US</a:t>
            </a:r>
            <a:r>
              <a:rPr sz="1200" b="1" spc="-10" dirty="0">
                <a:solidFill>
                  <a:srgbClr val="224655"/>
                </a:solidFill>
                <a:latin typeface="Corbel"/>
                <a:cs typeface="Corbel"/>
              </a:rPr>
              <a:t>E</a:t>
            </a:r>
            <a:r>
              <a:rPr sz="1200" b="1" dirty="0">
                <a:solidFill>
                  <a:srgbClr val="224655"/>
                </a:solidFill>
                <a:latin typeface="Corbel"/>
                <a:cs typeface="Corbel"/>
              </a:rPr>
              <a:t> </a:t>
            </a:r>
            <a:r>
              <a:rPr sz="1200" b="1" spc="-50" dirty="0">
                <a:solidFill>
                  <a:srgbClr val="224655"/>
                </a:solidFill>
                <a:latin typeface="Corbel"/>
                <a:cs typeface="Corbel"/>
              </a:rPr>
              <a:t> </a:t>
            </a:r>
            <a:r>
              <a:rPr sz="1200" b="1" spc="90" dirty="0">
                <a:solidFill>
                  <a:srgbClr val="224655"/>
                </a:solidFill>
                <a:latin typeface="Corbel"/>
                <a:cs typeface="Corbel"/>
              </a:rPr>
              <a:t>#</a:t>
            </a:r>
            <a:r>
              <a:rPr sz="1200" b="1" spc="-10" dirty="0">
                <a:solidFill>
                  <a:srgbClr val="224655"/>
                </a:solidFill>
                <a:latin typeface="Corbel"/>
                <a:cs typeface="Corbel"/>
              </a:rPr>
              <a:t>3</a:t>
            </a:r>
            <a:endParaRPr sz="1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El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ctr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rs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ith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nli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te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24127" y="3041904"/>
            <a:ext cx="920495" cy="9204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78408" y="4754880"/>
            <a:ext cx="926591" cy="9204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78408" y="6464808"/>
            <a:ext cx="920495" cy="9204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13</a:t>
            </a:fld>
            <a:endParaRPr spc="-1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280">
              <a:lnSpc>
                <a:spcPct val="100000"/>
              </a:lnSpc>
            </a:pPr>
            <a:r>
              <a:rPr spc="75" dirty="0"/>
              <a:t>US</a:t>
            </a:r>
            <a:r>
              <a:rPr spc="-30" dirty="0"/>
              <a:t>E</a:t>
            </a:r>
            <a:r>
              <a:rPr spc="175" dirty="0"/>
              <a:t> </a:t>
            </a:r>
            <a:r>
              <a:rPr spc="105" dirty="0"/>
              <a:t>C</a:t>
            </a:r>
            <a:r>
              <a:rPr spc="45" dirty="0"/>
              <a:t>A</a:t>
            </a:r>
            <a:r>
              <a:rPr spc="80" dirty="0"/>
              <a:t>S</a:t>
            </a:r>
            <a:r>
              <a:rPr spc="-30" dirty="0"/>
              <a:t>E</a:t>
            </a:r>
            <a:r>
              <a:rPr spc="210" dirty="0"/>
              <a:t> </a:t>
            </a:r>
            <a:r>
              <a:rPr spc="80" dirty="0"/>
              <a:t>#</a:t>
            </a:r>
            <a:r>
              <a:rPr spc="-25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0280" y="1952911"/>
            <a:ext cx="5825490" cy="92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75" dirty="0">
                <a:solidFill>
                  <a:srgbClr val="224655"/>
                </a:solidFill>
                <a:latin typeface="Corbel"/>
                <a:cs typeface="Corbel"/>
              </a:rPr>
              <a:t>P</a:t>
            </a:r>
            <a:r>
              <a:rPr sz="1200" b="1" spc="90" dirty="0">
                <a:solidFill>
                  <a:srgbClr val="224655"/>
                </a:solidFill>
                <a:latin typeface="Corbel"/>
                <a:cs typeface="Corbel"/>
              </a:rPr>
              <a:t>O</a:t>
            </a:r>
            <a:r>
              <a:rPr sz="1200" b="1" spc="75" dirty="0">
                <a:solidFill>
                  <a:srgbClr val="224655"/>
                </a:solidFill>
                <a:latin typeface="Corbel"/>
                <a:cs typeface="Corbel"/>
              </a:rPr>
              <a:t>W</a:t>
            </a:r>
            <a:r>
              <a:rPr sz="1200" b="1" spc="100" dirty="0">
                <a:solidFill>
                  <a:srgbClr val="224655"/>
                </a:solidFill>
                <a:latin typeface="Corbel"/>
                <a:cs typeface="Corbel"/>
              </a:rPr>
              <a:t>E</a:t>
            </a:r>
            <a:r>
              <a:rPr sz="1200" b="1" spc="-10" dirty="0">
                <a:solidFill>
                  <a:srgbClr val="224655"/>
                </a:solidFill>
                <a:latin typeface="Corbel"/>
                <a:cs typeface="Corbel"/>
              </a:rPr>
              <a:t>R</a:t>
            </a:r>
            <a:r>
              <a:rPr sz="1200" b="1" dirty="0">
                <a:solidFill>
                  <a:srgbClr val="224655"/>
                </a:solidFill>
                <a:latin typeface="Corbel"/>
                <a:cs typeface="Corbel"/>
              </a:rPr>
              <a:t> </a:t>
            </a:r>
            <a:r>
              <a:rPr sz="1200" b="1" spc="-50" dirty="0">
                <a:solidFill>
                  <a:srgbClr val="224655"/>
                </a:solidFill>
                <a:latin typeface="Corbel"/>
                <a:cs typeface="Corbel"/>
              </a:rPr>
              <a:t> </a:t>
            </a:r>
            <a:r>
              <a:rPr sz="1200" b="1" spc="80" dirty="0">
                <a:solidFill>
                  <a:srgbClr val="224655"/>
                </a:solidFill>
                <a:latin typeface="Corbel"/>
                <a:cs typeface="Corbel"/>
              </a:rPr>
              <a:t>ST</a:t>
            </a:r>
            <a:r>
              <a:rPr sz="1200" b="1" spc="100" dirty="0">
                <a:solidFill>
                  <a:srgbClr val="224655"/>
                </a:solidFill>
                <a:latin typeface="Corbel"/>
                <a:cs typeface="Corbel"/>
              </a:rPr>
              <a:t>A</a:t>
            </a:r>
            <a:r>
              <a:rPr sz="1200" b="1" spc="80" dirty="0">
                <a:solidFill>
                  <a:srgbClr val="224655"/>
                </a:solidFill>
                <a:latin typeface="Corbel"/>
                <a:cs typeface="Corbel"/>
              </a:rPr>
              <a:t>T</a:t>
            </a:r>
            <a:r>
              <a:rPr sz="1200" b="1" spc="90" dirty="0">
                <a:solidFill>
                  <a:srgbClr val="224655"/>
                </a:solidFill>
                <a:latin typeface="Corbel"/>
                <a:cs typeface="Corbel"/>
              </a:rPr>
              <a:t>IO</a:t>
            </a:r>
            <a:r>
              <a:rPr sz="1200" b="1" spc="-10" dirty="0">
                <a:solidFill>
                  <a:srgbClr val="224655"/>
                </a:solidFill>
                <a:latin typeface="Corbel"/>
                <a:cs typeface="Corbel"/>
              </a:rPr>
              <a:t>N</a:t>
            </a:r>
            <a:endParaRPr sz="12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5080">
              <a:lnSpc>
                <a:spcPct val="101699"/>
              </a:lnSpc>
            </a:pP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adva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ge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re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bv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io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,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fue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,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no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fu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0" dirty="0">
                <a:solidFill>
                  <a:srgbClr val="10222B"/>
                </a:solidFill>
                <a:latin typeface="Corbel"/>
                <a:cs typeface="Corbel"/>
              </a:rPr>
              <a:t>b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on</a:t>
            </a:r>
            <a:r>
              <a:rPr sz="1200" spc="-3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io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s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f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om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0" dirty="0">
                <a:solidFill>
                  <a:srgbClr val="10222B"/>
                </a:solidFill>
                <a:latin typeface="Corbel"/>
                <a:cs typeface="Corbel"/>
              </a:rPr>
              <a:t>b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rning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0" dirty="0">
                <a:solidFill>
                  <a:srgbClr val="10222B"/>
                </a:solidFill>
                <a:latin typeface="Corbel"/>
                <a:cs typeface="Corbel"/>
              </a:rPr>
              <a:t>f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il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fu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ls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nd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no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x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v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ys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of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0" dirty="0">
                <a:solidFill>
                  <a:srgbClr val="10222B"/>
                </a:solidFill>
                <a:latin typeface="Corbel"/>
                <a:cs typeface="Corbel"/>
              </a:rPr>
              <a:t>b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35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s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on lan</a:t>
            </a:r>
            <a:r>
              <a:rPr sz="1200" spc="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sc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ape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s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ith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k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sh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lf li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fe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.</a:t>
            </a:r>
            <a:endParaRPr sz="1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ag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sc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v</a:t>
            </a:r>
            <a:r>
              <a:rPr sz="1200" spc="-3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sion of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the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se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,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or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mu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ti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le l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as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s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for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r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edu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ncy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me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su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.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0280" y="4743357"/>
            <a:ext cx="5825490" cy="92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1699"/>
              </a:lnSpc>
            </a:pP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de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vice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ld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b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3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1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0</a:t>
            </a:r>
            <a:r>
              <a:rPr sz="1200" spc="-30" dirty="0">
                <a:solidFill>
                  <a:srgbClr val="10222B"/>
                </a:solidFill>
                <a:latin typeface="Corbel"/>
                <a:cs typeface="Corbel"/>
              </a:rPr>
              <a:t>0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%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3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b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ut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l,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7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ro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du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3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ini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ma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f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b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ring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nd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3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gea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veme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6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ge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at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6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ta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6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bu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7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7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6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6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mpa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ri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son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6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al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7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7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6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6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or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co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/ga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s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we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.</a:t>
            </a:r>
            <a:endParaRPr sz="1200">
              <a:latin typeface="Corbel"/>
              <a:cs typeface="Corbel"/>
            </a:endParaRPr>
          </a:p>
          <a:p>
            <a:pPr marL="12700" marR="6985" algn="just">
              <a:lnSpc>
                <a:spcPct val="101699"/>
              </a:lnSpc>
            </a:pP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ind</a:t>
            </a:r>
            <a:r>
              <a:rPr sz="1200" spc="3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rb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3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only</a:t>
            </a:r>
            <a:r>
              <a:rPr sz="1200" spc="3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spc="-3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k</a:t>
            </a:r>
            <a:r>
              <a:rPr sz="1200" spc="3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in</a:t>
            </a:r>
            <a:r>
              <a:rPr sz="1200" spc="3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it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5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4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re</a:t>
            </a:r>
            <a:r>
              <a:rPr sz="1200" spc="3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nd</a:t>
            </a:r>
            <a:r>
              <a:rPr sz="1200" spc="5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stro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ges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5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nd</a:t>
            </a:r>
            <a:r>
              <a:rPr sz="1200" spc="3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va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ry</a:t>
            </a:r>
            <a:r>
              <a:rPr sz="1200" spc="4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on</a:t>
            </a:r>
            <a:r>
              <a:rPr sz="1200" spc="3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ind</a:t>
            </a:r>
            <a:r>
              <a:rPr sz="1200" spc="3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ava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il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ab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ility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ch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da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y,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th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y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re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v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y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co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ly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nd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it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rea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s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of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ing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bea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ut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y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10411" y="2958084"/>
            <a:ext cx="5561075" cy="17023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14</a:t>
            </a:fld>
            <a:endParaRPr spc="-1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280">
              <a:lnSpc>
                <a:spcPct val="100000"/>
              </a:lnSpc>
            </a:pPr>
            <a:r>
              <a:rPr spc="75" dirty="0"/>
              <a:t>US</a:t>
            </a:r>
            <a:r>
              <a:rPr spc="-30" dirty="0"/>
              <a:t>E</a:t>
            </a:r>
            <a:r>
              <a:rPr spc="175" dirty="0"/>
              <a:t> </a:t>
            </a:r>
            <a:r>
              <a:rPr spc="105" dirty="0"/>
              <a:t>C</a:t>
            </a:r>
            <a:r>
              <a:rPr spc="45" dirty="0"/>
              <a:t>A</a:t>
            </a:r>
            <a:r>
              <a:rPr spc="80" dirty="0"/>
              <a:t>S</a:t>
            </a:r>
            <a:r>
              <a:rPr spc="-30" dirty="0"/>
              <a:t>E</a:t>
            </a:r>
            <a:r>
              <a:rPr spc="210" dirty="0"/>
              <a:t> </a:t>
            </a:r>
            <a:r>
              <a:rPr spc="80" dirty="0"/>
              <a:t>#</a:t>
            </a:r>
            <a:r>
              <a:rPr spc="-25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0280" y="1952911"/>
            <a:ext cx="5828030" cy="3154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200" b="1" spc="80" dirty="0">
                <a:solidFill>
                  <a:srgbClr val="224655"/>
                </a:solidFill>
                <a:latin typeface="Corbel"/>
                <a:cs typeface="Corbel"/>
              </a:rPr>
              <a:t>DE</a:t>
            </a:r>
            <a:r>
              <a:rPr sz="1200" b="1" spc="75" dirty="0">
                <a:solidFill>
                  <a:srgbClr val="224655"/>
                </a:solidFill>
                <a:latin typeface="Corbel"/>
                <a:cs typeface="Corbel"/>
              </a:rPr>
              <a:t>C</a:t>
            </a:r>
            <a:r>
              <a:rPr sz="1200" b="1" spc="100" dirty="0">
                <a:solidFill>
                  <a:srgbClr val="224655"/>
                </a:solidFill>
                <a:latin typeface="Corbel"/>
                <a:cs typeface="Corbel"/>
              </a:rPr>
              <a:t>EN</a:t>
            </a:r>
            <a:r>
              <a:rPr sz="1200" b="1" spc="80" dirty="0">
                <a:solidFill>
                  <a:srgbClr val="224655"/>
                </a:solidFill>
                <a:latin typeface="Corbel"/>
                <a:cs typeface="Corbel"/>
              </a:rPr>
              <a:t>TRAL</a:t>
            </a:r>
            <a:r>
              <a:rPr sz="1200" b="1" spc="95" dirty="0">
                <a:solidFill>
                  <a:srgbClr val="224655"/>
                </a:solidFill>
                <a:latin typeface="Corbel"/>
                <a:cs typeface="Corbel"/>
              </a:rPr>
              <a:t>I</a:t>
            </a:r>
            <a:r>
              <a:rPr sz="1200" b="1" spc="80" dirty="0">
                <a:solidFill>
                  <a:srgbClr val="224655"/>
                </a:solidFill>
                <a:latin typeface="Corbel"/>
                <a:cs typeface="Corbel"/>
              </a:rPr>
              <a:t>S</a:t>
            </a:r>
            <a:r>
              <a:rPr sz="1200" b="1" spc="100" dirty="0">
                <a:solidFill>
                  <a:srgbClr val="224655"/>
                </a:solidFill>
                <a:latin typeface="Corbel"/>
                <a:cs typeface="Corbel"/>
              </a:rPr>
              <a:t>E</a:t>
            </a:r>
            <a:r>
              <a:rPr sz="1200" b="1" spc="-10" dirty="0">
                <a:solidFill>
                  <a:srgbClr val="224655"/>
                </a:solidFill>
                <a:latin typeface="Corbel"/>
                <a:cs typeface="Corbel"/>
              </a:rPr>
              <a:t>D</a:t>
            </a:r>
            <a:r>
              <a:rPr sz="1200" b="1" dirty="0">
                <a:solidFill>
                  <a:srgbClr val="224655"/>
                </a:solidFill>
                <a:latin typeface="Corbel"/>
                <a:cs typeface="Corbel"/>
              </a:rPr>
              <a:t> </a:t>
            </a:r>
            <a:r>
              <a:rPr sz="1200" b="1" spc="-50" dirty="0">
                <a:solidFill>
                  <a:srgbClr val="224655"/>
                </a:solidFill>
                <a:latin typeface="Corbel"/>
                <a:cs typeface="Corbel"/>
              </a:rPr>
              <a:t> </a:t>
            </a:r>
            <a:r>
              <a:rPr sz="1200" b="1" spc="100" dirty="0">
                <a:solidFill>
                  <a:srgbClr val="224655"/>
                </a:solidFill>
                <a:latin typeface="Corbel"/>
                <a:cs typeface="Corbel"/>
              </a:rPr>
              <a:t>H</a:t>
            </a:r>
            <a:r>
              <a:rPr sz="1200" b="1" spc="75" dirty="0">
                <a:solidFill>
                  <a:srgbClr val="224655"/>
                </a:solidFill>
                <a:latin typeface="Corbel"/>
                <a:cs typeface="Corbel"/>
              </a:rPr>
              <a:t>O</a:t>
            </a:r>
            <a:r>
              <a:rPr sz="1200" b="1" spc="90" dirty="0">
                <a:solidFill>
                  <a:srgbClr val="224655"/>
                </a:solidFill>
                <a:latin typeface="Corbel"/>
                <a:cs typeface="Corbel"/>
              </a:rPr>
              <a:t>M</a:t>
            </a:r>
            <a:r>
              <a:rPr sz="1200" b="1" spc="-10" dirty="0">
                <a:solidFill>
                  <a:srgbClr val="224655"/>
                </a:solidFill>
                <a:latin typeface="Corbel"/>
                <a:cs typeface="Corbel"/>
              </a:rPr>
              <a:t>E</a:t>
            </a:r>
            <a:r>
              <a:rPr sz="1200" b="1" dirty="0">
                <a:solidFill>
                  <a:srgbClr val="224655"/>
                </a:solidFill>
                <a:latin typeface="Corbel"/>
                <a:cs typeface="Corbel"/>
              </a:rPr>
              <a:t> </a:t>
            </a:r>
            <a:r>
              <a:rPr sz="1200" b="1" spc="-50" dirty="0">
                <a:solidFill>
                  <a:srgbClr val="224655"/>
                </a:solidFill>
                <a:latin typeface="Corbel"/>
                <a:cs typeface="Corbel"/>
              </a:rPr>
              <a:t> </a:t>
            </a:r>
            <a:r>
              <a:rPr sz="1200" b="1" spc="95" dirty="0">
                <a:solidFill>
                  <a:srgbClr val="224655"/>
                </a:solidFill>
                <a:latin typeface="Corbel"/>
                <a:cs typeface="Corbel"/>
              </a:rPr>
              <a:t>P</a:t>
            </a:r>
            <a:r>
              <a:rPr sz="1200" b="1" spc="90" dirty="0">
                <a:solidFill>
                  <a:srgbClr val="224655"/>
                </a:solidFill>
                <a:latin typeface="Corbel"/>
                <a:cs typeface="Corbel"/>
              </a:rPr>
              <a:t>O</a:t>
            </a:r>
            <a:r>
              <a:rPr sz="1200" b="1" spc="75" dirty="0">
                <a:solidFill>
                  <a:srgbClr val="224655"/>
                </a:solidFill>
                <a:latin typeface="Corbel"/>
                <a:cs typeface="Corbel"/>
              </a:rPr>
              <a:t>W</a:t>
            </a:r>
            <a:r>
              <a:rPr sz="1200" b="1" spc="100" dirty="0">
                <a:solidFill>
                  <a:srgbClr val="224655"/>
                </a:solidFill>
                <a:latin typeface="Corbel"/>
                <a:cs typeface="Corbel"/>
              </a:rPr>
              <a:t>E</a:t>
            </a:r>
            <a:r>
              <a:rPr sz="1200" b="1" spc="-10" dirty="0">
                <a:solidFill>
                  <a:srgbClr val="224655"/>
                </a:solidFill>
                <a:latin typeface="Corbel"/>
                <a:cs typeface="Corbel"/>
              </a:rPr>
              <a:t>R</a:t>
            </a:r>
            <a:r>
              <a:rPr sz="1200" b="1" dirty="0">
                <a:solidFill>
                  <a:srgbClr val="224655"/>
                </a:solidFill>
                <a:latin typeface="Corbel"/>
                <a:cs typeface="Corbel"/>
              </a:rPr>
              <a:t> </a:t>
            </a:r>
            <a:r>
              <a:rPr sz="1200" b="1" spc="-50" dirty="0">
                <a:solidFill>
                  <a:srgbClr val="224655"/>
                </a:solidFill>
                <a:latin typeface="Corbel"/>
                <a:cs typeface="Corbel"/>
              </a:rPr>
              <a:t> </a:t>
            </a:r>
            <a:r>
              <a:rPr sz="1200" b="1" spc="75" dirty="0">
                <a:solidFill>
                  <a:srgbClr val="224655"/>
                </a:solidFill>
                <a:latin typeface="Corbel"/>
                <a:cs typeface="Corbel"/>
              </a:rPr>
              <a:t>G</a:t>
            </a:r>
            <a:r>
              <a:rPr sz="1200" b="1" spc="80" dirty="0">
                <a:solidFill>
                  <a:srgbClr val="224655"/>
                </a:solidFill>
                <a:latin typeface="Corbel"/>
                <a:cs typeface="Corbel"/>
              </a:rPr>
              <a:t>R</a:t>
            </a:r>
            <a:r>
              <a:rPr sz="1200" b="1" spc="95" dirty="0">
                <a:solidFill>
                  <a:srgbClr val="224655"/>
                </a:solidFill>
                <a:latin typeface="Corbel"/>
                <a:cs typeface="Corbel"/>
              </a:rPr>
              <a:t>I</a:t>
            </a:r>
            <a:r>
              <a:rPr sz="1200" b="1" spc="-10" dirty="0">
                <a:solidFill>
                  <a:srgbClr val="224655"/>
                </a:solidFill>
                <a:latin typeface="Corbel"/>
                <a:cs typeface="Corbel"/>
              </a:rPr>
              <a:t>D</a:t>
            </a:r>
            <a:endParaRPr sz="12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5715" algn="just">
              <a:lnSpc>
                <a:spcPct val="101699"/>
              </a:lnSpc>
            </a:pP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ag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4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ld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w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3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3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3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ho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use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hold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3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ld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3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re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4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AC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4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we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as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,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3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it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3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4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the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3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y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,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 conn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to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the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xi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rid in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f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tr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ct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,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for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x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amp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le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6</a:t>
            </a:r>
            <a:r>
              <a:rPr sz="1200" spc="0" dirty="0">
                <a:solidFill>
                  <a:srgbClr val="10222B"/>
                </a:solidFill>
                <a:latin typeface="Corbel"/>
                <a:cs typeface="Corbel"/>
              </a:rPr>
              <a:t>k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,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y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xc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s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3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use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8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7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ny</a:t>
            </a:r>
            <a:r>
              <a:rPr sz="1200" spc="7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8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ld</a:t>
            </a:r>
            <a:r>
              <a:rPr sz="1200" spc="9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flow</a:t>
            </a:r>
            <a:r>
              <a:rPr sz="1200" spc="5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0" dirty="0">
                <a:solidFill>
                  <a:srgbClr val="10222B"/>
                </a:solidFill>
                <a:latin typeface="Corbel"/>
                <a:cs typeface="Corbel"/>
              </a:rPr>
              <a:t>b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ck</a:t>
            </a:r>
            <a:r>
              <a:rPr sz="1200" spc="7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into</a:t>
            </a:r>
            <a:r>
              <a:rPr sz="1200" spc="7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the</a:t>
            </a:r>
            <a:r>
              <a:rPr sz="1200" spc="7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rid</a:t>
            </a:r>
            <a:r>
              <a:rPr sz="1200" spc="8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to</a:t>
            </a:r>
            <a:r>
              <a:rPr sz="1200" spc="7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b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7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age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8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b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y</a:t>
            </a:r>
            <a:r>
              <a:rPr sz="1200" spc="7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the</a:t>
            </a:r>
            <a:r>
              <a:rPr sz="1200" spc="7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we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8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mpa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ny.</a:t>
            </a:r>
            <a:r>
              <a:rPr sz="1200" spc="5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he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ric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b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y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nit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ld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b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f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.</a:t>
            </a:r>
            <a:endParaRPr sz="12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7620" algn="just">
              <a:lnSpc>
                <a:spcPct val="101699"/>
              </a:lnSpc>
            </a:pP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5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7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mpa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ny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5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wo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ld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5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th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5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se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ll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5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tricity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5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ner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7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b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y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5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asse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5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of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5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ho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se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hol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7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to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b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in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esse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s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ve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ry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edu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.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er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is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so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oss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b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ility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of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b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se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av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ing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th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ir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n.</a:t>
            </a:r>
            <a:endParaRPr sz="12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8255" algn="just">
              <a:lnSpc>
                <a:spcPct val="101699"/>
              </a:lnSpc>
            </a:pP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4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5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to</a:t>
            </a:r>
            <a:r>
              <a:rPr sz="1200" spc="4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the</a:t>
            </a:r>
            <a:r>
              <a:rPr sz="1200" spc="4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ho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4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ld</a:t>
            </a:r>
            <a:r>
              <a:rPr sz="1200" spc="4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b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6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5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5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f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re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,</a:t>
            </a:r>
            <a:r>
              <a:rPr sz="1200" spc="4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in</a:t>
            </a:r>
            <a:r>
              <a:rPr sz="1200" spc="4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the</a:t>
            </a:r>
            <a:r>
              <a:rPr sz="1200" spc="4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v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nt</a:t>
            </a:r>
            <a:r>
              <a:rPr sz="1200" spc="4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of</a:t>
            </a:r>
            <a:r>
              <a:rPr sz="1200" spc="4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4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4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wea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th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5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inci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t,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b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in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the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se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of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p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the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ctr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ty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ld 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b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p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ro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v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b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y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he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p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we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pa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ny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f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for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b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ku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bef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ore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epa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ir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3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 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me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t.</a:t>
            </a:r>
            <a:endParaRPr sz="12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1699"/>
              </a:lnSpc>
            </a:pP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be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nef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its</a:t>
            </a:r>
            <a:r>
              <a:rPr sz="1200" spc="-3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of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wa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ys</a:t>
            </a:r>
            <a:r>
              <a:rPr sz="1200" spc="-3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 too</a:t>
            </a:r>
            <a:r>
              <a:rPr sz="1200" spc="-4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3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to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list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0" dirty="0">
                <a:solidFill>
                  <a:srgbClr val="10222B"/>
                </a:solidFill>
                <a:latin typeface="Corbel"/>
                <a:cs typeface="Corbel"/>
              </a:rPr>
              <a:t>b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few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x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3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ld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b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ic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ee</a:t>
            </a:r>
            <a:r>
              <a:rPr sz="1200" spc="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s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nd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food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ese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v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3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.</a:t>
            </a:r>
            <a:r>
              <a:rPr sz="1200" spc="114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co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b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9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cr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y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to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ining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th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ke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14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y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the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c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 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se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y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ad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v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nt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ag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in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c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as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of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onf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lict.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69007" y="5199888"/>
            <a:ext cx="3944111" cy="41224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15</a:t>
            </a:fld>
            <a:endParaRPr spc="-1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280">
              <a:lnSpc>
                <a:spcPct val="100000"/>
              </a:lnSpc>
            </a:pPr>
            <a:r>
              <a:rPr spc="75" dirty="0"/>
              <a:t>US</a:t>
            </a:r>
            <a:r>
              <a:rPr spc="-30" dirty="0"/>
              <a:t>E</a:t>
            </a:r>
            <a:r>
              <a:rPr spc="175" dirty="0"/>
              <a:t> </a:t>
            </a:r>
            <a:r>
              <a:rPr spc="105" dirty="0"/>
              <a:t>C</a:t>
            </a:r>
            <a:r>
              <a:rPr spc="45" dirty="0"/>
              <a:t>A</a:t>
            </a:r>
            <a:r>
              <a:rPr spc="80" dirty="0"/>
              <a:t>S</a:t>
            </a:r>
            <a:r>
              <a:rPr spc="-30" dirty="0"/>
              <a:t>E</a:t>
            </a:r>
            <a:r>
              <a:rPr spc="210" dirty="0"/>
              <a:t> </a:t>
            </a:r>
            <a:r>
              <a:rPr spc="80" dirty="0"/>
              <a:t>#</a:t>
            </a:r>
            <a:r>
              <a:rPr spc="-25" dirty="0"/>
              <a:t>3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pc="80" dirty="0"/>
              <a:t>ELE</a:t>
            </a:r>
            <a:r>
              <a:rPr spc="90" dirty="0"/>
              <a:t>C</a:t>
            </a:r>
            <a:r>
              <a:rPr spc="95" dirty="0"/>
              <a:t>T</a:t>
            </a:r>
            <a:r>
              <a:rPr spc="80" dirty="0"/>
              <a:t>R</a:t>
            </a:r>
            <a:r>
              <a:rPr spc="95" dirty="0"/>
              <a:t>I</a:t>
            </a:r>
            <a:r>
              <a:rPr spc="-10" dirty="0"/>
              <a:t>C</a:t>
            </a:r>
            <a:r>
              <a:rPr dirty="0"/>
              <a:t> </a:t>
            </a:r>
            <a:r>
              <a:rPr spc="-45" dirty="0"/>
              <a:t> </a:t>
            </a:r>
            <a:r>
              <a:rPr spc="75" dirty="0"/>
              <a:t>C</a:t>
            </a:r>
            <a:r>
              <a:rPr spc="80" dirty="0"/>
              <a:t>AR</a:t>
            </a:r>
            <a:r>
              <a:rPr spc="-10" dirty="0"/>
              <a:t>S</a:t>
            </a: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6350" algn="just">
              <a:lnSpc>
                <a:spcPct val="101699"/>
              </a:lnSpc>
            </a:pPr>
            <a:r>
              <a:rPr b="0" spc="-20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ith</a:t>
            </a:r>
            <a:r>
              <a:rPr b="0" spc="9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the</a:t>
            </a:r>
            <a:r>
              <a:rPr b="0" spc="9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ro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b="0" spc="-2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b="0" spc="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b="0" spc="9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b="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b="0" spc="-2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nd</a:t>
            </a:r>
            <a:r>
              <a:rPr b="0" spc="1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to</a:t>
            </a:r>
            <a:r>
              <a:rPr b="0" spc="8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b="0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b="0" spc="-2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b="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b="0" spc="9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ga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b="0" spc="9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2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nd</a:t>
            </a:r>
            <a:r>
              <a:rPr b="0" spc="9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b="0" spc="-2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b="0" spc="9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rs</a:t>
            </a:r>
            <a:r>
              <a:rPr b="0" spc="10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nd</a:t>
            </a:r>
            <a:r>
              <a:rPr b="0" spc="8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for</a:t>
            </a:r>
            <a:r>
              <a:rPr b="0" spc="9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b="0" spc="9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2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nt</a:t>
            </a:r>
            <a:r>
              <a:rPr b="0" spc="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b="0" spc="9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b="0" spc="-20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ici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b="0" spc="9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to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 r</a:t>
            </a:r>
            <a:r>
              <a:rPr b="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tr</a:t>
            </a:r>
            <a:r>
              <a:rPr b="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ct</a:t>
            </a:r>
            <a:r>
              <a:rPr b="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sa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s 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of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b="0" spc="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rs 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to</a:t>
            </a:r>
            <a:r>
              <a:rPr b="0" spc="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ct</a:t>
            </a:r>
            <a:r>
              <a:rPr b="0" spc="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ic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only</a:t>
            </a:r>
            <a:r>
              <a:rPr b="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it</a:t>
            </a:r>
            <a:r>
              <a:rPr b="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b="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s 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b="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th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b="0" spc="-20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b="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sa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ying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th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b="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eve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ry</a:t>
            </a:r>
            <a:r>
              <a:rPr b="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2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nt</a:t>
            </a:r>
            <a:r>
              <a:rPr b="0" spc="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y</a:t>
            </a:r>
            <a:r>
              <a:rPr b="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is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 facing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 in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f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b="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tr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ct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re 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b="0" spc="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b="0" spc="-25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b="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s 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to</a:t>
            </a:r>
            <a:r>
              <a:rPr b="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k</a:t>
            </a:r>
            <a:r>
              <a:rPr b="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ith</a:t>
            </a:r>
            <a:r>
              <a:rPr b="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de</a:t>
            </a:r>
            <a:r>
              <a:rPr b="0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nd</a:t>
            </a:r>
            <a:r>
              <a:rPr b="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2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nd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fu</a:t>
            </a:r>
            <a:r>
              <a:rPr b="0" spc="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re 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use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.</a:t>
            </a:r>
          </a:p>
          <a:p>
            <a:pPr marL="12700" marR="6350" algn="just">
              <a:lnSpc>
                <a:spcPct val="101699"/>
              </a:lnSpc>
            </a:pP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La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nd</a:t>
            </a:r>
            <a:r>
              <a:rPr b="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6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q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b="0" spc="-2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b="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6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f</a:t>
            </a:r>
            <a:r>
              <a:rPr b="0" spc="-3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b="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6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ch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b="0" spc="-25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ing</a:t>
            </a:r>
            <a:r>
              <a:rPr b="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7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b="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tion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,</a:t>
            </a:r>
            <a:r>
              <a:rPr b="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7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x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pe</a:t>
            </a:r>
            <a:r>
              <a:rPr b="0" spc="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v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b="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8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b="0" spc="-25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b="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6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ch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ge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rs,</a:t>
            </a:r>
            <a:r>
              <a:rPr b="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7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li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it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b="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7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es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rc</a:t>
            </a:r>
            <a:r>
              <a:rPr b="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b="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8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for</a:t>
            </a:r>
            <a:r>
              <a:rPr b="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7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sc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le lithi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b</a:t>
            </a:r>
            <a:r>
              <a:rPr b="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tt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b="0" spc="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y</a:t>
            </a:r>
            <a:r>
              <a:rPr b="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25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ro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du</a:t>
            </a:r>
            <a:r>
              <a:rPr b="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tion</a:t>
            </a:r>
            <a:r>
              <a:rPr b="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tc</a:t>
            </a: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5715" algn="just">
              <a:lnSpc>
                <a:spcPct val="101899"/>
              </a:lnSpc>
            </a:pP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Now</a:t>
            </a:r>
            <a:r>
              <a:rPr b="0" spc="3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cons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de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b="0" spc="5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b="0" spc="3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lt</a:t>
            </a:r>
            <a:r>
              <a:rPr b="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b="0" spc="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b="0" spc="-2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ti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v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b="0" spc="3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v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io</a:t>
            </a:r>
            <a:r>
              <a:rPr b="0" spc="-2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,</a:t>
            </a:r>
            <a:r>
              <a:rPr b="0" spc="4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mag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ine</a:t>
            </a:r>
            <a:r>
              <a:rPr b="0" spc="3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b="0" spc="4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ine</a:t>
            </a:r>
            <a:r>
              <a:rPr b="0" spc="3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0" dirty="0">
                <a:solidFill>
                  <a:srgbClr val="10222B"/>
                </a:solidFill>
                <a:latin typeface="Corbel"/>
                <a:cs typeface="Corbel"/>
              </a:rPr>
              <a:t>b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y</a:t>
            </a:r>
            <a:r>
              <a:rPr b="0" spc="3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mu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ch</a:t>
            </a:r>
            <a:r>
              <a:rPr b="0" spc="3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li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k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b="0" spc="3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b="0" spc="3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b="0" spc="-2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nt</a:t>
            </a:r>
            <a:r>
              <a:rPr b="0" spc="5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PC</a:t>
            </a:r>
            <a:r>
              <a:rPr b="0" spc="3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rin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te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b="0" spc="5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b="0" spc="-2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re</a:t>
            </a:r>
            <a:r>
              <a:rPr b="0" spc="2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ink 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rtr</a:t>
            </a:r>
            <a:r>
              <a:rPr b="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dge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b="0" spc="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2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re</a:t>
            </a:r>
            <a:r>
              <a:rPr b="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in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se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b="0" spc="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ed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,</a:t>
            </a:r>
            <a:r>
              <a:rPr b="0" spc="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th</a:t>
            </a:r>
            <a:r>
              <a:rPr b="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b="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in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se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rt</a:t>
            </a:r>
            <a:r>
              <a:rPr b="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4</a:t>
            </a:r>
            <a:r>
              <a:rPr b="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2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MAC</a:t>
            </a:r>
            <a:r>
              <a:rPr b="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as</a:t>
            </a:r>
            <a:r>
              <a:rPr b="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, 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1</a:t>
            </a:r>
            <a:r>
              <a:rPr b="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0" dirty="0">
                <a:solidFill>
                  <a:srgbClr val="10222B"/>
                </a:solidFill>
                <a:latin typeface="Corbel"/>
                <a:cs typeface="Corbel"/>
              </a:rPr>
              <a:t>f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or</a:t>
            </a:r>
            <a:r>
              <a:rPr b="0" spc="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b="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ch</a:t>
            </a:r>
            <a:r>
              <a:rPr b="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25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ee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b="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otor,</a:t>
            </a:r>
            <a:r>
              <a:rPr b="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av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b="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n ON</a:t>
            </a:r>
            <a:r>
              <a:rPr b="0" spc="-2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b="0" spc="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b="0" spc="-2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b="0" spc="-25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su</a:t>
            </a:r>
            <a:r>
              <a:rPr b="0" spc="-25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ly</a:t>
            </a:r>
            <a:r>
              <a:rPr b="0" spc="-2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sys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th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b="0" spc="-2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us</a:t>
            </a:r>
            <a:r>
              <a:rPr b="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b="0" spc="-3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b="0" spc="-25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b="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b="0" spc="-2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ev</a:t>
            </a:r>
            <a:r>
              <a:rPr b="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the</a:t>
            </a:r>
            <a:r>
              <a:rPr b="0" spc="-2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b="0" spc="-2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is</a:t>
            </a:r>
            <a:r>
              <a:rPr b="0" spc="-3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in</a:t>
            </a:r>
            <a:r>
              <a:rPr b="0" spc="-2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otion</a:t>
            </a:r>
            <a:r>
              <a:rPr b="0" spc="-2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th</a:t>
            </a:r>
            <a:r>
              <a:rPr b="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b="0" spc="-2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th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 a 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b</a:t>
            </a:r>
            <a:r>
              <a:rPr b="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nk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of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 lithi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bat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b="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b="0" spc="-2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b="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to</a:t>
            </a:r>
            <a:r>
              <a:rPr b="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supp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ly</a:t>
            </a:r>
            <a:r>
              <a:rPr b="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we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r, 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th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b="0" spc="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b="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q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iring 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re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ge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.</a:t>
            </a:r>
          </a:p>
          <a:p>
            <a:pPr marL="12700" algn="just">
              <a:lnSpc>
                <a:spcPct val="100000"/>
              </a:lnSpc>
              <a:spcBef>
                <a:spcPts val="25"/>
              </a:spcBef>
            </a:pP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b="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ty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ic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l 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r 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s 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0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.3</a:t>
            </a:r>
            <a:r>
              <a:rPr b="0" spc="-20" dirty="0">
                <a:solidFill>
                  <a:srgbClr val="10222B"/>
                </a:solidFill>
                <a:latin typeface="Corbel"/>
                <a:cs typeface="Corbel"/>
              </a:rPr>
              <a:t>K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b="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pe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b="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il</a:t>
            </a:r>
            <a:r>
              <a:rPr b="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,</a:t>
            </a:r>
            <a:r>
              <a:rPr b="0" spc="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b="0" spc="-2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y</a:t>
            </a:r>
            <a:r>
              <a:rPr b="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ot 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ro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v</a:t>
            </a:r>
            <a:r>
              <a:rPr b="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 it</a:t>
            </a:r>
            <a:r>
              <a:rPr b="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on</a:t>
            </a:r>
            <a:r>
              <a:rPr b="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th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b="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AND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b="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b="0" spc="-20" dirty="0">
                <a:solidFill>
                  <a:srgbClr val="10222B"/>
                </a:solidFill>
                <a:latin typeface="Corbel"/>
                <a:cs typeface="Corbel"/>
              </a:rPr>
              <a:t>V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ER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b="0" spc="-2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b="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HA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GE!</a:t>
            </a: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1699"/>
              </a:lnSpc>
            </a:pP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f</a:t>
            </a:r>
            <a:r>
              <a:rPr b="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9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b="0" spc="-2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b="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2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AC</a:t>
            </a:r>
            <a:r>
              <a:rPr b="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2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nit</a:t>
            </a:r>
            <a:r>
              <a:rPr b="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sh</a:t>
            </a:r>
            <a:r>
              <a:rPr b="0" spc="-3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b="0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ld</a:t>
            </a:r>
            <a:r>
              <a:rPr b="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0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fa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il</a:t>
            </a:r>
            <a:r>
              <a:rPr b="0" spc="114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b="0" spc="-3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b="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th</a:t>
            </a:r>
            <a:r>
              <a:rPr b="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re</a:t>
            </a:r>
            <a:r>
              <a:rPr b="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b="0" spc="-3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b="0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ld</a:t>
            </a:r>
            <a:r>
              <a:rPr b="0" spc="1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0" dirty="0">
                <a:solidFill>
                  <a:srgbClr val="10222B"/>
                </a:solidFill>
                <a:latin typeface="Corbel"/>
                <a:cs typeface="Corbel"/>
              </a:rPr>
              <a:t>b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b="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no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ug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b="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b="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b="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9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f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rom</a:t>
            </a:r>
            <a:r>
              <a:rPr b="0" spc="114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the</a:t>
            </a:r>
            <a:r>
              <a:rPr b="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oth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rs</a:t>
            </a:r>
            <a:r>
              <a:rPr b="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b="0" spc="114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ver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t 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b="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y,</a:t>
            </a:r>
            <a:r>
              <a:rPr b="0" spc="9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if</a:t>
            </a:r>
            <a:r>
              <a:rPr b="0" spc="8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b="0" spc="9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b="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b="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b="0" spc="8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otor</a:t>
            </a:r>
            <a:r>
              <a:rPr b="0" spc="1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fa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ils</a:t>
            </a:r>
            <a:r>
              <a:rPr b="0" spc="9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th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b="0" spc="8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the</a:t>
            </a:r>
            <a:r>
              <a:rPr b="0" spc="8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oth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b="0" spc="8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ee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ls</a:t>
            </a:r>
            <a:r>
              <a:rPr b="0" spc="9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ld</a:t>
            </a:r>
            <a:r>
              <a:rPr b="0" spc="9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ontin</a:t>
            </a:r>
            <a:r>
              <a:rPr b="0" spc="-20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b="0" spc="10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to</a:t>
            </a:r>
            <a:r>
              <a:rPr b="0" spc="6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ork</a:t>
            </a:r>
            <a:r>
              <a:rPr b="0" spc="9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b="0" spc="1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th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y</a:t>
            </a:r>
            <a:r>
              <a:rPr b="0" spc="8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re</a:t>
            </a:r>
            <a:r>
              <a:rPr b="0" spc="9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ll in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b="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pe</a:t>
            </a:r>
            <a:r>
              <a:rPr b="0" spc="-2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de</a:t>
            </a:r>
            <a:r>
              <a:rPr b="0" spc="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t.</a:t>
            </a: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6985" algn="just">
              <a:lnSpc>
                <a:spcPct val="101699"/>
              </a:lnSpc>
            </a:pP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Se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rvice</a:t>
            </a:r>
            <a:r>
              <a:rPr b="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9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b="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b="0" spc="-2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b="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9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co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ld</a:t>
            </a:r>
            <a:r>
              <a:rPr b="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10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co</a:t>
            </a:r>
            <a:r>
              <a:rPr b="0" spc="-2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b="0" spc="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b="0" spc="-2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b="0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b="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9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to</a:t>
            </a:r>
            <a:r>
              <a:rPr b="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9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ro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v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b="0" dirty="0">
                <a:solidFill>
                  <a:srgbClr val="10222B"/>
                </a:solidFill>
                <a:latin typeface="Corbel"/>
                <a:cs typeface="Corbel"/>
              </a:rPr>
              <a:t>    </a:t>
            </a:r>
            <a:r>
              <a:rPr b="0" spc="-5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st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b="0" spc="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b="0" spc="-2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rd</a:t>
            </a:r>
            <a:r>
              <a:rPr b="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10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b="0" spc="-25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b="0" spc="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b="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9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nits</a:t>
            </a:r>
            <a:r>
              <a:rPr b="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1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b="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8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ve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hi</a:t>
            </a:r>
            <a:r>
              <a:rPr b="0" spc="-2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s,</a:t>
            </a:r>
            <a:r>
              <a:rPr b="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1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pe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rh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ap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s 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upg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b="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de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s or 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rep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b="0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b="0" spc="-2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ts 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f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or 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fau</a:t>
            </a:r>
            <a:r>
              <a:rPr b="0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ty</a:t>
            </a:r>
            <a:r>
              <a:rPr b="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b="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, 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spa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re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 w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ee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l 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b="0" spc="-10" dirty="0">
                <a:solidFill>
                  <a:srgbClr val="10222B"/>
                </a:solidFill>
                <a:latin typeface="Corbel"/>
                <a:cs typeface="Corbel"/>
              </a:rPr>
              <a:t>otors</a:t>
            </a:r>
            <a:r>
              <a:rPr b="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b="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b="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b="0" spc="-5" dirty="0">
                <a:solidFill>
                  <a:srgbClr val="10222B"/>
                </a:solidFill>
                <a:latin typeface="Corbel"/>
                <a:cs typeface="Corbel"/>
              </a:rPr>
              <a:t>.</a:t>
            </a:r>
          </a:p>
        </p:txBody>
      </p:sp>
      <p:sp>
        <p:nvSpPr>
          <p:cNvPr id="4" name="object 4"/>
          <p:cNvSpPr/>
          <p:nvPr/>
        </p:nvSpPr>
        <p:spPr>
          <a:xfrm>
            <a:off x="914400" y="5954267"/>
            <a:ext cx="3779519" cy="24719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16</a:t>
            </a:fld>
            <a:endParaRPr spc="-1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17</a:t>
            </a:fld>
            <a:endParaRPr spc="-1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36820"/>
            <a:ext cx="7772400" cy="4573905"/>
          </a:xfrm>
          <a:custGeom>
            <a:avLst/>
            <a:gdLst/>
            <a:ahLst/>
            <a:cxnLst/>
            <a:rect l="l" t="t" r="r" b="b"/>
            <a:pathLst>
              <a:path w="7772400" h="4573905">
                <a:moveTo>
                  <a:pt x="0" y="4573523"/>
                </a:moveTo>
                <a:lnTo>
                  <a:pt x="7772399" y="4573523"/>
                </a:lnTo>
                <a:lnTo>
                  <a:pt x="7772399" y="0"/>
                </a:lnTo>
                <a:lnTo>
                  <a:pt x="0" y="0"/>
                </a:lnTo>
                <a:lnTo>
                  <a:pt x="0" y="4573523"/>
                </a:lnTo>
                <a:close/>
              </a:path>
            </a:pathLst>
          </a:custGeom>
          <a:solidFill>
            <a:srgbClr val="F8E9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096"/>
            <a:ext cx="7772400" cy="5031105"/>
          </a:xfrm>
          <a:custGeom>
            <a:avLst/>
            <a:gdLst/>
            <a:ahLst/>
            <a:cxnLst/>
            <a:rect l="l" t="t" r="r" b="b"/>
            <a:pathLst>
              <a:path w="7772400" h="5031105">
                <a:moveTo>
                  <a:pt x="0" y="5030723"/>
                </a:moveTo>
                <a:lnTo>
                  <a:pt x="7772399" y="5030723"/>
                </a:lnTo>
                <a:lnTo>
                  <a:pt x="7772399" y="0"/>
                </a:lnTo>
                <a:lnTo>
                  <a:pt x="0" y="0"/>
                </a:lnTo>
                <a:lnTo>
                  <a:pt x="0" y="5030723"/>
                </a:lnTo>
                <a:close/>
              </a:path>
            </a:pathLst>
          </a:custGeom>
          <a:solidFill>
            <a:srgbClr val="2246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1500" y="600456"/>
            <a:ext cx="6629400" cy="8406765"/>
          </a:xfrm>
          <a:custGeom>
            <a:avLst/>
            <a:gdLst/>
            <a:ahLst/>
            <a:cxnLst/>
            <a:rect l="l" t="t" r="r" b="b"/>
            <a:pathLst>
              <a:path w="6629400" h="8406765">
                <a:moveTo>
                  <a:pt x="0" y="8406383"/>
                </a:moveTo>
                <a:lnTo>
                  <a:pt x="6629399" y="8406383"/>
                </a:lnTo>
                <a:lnTo>
                  <a:pt x="6629399" y="0"/>
                </a:lnTo>
                <a:lnTo>
                  <a:pt x="0" y="0"/>
                </a:lnTo>
                <a:lnTo>
                  <a:pt x="0" y="8406383"/>
                </a:lnTo>
                <a:close/>
              </a:path>
            </a:pathLst>
          </a:custGeom>
          <a:solidFill>
            <a:srgbClr val="FFF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26607" y="0"/>
            <a:ext cx="1224280" cy="1774189"/>
          </a:xfrm>
          <a:custGeom>
            <a:avLst/>
            <a:gdLst/>
            <a:ahLst/>
            <a:cxnLst/>
            <a:rect l="l" t="t" r="r" b="b"/>
            <a:pathLst>
              <a:path w="1224279" h="1774189">
                <a:moveTo>
                  <a:pt x="100583" y="0"/>
                </a:moveTo>
                <a:lnTo>
                  <a:pt x="0" y="0"/>
                </a:lnTo>
                <a:lnTo>
                  <a:pt x="0" y="1159763"/>
                </a:lnTo>
                <a:lnTo>
                  <a:pt x="2041" y="1210224"/>
                </a:lnTo>
                <a:lnTo>
                  <a:pt x="8060" y="1259544"/>
                </a:lnTo>
                <a:lnTo>
                  <a:pt x="17894" y="1307569"/>
                </a:lnTo>
                <a:lnTo>
                  <a:pt x="31382" y="1354141"/>
                </a:lnTo>
                <a:lnTo>
                  <a:pt x="48363" y="1399103"/>
                </a:lnTo>
                <a:lnTo>
                  <a:pt x="68676" y="1442299"/>
                </a:lnTo>
                <a:lnTo>
                  <a:pt x="92159" y="1483573"/>
                </a:lnTo>
                <a:lnTo>
                  <a:pt x="118652" y="1522768"/>
                </a:lnTo>
                <a:lnTo>
                  <a:pt x="147993" y="1559727"/>
                </a:lnTo>
                <a:lnTo>
                  <a:pt x="180022" y="1594294"/>
                </a:lnTo>
                <a:lnTo>
                  <a:pt x="214577" y="1626312"/>
                </a:lnTo>
                <a:lnTo>
                  <a:pt x="251496" y="1655624"/>
                </a:lnTo>
                <a:lnTo>
                  <a:pt x="290619" y="1682075"/>
                </a:lnTo>
                <a:lnTo>
                  <a:pt x="331785" y="1705506"/>
                </a:lnTo>
                <a:lnTo>
                  <a:pt x="374832" y="1725763"/>
                </a:lnTo>
                <a:lnTo>
                  <a:pt x="419599" y="1742687"/>
                </a:lnTo>
                <a:lnTo>
                  <a:pt x="465926" y="1756124"/>
                </a:lnTo>
                <a:lnTo>
                  <a:pt x="513650" y="1765915"/>
                </a:lnTo>
                <a:lnTo>
                  <a:pt x="562611" y="1771904"/>
                </a:lnTo>
                <a:lnTo>
                  <a:pt x="612647" y="1773935"/>
                </a:lnTo>
                <a:lnTo>
                  <a:pt x="662673" y="1771893"/>
                </a:lnTo>
                <a:lnTo>
                  <a:pt x="711602" y="1765874"/>
                </a:lnTo>
                <a:lnTo>
                  <a:pt x="759277" y="1756036"/>
                </a:lnTo>
                <a:lnTo>
                  <a:pt x="805537" y="1742541"/>
                </a:lnTo>
                <a:lnTo>
                  <a:pt x="850225" y="1725548"/>
                </a:lnTo>
                <a:lnTo>
                  <a:pt x="893181" y="1705218"/>
                </a:lnTo>
                <a:lnTo>
                  <a:pt x="934246" y="1681711"/>
                </a:lnTo>
                <a:lnTo>
                  <a:pt x="948784" y="1671827"/>
                </a:lnTo>
                <a:lnTo>
                  <a:pt x="612647" y="1671827"/>
                </a:lnTo>
                <a:lnTo>
                  <a:pt x="570561" y="1670135"/>
                </a:lnTo>
                <a:lnTo>
                  <a:pt x="529428" y="1665143"/>
                </a:lnTo>
                <a:lnTo>
                  <a:pt x="489378" y="1656983"/>
                </a:lnTo>
                <a:lnTo>
                  <a:pt x="450543" y="1645785"/>
                </a:lnTo>
                <a:lnTo>
                  <a:pt x="413051" y="1631680"/>
                </a:lnTo>
                <a:lnTo>
                  <a:pt x="377034" y="1614796"/>
                </a:lnTo>
                <a:lnTo>
                  <a:pt x="342622" y="1595266"/>
                </a:lnTo>
                <a:lnTo>
                  <a:pt x="309945" y="1573219"/>
                </a:lnTo>
                <a:lnTo>
                  <a:pt x="279133" y="1548785"/>
                </a:lnTo>
                <a:lnTo>
                  <a:pt x="250316" y="1522094"/>
                </a:lnTo>
                <a:lnTo>
                  <a:pt x="223626" y="1493278"/>
                </a:lnTo>
                <a:lnTo>
                  <a:pt x="199192" y="1462466"/>
                </a:lnTo>
                <a:lnTo>
                  <a:pt x="177145" y="1429789"/>
                </a:lnTo>
                <a:lnTo>
                  <a:pt x="157615" y="1395377"/>
                </a:lnTo>
                <a:lnTo>
                  <a:pt x="140731" y="1359360"/>
                </a:lnTo>
                <a:lnTo>
                  <a:pt x="126626" y="1321868"/>
                </a:lnTo>
                <a:lnTo>
                  <a:pt x="115428" y="1283033"/>
                </a:lnTo>
                <a:lnTo>
                  <a:pt x="107268" y="1242983"/>
                </a:lnTo>
                <a:lnTo>
                  <a:pt x="102276" y="1201850"/>
                </a:lnTo>
                <a:lnTo>
                  <a:pt x="100583" y="1159763"/>
                </a:lnTo>
                <a:lnTo>
                  <a:pt x="100583" y="0"/>
                </a:lnTo>
                <a:close/>
              </a:path>
              <a:path w="1224279" h="1774189">
                <a:moveTo>
                  <a:pt x="1132041" y="1482897"/>
                </a:moveTo>
                <a:lnTo>
                  <a:pt x="1008502" y="1482897"/>
                </a:lnTo>
                <a:lnTo>
                  <a:pt x="1000284" y="1493278"/>
                </a:lnTo>
                <a:lnTo>
                  <a:pt x="973629" y="1522110"/>
                </a:lnTo>
                <a:lnTo>
                  <a:pt x="944892" y="1548785"/>
                </a:lnTo>
                <a:lnTo>
                  <a:pt x="914156" y="1573219"/>
                </a:lnTo>
                <a:lnTo>
                  <a:pt x="881568" y="1595266"/>
                </a:lnTo>
                <a:lnTo>
                  <a:pt x="847260" y="1614796"/>
                </a:lnTo>
                <a:lnTo>
                  <a:pt x="811363" y="1631680"/>
                </a:lnTo>
                <a:lnTo>
                  <a:pt x="774009" y="1645785"/>
                </a:lnTo>
                <a:lnTo>
                  <a:pt x="735329" y="1656983"/>
                </a:lnTo>
                <a:lnTo>
                  <a:pt x="695454" y="1665143"/>
                </a:lnTo>
                <a:lnTo>
                  <a:pt x="654517" y="1670135"/>
                </a:lnTo>
                <a:lnTo>
                  <a:pt x="612647" y="1671827"/>
                </a:lnTo>
                <a:lnTo>
                  <a:pt x="948784" y="1671827"/>
                </a:lnTo>
                <a:lnTo>
                  <a:pt x="1010070" y="1625803"/>
                </a:lnTo>
                <a:lnTo>
                  <a:pt x="1044511" y="1593722"/>
                </a:lnTo>
                <a:lnTo>
                  <a:pt x="1076426" y="1559105"/>
                </a:lnTo>
                <a:lnTo>
                  <a:pt x="1105666" y="1522094"/>
                </a:lnTo>
                <a:lnTo>
                  <a:pt x="1132041" y="1482897"/>
                </a:lnTo>
                <a:close/>
              </a:path>
              <a:path w="1224279" h="1774189">
                <a:moveTo>
                  <a:pt x="1192548" y="1353555"/>
                </a:moveTo>
                <a:lnTo>
                  <a:pt x="1085246" y="1353555"/>
                </a:lnTo>
                <a:lnTo>
                  <a:pt x="1083063" y="1359360"/>
                </a:lnTo>
                <a:lnTo>
                  <a:pt x="1066197" y="1395377"/>
                </a:lnTo>
                <a:lnTo>
                  <a:pt x="1046691" y="1429789"/>
                </a:lnTo>
                <a:lnTo>
                  <a:pt x="1024676" y="1462466"/>
                </a:lnTo>
                <a:lnTo>
                  <a:pt x="1143617" y="1462466"/>
                </a:lnTo>
                <a:lnTo>
                  <a:pt x="1155425" y="1441627"/>
                </a:lnTo>
                <a:lnTo>
                  <a:pt x="1175646" y="1398460"/>
                </a:lnTo>
                <a:lnTo>
                  <a:pt x="1192548" y="1353555"/>
                </a:lnTo>
                <a:close/>
              </a:path>
              <a:path w="1224279" h="1774189">
                <a:moveTo>
                  <a:pt x="1223771" y="0"/>
                </a:moveTo>
                <a:lnTo>
                  <a:pt x="1123187" y="0"/>
                </a:lnTo>
                <a:lnTo>
                  <a:pt x="1123187" y="1159763"/>
                </a:lnTo>
                <a:lnTo>
                  <a:pt x="1121495" y="1201850"/>
                </a:lnTo>
                <a:lnTo>
                  <a:pt x="1116505" y="1242983"/>
                </a:lnTo>
                <a:lnTo>
                  <a:pt x="1108348" y="1283033"/>
                </a:lnTo>
                <a:lnTo>
                  <a:pt x="1097158" y="1321868"/>
                </a:lnTo>
                <a:lnTo>
                  <a:pt x="1201698" y="1321868"/>
                </a:lnTo>
                <a:lnTo>
                  <a:pt x="1205970" y="1307073"/>
                </a:lnTo>
                <a:lnTo>
                  <a:pt x="1215754" y="1259174"/>
                </a:lnTo>
                <a:lnTo>
                  <a:pt x="1221741" y="1210017"/>
                </a:lnTo>
                <a:lnTo>
                  <a:pt x="1223771" y="1159763"/>
                </a:lnTo>
                <a:lnTo>
                  <a:pt x="1223771" y="0"/>
                </a:lnTo>
                <a:close/>
              </a:path>
            </a:pathLst>
          </a:custGeom>
          <a:solidFill>
            <a:srgbClr val="D73A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29300" y="0"/>
            <a:ext cx="818515" cy="1569720"/>
          </a:xfrm>
          <a:custGeom>
            <a:avLst/>
            <a:gdLst/>
            <a:ahLst/>
            <a:cxnLst/>
            <a:rect l="l" t="t" r="r" b="b"/>
            <a:pathLst>
              <a:path w="818515" h="1569720">
                <a:moveTo>
                  <a:pt x="102107" y="0"/>
                </a:moveTo>
                <a:lnTo>
                  <a:pt x="0" y="0"/>
                </a:lnTo>
                <a:lnTo>
                  <a:pt x="0" y="1159763"/>
                </a:lnTo>
                <a:lnTo>
                  <a:pt x="5347" y="1226051"/>
                </a:lnTo>
                <a:lnTo>
                  <a:pt x="20836" y="1289011"/>
                </a:lnTo>
                <a:lnTo>
                  <a:pt x="45633" y="1347782"/>
                </a:lnTo>
                <a:lnTo>
                  <a:pt x="78906" y="1401506"/>
                </a:lnTo>
                <a:lnTo>
                  <a:pt x="119824" y="1449323"/>
                </a:lnTo>
                <a:lnTo>
                  <a:pt x="167554" y="1490374"/>
                </a:lnTo>
                <a:lnTo>
                  <a:pt x="221264" y="1523798"/>
                </a:lnTo>
                <a:lnTo>
                  <a:pt x="280123" y="1548737"/>
                </a:lnTo>
                <a:lnTo>
                  <a:pt x="343297" y="1564331"/>
                </a:lnTo>
                <a:lnTo>
                  <a:pt x="409955" y="1569719"/>
                </a:lnTo>
                <a:lnTo>
                  <a:pt x="443451" y="1568354"/>
                </a:lnTo>
                <a:lnTo>
                  <a:pt x="508100" y="1557756"/>
                </a:lnTo>
                <a:lnTo>
                  <a:pt x="568928" y="1537382"/>
                </a:lnTo>
                <a:lnTo>
                  <a:pt x="625092" y="1508093"/>
                </a:lnTo>
                <a:lnTo>
                  <a:pt x="675751" y="1470748"/>
                </a:lnTo>
                <a:lnTo>
                  <a:pt x="679119" y="1467611"/>
                </a:lnTo>
                <a:lnTo>
                  <a:pt x="409955" y="1467611"/>
                </a:lnTo>
                <a:lnTo>
                  <a:pt x="384617" y="1466596"/>
                </a:lnTo>
                <a:lnTo>
                  <a:pt x="335759" y="1458703"/>
                </a:lnTo>
                <a:lnTo>
                  <a:pt x="289845" y="1443513"/>
                </a:lnTo>
                <a:lnTo>
                  <a:pt x="247498" y="1421648"/>
                </a:lnTo>
                <a:lnTo>
                  <a:pt x="209338" y="1393730"/>
                </a:lnTo>
                <a:lnTo>
                  <a:pt x="175989" y="1360381"/>
                </a:lnTo>
                <a:lnTo>
                  <a:pt x="161312" y="1341863"/>
                </a:lnTo>
                <a:lnTo>
                  <a:pt x="658160" y="1341863"/>
                </a:lnTo>
                <a:lnTo>
                  <a:pt x="671476" y="1322221"/>
                </a:lnTo>
                <a:lnTo>
                  <a:pt x="148071" y="1322221"/>
                </a:lnTo>
                <a:lnTo>
                  <a:pt x="126206" y="1279874"/>
                </a:lnTo>
                <a:lnTo>
                  <a:pt x="111016" y="1233960"/>
                </a:lnTo>
                <a:lnTo>
                  <a:pt x="103123" y="1185102"/>
                </a:lnTo>
                <a:lnTo>
                  <a:pt x="102107" y="1159763"/>
                </a:lnTo>
                <a:lnTo>
                  <a:pt x="102107" y="0"/>
                </a:lnTo>
                <a:close/>
              </a:path>
              <a:path w="818515" h="1569720">
                <a:moveTo>
                  <a:pt x="775568" y="1341863"/>
                </a:moveTo>
                <a:lnTo>
                  <a:pt x="658160" y="1341863"/>
                </a:lnTo>
                <a:lnTo>
                  <a:pt x="643413" y="1360381"/>
                </a:lnTo>
                <a:lnTo>
                  <a:pt x="627316" y="1377695"/>
                </a:lnTo>
                <a:lnTo>
                  <a:pt x="591397" y="1408407"/>
                </a:lnTo>
                <a:lnTo>
                  <a:pt x="551052" y="1433376"/>
                </a:lnTo>
                <a:lnTo>
                  <a:pt x="506931" y="1451981"/>
                </a:lnTo>
                <a:lnTo>
                  <a:pt x="459682" y="1463600"/>
                </a:lnTo>
                <a:lnTo>
                  <a:pt x="409955" y="1467611"/>
                </a:lnTo>
                <a:lnTo>
                  <a:pt x="679119" y="1467611"/>
                </a:lnTo>
                <a:lnTo>
                  <a:pt x="720064" y="1426207"/>
                </a:lnTo>
                <a:lnTo>
                  <a:pt x="757191" y="1375329"/>
                </a:lnTo>
                <a:lnTo>
                  <a:pt x="772795" y="1347782"/>
                </a:lnTo>
                <a:lnTo>
                  <a:pt x="775568" y="1341863"/>
                </a:lnTo>
                <a:close/>
              </a:path>
              <a:path w="818515" h="1569720">
                <a:moveTo>
                  <a:pt x="786288" y="1318974"/>
                </a:moveTo>
                <a:lnTo>
                  <a:pt x="673329" y="1318974"/>
                </a:lnTo>
                <a:lnTo>
                  <a:pt x="671476" y="1322221"/>
                </a:lnTo>
                <a:lnTo>
                  <a:pt x="784767" y="1322221"/>
                </a:lnTo>
                <a:lnTo>
                  <a:pt x="786288" y="1318974"/>
                </a:lnTo>
                <a:close/>
              </a:path>
              <a:path w="818515" h="1569720">
                <a:moveTo>
                  <a:pt x="818387" y="0"/>
                </a:moveTo>
                <a:lnTo>
                  <a:pt x="717803" y="0"/>
                </a:lnTo>
                <a:lnTo>
                  <a:pt x="717803" y="1159763"/>
                </a:lnTo>
                <a:lnTo>
                  <a:pt x="716777" y="1185102"/>
                </a:lnTo>
                <a:lnTo>
                  <a:pt x="708808" y="1233960"/>
                </a:lnTo>
                <a:lnTo>
                  <a:pt x="693491" y="1279874"/>
                </a:lnTo>
                <a:lnTo>
                  <a:pt x="683280" y="1301532"/>
                </a:lnTo>
                <a:lnTo>
                  <a:pt x="792852" y="1301532"/>
                </a:lnTo>
                <a:lnTo>
                  <a:pt x="806516" y="1258001"/>
                </a:lnTo>
                <a:lnTo>
                  <a:pt x="817033" y="1193270"/>
                </a:lnTo>
                <a:lnTo>
                  <a:pt x="818387" y="1159763"/>
                </a:lnTo>
                <a:lnTo>
                  <a:pt x="818387" y="0"/>
                </a:lnTo>
                <a:close/>
              </a:path>
            </a:pathLst>
          </a:custGeom>
          <a:solidFill>
            <a:srgbClr val="D73A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1752" rIns="0" bIns="0" rtlCol="0">
            <a:spAutoFit/>
          </a:bodyPr>
          <a:lstStyle/>
          <a:p>
            <a:pPr marL="81280">
              <a:lnSpc>
                <a:spcPct val="100000"/>
              </a:lnSpc>
            </a:pPr>
            <a:r>
              <a:rPr spc="75" dirty="0"/>
              <a:t>CO</a:t>
            </a:r>
            <a:r>
              <a:rPr spc="35" dirty="0"/>
              <a:t>N</a:t>
            </a:r>
            <a:r>
              <a:rPr spc="105" dirty="0"/>
              <a:t>C</a:t>
            </a:r>
            <a:r>
              <a:rPr spc="45" dirty="0"/>
              <a:t>L</a:t>
            </a:r>
            <a:r>
              <a:rPr spc="80" dirty="0"/>
              <a:t>USIO</a:t>
            </a:r>
            <a:r>
              <a:rPr spc="-30" dirty="0"/>
              <a:t>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70280" y="2230279"/>
            <a:ext cx="5731510" cy="1107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699"/>
              </a:lnSpc>
            </a:pP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As the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is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pe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rc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,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ho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th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you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ill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p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du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ug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v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ri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y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of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nc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s,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ore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ef</a:t>
            </a:r>
            <a:r>
              <a:rPr sz="1200" spc="0" dirty="0">
                <a:solidFill>
                  <a:srgbClr val="10222B"/>
                </a:solidFill>
                <a:latin typeface="Corbel"/>
                <a:cs typeface="Corbel"/>
              </a:rPr>
              <a:t>f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ici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nt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si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,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iti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v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us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as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s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to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be</a:t>
            </a:r>
            <a:r>
              <a:rPr sz="1200" spc="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ef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nd</a:t>
            </a:r>
            <a:r>
              <a:rPr sz="1200" spc="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ll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of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its inh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ab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it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.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re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de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,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te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f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or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s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nd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ct.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y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is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i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mp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or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ti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for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ct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.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Th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nk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Y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.</a:t>
            </a:r>
            <a:endParaRPr sz="12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Jas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14400" y="3461004"/>
            <a:ext cx="5943600" cy="457200"/>
          </a:xfrm>
          <a:custGeom>
            <a:avLst/>
            <a:gdLst/>
            <a:ahLst/>
            <a:cxnLst/>
            <a:rect l="l" t="t" r="r" b="b"/>
            <a:pathLst>
              <a:path w="5943600" h="457200">
                <a:moveTo>
                  <a:pt x="0" y="457199"/>
                </a:moveTo>
                <a:lnTo>
                  <a:pt x="5943599" y="457199"/>
                </a:lnTo>
                <a:lnTo>
                  <a:pt x="594359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F8E9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97280" y="3582924"/>
            <a:ext cx="5687695" cy="212090"/>
          </a:xfrm>
          <a:custGeom>
            <a:avLst/>
            <a:gdLst/>
            <a:ahLst/>
            <a:cxnLst/>
            <a:rect l="l" t="t" r="r" b="b"/>
            <a:pathLst>
              <a:path w="5687695" h="212089">
                <a:moveTo>
                  <a:pt x="0" y="211835"/>
                </a:moveTo>
                <a:lnTo>
                  <a:pt x="5687567" y="211835"/>
                </a:lnTo>
                <a:lnTo>
                  <a:pt x="5687567" y="0"/>
                </a:lnTo>
                <a:lnTo>
                  <a:pt x="0" y="0"/>
                </a:lnTo>
                <a:lnTo>
                  <a:pt x="0" y="211835"/>
                </a:lnTo>
                <a:close/>
              </a:path>
            </a:pathLst>
          </a:custGeom>
          <a:solidFill>
            <a:srgbClr val="F8E9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14400" y="5198364"/>
            <a:ext cx="5943600" cy="457200"/>
          </a:xfrm>
          <a:custGeom>
            <a:avLst/>
            <a:gdLst/>
            <a:ahLst/>
            <a:cxnLst/>
            <a:rect l="l" t="t" r="r" b="b"/>
            <a:pathLst>
              <a:path w="5943600" h="457200">
                <a:moveTo>
                  <a:pt x="0" y="457199"/>
                </a:moveTo>
                <a:lnTo>
                  <a:pt x="5943599" y="457199"/>
                </a:lnTo>
                <a:lnTo>
                  <a:pt x="594359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F8E9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97280" y="5320284"/>
            <a:ext cx="5687695" cy="212090"/>
          </a:xfrm>
          <a:custGeom>
            <a:avLst/>
            <a:gdLst/>
            <a:ahLst/>
            <a:cxnLst/>
            <a:rect l="l" t="t" r="r" b="b"/>
            <a:pathLst>
              <a:path w="5687695" h="212089">
                <a:moveTo>
                  <a:pt x="0" y="211835"/>
                </a:moveTo>
                <a:lnTo>
                  <a:pt x="5687567" y="211835"/>
                </a:lnTo>
                <a:lnTo>
                  <a:pt x="5687567" y="0"/>
                </a:lnTo>
                <a:lnTo>
                  <a:pt x="0" y="0"/>
                </a:lnTo>
                <a:lnTo>
                  <a:pt x="0" y="211835"/>
                </a:lnTo>
                <a:close/>
              </a:path>
            </a:pathLst>
          </a:custGeom>
          <a:solidFill>
            <a:srgbClr val="F8E9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4400" y="6935723"/>
            <a:ext cx="5943600" cy="457200"/>
          </a:xfrm>
          <a:custGeom>
            <a:avLst/>
            <a:gdLst/>
            <a:ahLst/>
            <a:cxnLst/>
            <a:rect l="l" t="t" r="r" b="b"/>
            <a:pathLst>
              <a:path w="5943600" h="457200">
                <a:moveTo>
                  <a:pt x="0" y="457199"/>
                </a:moveTo>
                <a:lnTo>
                  <a:pt x="5943599" y="457199"/>
                </a:lnTo>
                <a:lnTo>
                  <a:pt x="594359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F8E9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97280" y="7057644"/>
            <a:ext cx="5687695" cy="212090"/>
          </a:xfrm>
          <a:custGeom>
            <a:avLst/>
            <a:gdLst/>
            <a:ahLst/>
            <a:cxnLst/>
            <a:rect l="l" t="t" r="r" b="b"/>
            <a:pathLst>
              <a:path w="5687695" h="212090">
                <a:moveTo>
                  <a:pt x="0" y="211835"/>
                </a:moveTo>
                <a:lnTo>
                  <a:pt x="5687567" y="211835"/>
                </a:lnTo>
                <a:lnTo>
                  <a:pt x="5687567" y="0"/>
                </a:lnTo>
                <a:lnTo>
                  <a:pt x="0" y="0"/>
                </a:lnTo>
                <a:lnTo>
                  <a:pt x="0" y="211835"/>
                </a:lnTo>
                <a:close/>
              </a:path>
            </a:pathLst>
          </a:custGeom>
          <a:solidFill>
            <a:srgbClr val="F8E9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18</a:t>
            </a:fld>
            <a:endParaRPr spc="-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772400" cy="9601200"/>
          </a:xfrm>
          <a:custGeom>
            <a:avLst/>
            <a:gdLst/>
            <a:ahLst/>
            <a:cxnLst/>
            <a:rect l="l" t="t" r="r" b="b"/>
            <a:pathLst>
              <a:path w="7772400" h="9601200">
                <a:moveTo>
                  <a:pt x="0" y="9601199"/>
                </a:moveTo>
                <a:lnTo>
                  <a:pt x="7772399" y="9601199"/>
                </a:lnTo>
                <a:lnTo>
                  <a:pt x="7772399" y="0"/>
                </a:lnTo>
                <a:lnTo>
                  <a:pt x="0" y="0"/>
                </a:lnTo>
                <a:lnTo>
                  <a:pt x="0" y="9601199"/>
                </a:lnTo>
                <a:close/>
              </a:path>
            </a:pathLst>
          </a:custGeom>
          <a:solidFill>
            <a:srgbClr val="F8E9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800600"/>
            <a:ext cx="3886200" cy="4800600"/>
          </a:xfrm>
          <a:custGeom>
            <a:avLst/>
            <a:gdLst/>
            <a:ahLst/>
            <a:cxnLst/>
            <a:rect l="l" t="t" r="r" b="b"/>
            <a:pathLst>
              <a:path w="3886200" h="4800600">
                <a:moveTo>
                  <a:pt x="0" y="4800599"/>
                </a:moveTo>
                <a:lnTo>
                  <a:pt x="3886199" y="4800599"/>
                </a:lnTo>
                <a:lnTo>
                  <a:pt x="3886199" y="0"/>
                </a:lnTo>
                <a:lnTo>
                  <a:pt x="0" y="0"/>
                </a:lnTo>
                <a:lnTo>
                  <a:pt x="0" y="4800599"/>
                </a:lnTo>
                <a:close/>
              </a:path>
            </a:pathLst>
          </a:custGeom>
          <a:solidFill>
            <a:srgbClr val="2246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3886200" cy="4800600"/>
          </a:xfrm>
          <a:custGeom>
            <a:avLst/>
            <a:gdLst/>
            <a:ahLst/>
            <a:cxnLst/>
            <a:rect l="l" t="t" r="r" b="b"/>
            <a:pathLst>
              <a:path w="3886200" h="4800600">
                <a:moveTo>
                  <a:pt x="0" y="4800599"/>
                </a:moveTo>
                <a:lnTo>
                  <a:pt x="3886199" y="4800599"/>
                </a:lnTo>
                <a:lnTo>
                  <a:pt x="3886199" y="0"/>
                </a:lnTo>
                <a:lnTo>
                  <a:pt x="0" y="0"/>
                </a:lnTo>
                <a:lnTo>
                  <a:pt x="0" y="4800599"/>
                </a:lnTo>
                <a:close/>
              </a:path>
            </a:pathLst>
          </a:custGeom>
          <a:solidFill>
            <a:srgbClr val="FFF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137660"/>
            <a:ext cx="2011680" cy="1399540"/>
          </a:xfrm>
          <a:custGeom>
            <a:avLst/>
            <a:gdLst/>
            <a:ahLst/>
            <a:cxnLst/>
            <a:rect l="l" t="t" r="r" b="b"/>
            <a:pathLst>
              <a:path w="2011680" h="1399539">
                <a:moveTo>
                  <a:pt x="1315211" y="0"/>
                </a:moveTo>
                <a:lnTo>
                  <a:pt x="0" y="0"/>
                </a:lnTo>
                <a:lnTo>
                  <a:pt x="0" y="117347"/>
                </a:lnTo>
                <a:lnTo>
                  <a:pt x="1315211" y="117347"/>
                </a:lnTo>
                <a:lnTo>
                  <a:pt x="1362964" y="119277"/>
                </a:lnTo>
                <a:lnTo>
                  <a:pt x="1409652" y="124966"/>
                </a:lnTo>
                <a:lnTo>
                  <a:pt x="1455127" y="134264"/>
                </a:lnTo>
                <a:lnTo>
                  <a:pt x="1499238" y="147023"/>
                </a:lnTo>
                <a:lnTo>
                  <a:pt x="1541835" y="163091"/>
                </a:lnTo>
                <a:lnTo>
                  <a:pt x="1582769" y="182320"/>
                </a:lnTo>
                <a:lnTo>
                  <a:pt x="1621891" y="204560"/>
                </a:lnTo>
                <a:lnTo>
                  <a:pt x="1659050" y="229660"/>
                </a:lnTo>
                <a:lnTo>
                  <a:pt x="1694097" y="257472"/>
                </a:lnTo>
                <a:lnTo>
                  <a:pt x="1726882" y="287845"/>
                </a:lnTo>
                <a:lnTo>
                  <a:pt x="1757255" y="320630"/>
                </a:lnTo>
                <a:lnTo>
                  <a:pt x="1785067" y="355677"/>
                </a:lnTo>
                <a:lnTo>
                  <a:pt x="1810167" y="392836"/>
                </a:lnTo>
                <a:lnTo>
                  <a:pt x="1832407" y="431957"/>
                </a:lnTo>
                <a:lnTo>
                  <a:pt x="1851636" y="472892"/>
                </a:lnTo>
                <a:lnTo>
                  <a:pt x="1867704" y="515489"/>
                </a:lnTo>
                <a:lnTo>
                  <a:pt x="1880462" y="559600"/>
                </a:lnTo>
                <a:lnTo>
                  <a:pt x="1889761" y="605075"/>
                </a:lnTo>
                <a:lnTo>
                  <a:pt x="1895450" y="651763"/>
                </a:lnTo>
                <a:lnTo>
                  <a:pt x="1897379" y="699515"/>
                </a:lnTo>
                <a:lnTo>
                  <a:pt x="1895450" y="747485"/>
                </a:lnTo>
                <a:lnTo>
                  <a:pt x="1889761" y="794369"/>
                </a:lnTo>
                <a:lnTo>
                  <a:pt x="1880462" y="840019"/>
                </a:lnTo>
                <a:lnTo>
                  <a:pt x="1867704" y="884285"/>
                </a:lnTo>
                <a:lnTo>
                  <a:pt x="1851636" y="927020"/>
                </a:lnTo>
                <a:lnTo>
                  <a:pt x="1832407" y="968075"/>
                </a:lnTo>
                <a:lnTo>
                  <a:pt x="1810167" y="1007301"/>
                </a:lnTo>
                <a:lnTo>
                  <a:pt x="1785067" y="1044549"/>
                </a:lnTo>
                <a:lnTo>
                  <a:pt x="1757255" y="1079672"/>
                </a:lnTo>
                <a:lnTo>
                  <a:pt x="1726882" y="1112519"/>
                </a:lnTo>
                <a:lnTo>
                  <a:pt x="1694097" y="1142944"/>
                </a:lnTo>
                <a:lnTo>
                  <a:pt x="1659050" y="1170797"/>
                </a:lnTo>
                <a:lnTo>
                  <a:pt x="1621891" y="1195930"/>
                </a:lnTo>
                <a:lnTo>
                  <a:pt x="1582769" y="1218194"/>
                </a:lnTo>
                <a:lnTo>
                  <a:pt x="1541835" y="1237440"/>
                </a:lnTo>
                <a:lnTo>
                  <a:pt x="1499238" y="1253520"/>
                </a:lnTo>
                <a:lnTo>
                  <a:pt x="1455127" y="1266285"/>
                </a:lnTo>
                <a:lnTo>
                  <a:pt x="1409652" y="1275587"/>
                </a:lnTo>
                <a:lnTo>
                  <a:pt x="1362964" y="1281278"/>
                </a:lnTo>
                <a:lnTo>
                  <a:pt x="1315211" y="1283207"/>
                </a:lnTo>
                <a:lnTo>
                  <a:pt x="0" y="1283207"/>
                </a:lnTo>
                <a:lnTo>
                  <a:pt x="0" y="1399031"/>
                </a:lnTo>
                <a:lnTo>
                  <a:pt x="1315211" y="1399031"/>
                </a:lnTo>
                <a:lnTo>
                  <a:pt x="1372458" y="1396707"/>
                </a:lnTo>
                <a:lnTo>
                  <a:pt x="1428407" y="1389855"/>
                </a:lnTo>
                <a:lnTo>
                  <a:pt x="1482881" y="1378658"/>
                </a:lnTo>
                <a:lnTo>
                  <a:pt x="1535704" y="1363297"/>
                </a:lnTo>
                <a:lnTo>
                  <a:pt x="1586698" y="1343953"/>
                </a:lnTo>
                <a:lnTo>
                  <a:pt x="1635686" y="1320809"/>
                </a:lnTo>
                <a:lnTo>
                  <a:pt x="1682491" y="1294046"/>
                </a:lnTo>
                <a:lnTo>
                  <a:pt x="1726935" y="1263847"/>
                </a:lnTo>
                <a:lnTo>
                  <a:pt x="1768842" y="1230392"/>
                </a:lnTo>
                <a:lnTo>
                  <a:pt x="1808035" y="1193863"/>
                </a:lnTo>
                <a:lnTo>
                  <a:pt x="1844336" y="1154443"/>
                </a:lnTo>
                <a:lnTo>
                  <a:pt x="1877567" y="1112312"/>
                </a:lnTo>
                <a:lnTo>
                  <a:pt x="1907553" y="1067653"/>
                </a:lnTo>
                <a:lnTo>
                  <a:pt x="1934115" y="1020648"/>
                </a:lnTo>
                <a:lnTo>
                  <a:pt x="1957077" y="971478"/>
                </a:lnTo>
                <a:lnTo>
                  <a:pt x="1976262" y="920325"/>
                </a:lnTo>
                <a:lnTo>
                  <a:pt x="1991491" y="867370"/>
                </a:lnTo>
                <a:lnTo>
                  <a:pt x="2002589" y="812796"/>
                </a:lnTo>
                <a:lnTo>
                  <a:pt x="2009377" y="756784"/>
                </a:lnTo>
                <a:lnTo>
                  <a:pt x="2011679" y="699515"/>
                </a:lnTo>
                <a:lnTo>
                  <a:pt x="2009366" y="642453"/>
                </a:lnTo>
                <a:lnTo>
                  <a:pt x="2002548" y="586605"/>
                </a:lnTo>
                <a:lnTo>
                  <a:pt x="1991404" y="532156"/>
                </a:lnTo>
                <a:lnTo>
                  <a:pt x="1976115" y="479291"/>
                </a:lnTo>
                <a:lnTo>
                  <a:pt x="1956863" y="428196"/>
                </a:lnTo>
                <a:lnTo>
                  <a:pt x="1933827" y="379055"/>
                </a:lnTo>
                <a:lnTo>
                  <a:pt x="1907189" y="332054"/>
                </a:lnTo>
                <a:lnTo>
                  <a:pt x="1877129" y="287377"/>
                </a:lnTo>
                <a:lnTo>
                  <a:pt x="1843826" y="245211"/>
                </a:lnTo>
                <a:lnTo>
                  <a:pt x="1807463" y="205739"/>
                </a:lnTo>
                <a:lnTo>
                  <a:pt x="1768220" y="169149"/>
                </a:lnTo>
                <a:lnTo>
                  <a:pt x="1726277" y="135623"/>
                </a:lnTo>
                <a:lnTo>
                  <a:pt x="1681815" y="105349"/>
                </a:lnTo>
                <a:lnTo>
                  <a:pt x="1635014" y="78510"/>
                </a:lnTo>
                <a:lnTo>
                  <a:pt x="1586055" y="55292"/>
                </a:lnTo>
                <a:lnTo>
                  <a:pt x="1535119" y="35881"/>
                </a:lnTo>
                <a:lnTo>
                  <a:pt x="1482386" y="20460"/>
                </a:lnTo>
                <a:lnTo>
                  <a:pt x="1428036" y="9217"/>
                </a:lnTo>
                <a:lnTo>
                  <a:pt x="1372251" y="2335"/>
                </a:lnTo>
                <a:lnTo>
                  <a:pt x="1315211" y="0"/>
                </a:lnTo>
                <a:close/>
              </a:path>
            </a:pathLst>
          </a:custGeom>
          <a:solidFill>
            <a:srgbClr val="D73A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4366260"/>
            <a:ext cx="1781810" cy="935990"/>
          </a:xfrm>
          <a:custGeom>
            <a:avLst/>
            <a:gdLst/>
            <a:ahLst/>
            <a:cxnLst/>
            <a:rect l="l" t="t" r="r" b="b"/>
            <a:pathLst>
              <a:path w="1781810" h="935989">
                <a:moveTo>
                  <a:pt x="1315211" y="0"/>
                </a:moveTo>
                <a:lnTo>
                  <a:pt x="0" y="0"/>
                </a:lnTo>
                <a:lnTo>
                  <a:pt x="0" y="117347"/>
                </a:lnTo>
                <a:lnTo>
                  <a:pt x="1315211" y="117347"/>
                </a:lnTo>
                <a:lnTo>
                  <a:pt x="1343954" y="118510"/>
                </a:lnTo>
                <a:lnTo>
                  <a:pt x="1399433" y="127537"/>
                </a:lnTo>
                <a:lnTo>
                  <a:pt x="1451633" y="144899"/>
                </a:lnTo>
                <a:lnTo>
                  <a:pt x="1499833" y="169873"/>
                </a:lnTo>
                <a:lnTo>
                  <a:pt x="1543310" y="201737"/>
                </a:lnTo>
                <a:lnTo>
                  <a:pt x="1581342" y="239769"/>
                </a:lnTo>
                <a:lnTo>
                  <a:pt x="1613206" y="283246"/>
                </a:lnTo>
                <a:lnTo>
                  <a:pt x="1638180" y="331446"/>
                </a:lnTo>
                <a:lnTo>
                  <a:pt x="1655542" y="383646"/>
                </a:lnTo>
                <a:lnTo>
                  <a:pt x="1664569" y="439125"/>
                </a:lnTo>
                <a:lnTo>
                  <a:pt x="1665731" y="467867"/>
                </a:lnTo>
                <a:lnTo>
                  <a:pt x="1664569" y="496828"/>
                </a:lnTo>
                <a:lnTo>
                  <a:pt x="1655542" y="552677"/>
                </a:lnTo>
                <a:lnTo>
                  <a:pt x="1638180" y="605170"/>
                </a:lnTo>
                <a:lnTo>
                  <a:pt x="1613206" y="653595"/>
                </a:lnTo>
                <a:lnTo>
                  <a:pt x="1581342" y="697237"/>
                </a:lnTo>
                <a:lnTo>
                  <a:pt x="1543310" y="735383"/>
                </a:lnTo>
                <a:lnTo>
                  <a:pt x="1499833" y="767321"/>
                </a:lnTo>
                <a:lnTo>
                  <a:pt x="1451633" y="792337"/>
                </a:lnTo>
                <a:lnTo>
                  <a:pt x="1399433" y="809717"/>
                </a:lnTo>
                <a:lnTo>
                  <a:pt x="1343954" y="818749"/>
                </a:lnTo>
                <a:lnTo>
                  <a:pt x="1315211" y="819911"/>
                </a:lnTo>
                <a:lnTo>
                  <a:pt x="0" y="819911"/>
                </a:lnTo>
                <a:lnTo>
                  <a:pt x="0" y="935735"/>
                </a:lnTo>
                <a:lnTo>
                  <a:pt x="1315211" y="935735"/>
                </a:lnTo>
                <a:lnTo>
                  <a:pt x="1353253" y="934189"/>
                </a:lnTo>
                <a:lnTo>
                  <a:pt x="1426784" y="922177"/>
                </a:lnTo>
                <a:lnTo>
                  <a:pt x="1496091" y="899064"/>
                </a:lnTo>
                <a:lnTo>
                  <a:pt x="1560186" y="865801"/>
                </a:lnTo>
                <a:lnTo>
                  <a:pt x="1618081" y="823340"/>
                </a:lnTo>
                <a:lnTo>
                  <a:pt x="1668789" y="772630"/>
                </a:lnTo>
                <a:lnTo>
                  <a:pt x="1711323" y="714624"/>
                </a:lnTo>
                <a:lnTo>
                  <a:pt x="1744694" y="650271"/>
                </a:lnTo>
                <a:lnTo>
                  <a:pt x="1767915" y="580524"/>
                </a:lnTo>
                <a:lnTo>
                  <a:pt x="1779999" y="506332"/>
                </a:lnTo>
                <a:lnTo>
                  <a:pt x="1781555" y="467867"/>
                </a:lnTo>
                <a:lnTo>
                  <a:pt x="1779999" y="429609"/>
                </a:lnTo>
                <a:lnTo>
                  <a:pt x="1767915" y="355707"/>
                </a:lnTo>
                <a:lnTo>
                  <a:pt x="1744694" y="286107"/>
                </a:lnTo>
                <a:lnTo>
                  <a:pt x="1711323" y="221787"/>
                </a:lnTo>
                <a:lnTo>
                  <a:pt x="1668789" y="163727"/>
                </a:lnTo>
                <a:lnTo>
                  <a:pt x="1618081" y="112904"/>
                </a:lnTo>
                <a:lnTo>
                  <a:pt x="1560186" y="70298"/>
                </a:lnTo>
                <a:lnTo>
                  <a:pt x="1496091" y="36885"/>
                </a:lnTo>
                <a:lnTo>
                  <a:pt x="1426784" y="13645"/>
                </a:lnTo>
                <a:lnTo>
                  <a:pt x="1353253" y="1556"/>
                </a:lnTo>
                <a:lnTo>
                  <a:pt x="1315211" y="0"/>
                </a:lnTo>
                <a:close/>
              </a:path>
            </a:pathLst>
          </a:custGeom>
          <a:solidFill>
            <a:srgbClr val="D73A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69468" y="1203036"/>
            <a:ext cx="2690495" cy="939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600"/>
              </a:lnSpc>
            </a:pPr>
            <a:r>
              <a:rPr sz="3600" b="0" spc="80" dirty="0">
                <a:solidFill>
                  <a:srgbClr val="D73A2C"/>
                </a:solidFill>
                <a:latin typeface="Bookman Old Style"/>
                <a:cs typeface="Bookman Old Style"/>
              </a:rPr>
              <a:t>TA</a:t>
            </a:r>
            <a:r>
              <a:rPr sz="3600" b="0" spc="35" dirty="0">
                <a:solidFill>
                  <a:srgbClr val="D73A2C"/>
                </a:solidFill>
                <a:latin typeface="Bookman Old Style"/>
                <a:cs typeface="Bookman Old Style"/>
              </a:rPr>
              <a:t>B</a:t>
            </a:r>
            <a:r>
              <a:rPr sz="3600" b="0" spc="114" dirty="0">
                <a:solidFill>
                  <a:srgbClr val="D73A2C"/>
                </a:solidFill>
                <a:latin typeface="Bookman Old Style"/>
                <a:cs typeface="Bookman Old Style"/>
              </a:rPr>
              <a:t>L</a:t>
            </a:r>
            <a:r>
              <a:rPr sz="3600" b="0" spc="-30" dirty="0">
                <a:solidFill>
                  <a:srgbClr val="D73A2C"/>
                </a:solidFill>
                <a:latin typeface="Bookman Old Style"/>
                <a:cs typeface="Bookman Old Style"/>
              </a:rPr>
              <a:t>E</a:t>
            </a:r>
            <a:r>
              <a:rPr sz="3600" b="0" spc="175" dirty="0">
                <a:solidFill>
                  <a:srgbClr val="D73A2C"/>
                </a:solidFill>
                <a:latin typeface="Bookman Old Style"/>
                <a:cs typeface="Bookman Old Style"/>
              </a:rPr>
              <a:t> </a:t>
            </a:r>
            <a:r>
              <a:rPr sz="3600" b="0" spc="75" dirty="0">
                <a:solidFill>
                  <a:srgbClr val="D73A2C"/>
                </a:solidFill>
                <a:latin typeface="Bookman Old Style"/>
                <a:cs typeface="Bookman Old Style"/>
              </a:rPr>
              <a:t>O</a:t>
            </a:r>
            <a:r>
              <a:rPr sz="3600" b="0" spc="-25" dirty="0">
                <a:solidFill>
                  <a:srgbClr val="D73A2C"/>
                </a:solidFill>
                <a:latin typeface="Bookman Old Style"/>
                <a:cs typeface="Bookman Old Style"/>
              </a:rPr>
              <a:t>F</a:t>
            </a:r>
            <a:r>
              <a:rPr sz="3600" b="0" spc="-15" dirty="0">
                <a:solidFill>
                  <a:srgbClr val="D73A2C"/>
                </a:solidFill>
                <a:latin typeface="Bookman Old Style"/>
                <a:cs typeface="Bookman Old Style"/>
              </a:rPr>
              <a:t> </a:t>
            </a:r>
            <a:r>
              <a:rPr sz="3600" b="0" spc="75" dirty="0">
                <a:solidFill>
                  <a:srgbClr val="D73A2C"/>
                </a:solidFill>
                <a:latin typeface="Bookman Old Style"/>
                <a:cs typeface="Bookman Old Style"/>
              </a:rPr>
              <a:t>CO</a:t>
            </a:r>
            <a:r>
              <a:rPr sz="3600" b="0" spc="35" dirty="0">
                <a:solidFill>
                  <a:srgbClr val="D73A2C"/>
                </a:solidFill>
                <a:latin typeface="Bookman Old Style"/>
                <a:cs typeface="Bookman Old Style"/>
              </a:rPr>
              <a:t>N</a:t>
            </a:r>
            <a:r>
              <a:rPr sz="3600" b="0" spc="114" dirty="0">
                <a:solidFill>
                  <a:srgbClr val="D73A2C"/>
                </a:solidFill>
                <a:latin typeface="Bookman Old Style"/>
                <a:cs typeface="Bookman Old Style"/>
              </a:rPr>
              <a:t>T</a:t>
            </a:r>
            <a:r>
              <a:rPr sz="3600" b="0" spc="35" dirty="0">
                <a:solidFill>
                  <a:srgbClr val="D73A2C"/>
                </a:solidFill>
                <a:latin typeface="Bookman Old Style"/>
                <a:cs typeface="Bookman Old Style"/>
              </a:rPr>
              <a:t>E</a:t>
            </a:r>
            <a:r>
              <a:rPr sz="3600" b="0" spc="80" dirty="0">
                <a:solidFill>
                  <a:srgbClr val="D73A2C"/>
                </a:solidFill>
                <a:latin typeface="Bookman Old Style"/>
                <a:cs typeface="Bookman Old Style"/>
              </a:rPr>
              <a:t>NT</a:t>
            </a:r>
            <a:r>
              <a:rPr sz="3600" b="0" spc="-25" dirty="0">
                <a:solidFill>
                  <a:srgbClr val="D73A2C"/>
                </a:solidFill>
                <a:latin typeface="Bookman Old Style"/>
                <a:cs typeface="Bookman Old Style"/>
              </a:rPr>
              <a:t>S</a:t>
            </a:r>
            <a:endParaRPr sz="3600">
              <a:latin typeface="Bookman Old Style"/>
              <a:cs typeface="Bookman Old Style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380">
              <a:lnSpc>
                <a:spcPct val="100000"/>
              </a:lnSpc>
            </a:pPr>
            <a:fld id="{81D60167-4931-47E6-BA6A-407CBD079E47}" type="slidenum">
              <a:rPr spc="-10" dirty="0"/>
              <a:t>2</a:t>
            </a:fld>
            <a:endParaRPr spc="-10" dirty="0"/>
          </a:p>
        </p:txBody>
      </p:sp>
      <p:sp>
        <p:nvSpPr>
          <p:cNvPr id="8" name="object 8"/>
          <p:cNvSpPr txBox="1"/>
          <p:nvPr/>
        </p:nvSpPr>
        <p:spPr>
          <a:xfrm>
            <a:off x="4484627" y="1229953"/>
            <a:ext cx="1082040" cy="151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80" dirty="0">
                <a:solidFill>
                  <a:srgbClr val="224655"/>
                </a:solidFill>
                <a:latin typeface="Corbel"/>
                <a:cs typeface="Corbel"/>
              </a:rPr>
              <a:t>I</a:t>
            </a:r>
            <a:r>
              <a:rPr sz="1000" b="1" spc="100" dirty="0">
                <a:solidFill>
                  <a:srgbClr val="224655"/>
                </a:solidFill>
                <a:latin typeface="Corbel"/>
                <a:cs typeface="Corbel"/>
              </a:rPr>
              <a:t>N</a:t>
            </a:r>
            <a:r>
              <a:rPr sz="1000" b="1" spc="80" dirty="0">
                <a:solidFill>
                  <a:srgbClr val="224655"/>
                </a:solidFill>
                <a:latin typeface="Corbel"/>
                <a:cs typeface="Corbel"/>
              </a:rPr>
              <a:t>T</a:t>
            </a:r>
            <a:r>
              <a:rPr sz="1000" b="1" spc="90" dirty="0">
                <a:solidFill>
                  <a:srgbClr val="224655"/>
                </a:solidFill>
                <a:latin typeface="Corbel"/>
                <a:cs typeface="Corbel"/>
              </a:rPr>
              <a:t>R</a:t>
            </a:r>
            <a:r>
              <a:rPr sz="1000" b="1" spc="95" dirty="0">
                <a:solidFill>
                  <a:srgbClr val="224655"/>
                </a:solidFill>
                <a:latin typeface="Corbel"/>
                <a:cs typeface="Corbel"/>
              </a:rPr>
              <a:t>O</a:t>
            </a:r>
            <a:r>
              <a:rPr sz="1000" b="1" spc="100" dirty="0">
                <a:solidFill>
                  <a:srgbClr val="224655"/>
                </a:solidFill>
                <a:latin typeface="Corbel"/>
                <a:cs typeface="Corbel"/>
              </a:rPr>
              <a:t>D</a:t>
            </a:r>
            <a:r>
              <a:rPr sz="1000" b="1" spc="80" dirty="0">
                <a:solidFill>
                  <a:srgbClr val="224655"/>
                </a:solidFill>
                <a:latin typeface="Corbel"/>
                <a:cs typeface="Corbel"/>
              </a:rPr>
              <a:t>U</a:t>
            </a:r>
            <a:r>
              <a:rPr sz="1000" b="1" spc="100" dirty="0">
                <a:solidFill>
                  <a:srgbClr val="224655"/>
                </a:solidFill>
                <a:latin typeface="Corbel"/>
                <a:cs typeface="Corbel"/>
              </a:rPr>
              <a:t>C</a:t>
            </a:r>
            <a:r>
              <a:rPr sz="1000" b="1" spc="75" dirty="0">
                <a:solidFill>
                  <a:srgbClr val="224655"/>
                </a:solidFill>
                <a:latin typeface="Corbel"/>
                <a:cs typeface="Corbel"/>
              </a:rPr>
              <a:t>T</a:t>
            </a:r>
            <a:r>
              <a:rPr sz="1000" b="1" spc="100" dirty="0">
                <a:solidFill>
                  <a:srgbClr val="224655"/>
                </a:solidFill>
                <a:latin typeface="Corbel"/>
                <a:cs typeface="Corbel"/>
              </a:rPr>
              <a:t>I</a:t>
            </a:r>
            <a:r>
              <a:rPr sz="1000" b="1" spc="95" dirty="0">
                <a:solidFill>
                  <a:srgbClr val="224655"/>
                </a:solidFill>
                <a:latin typeface="Corbel"/>
                <a:cs typeface="Corbel"/>
              </a:rPr>
              <a:t>O</a:t>
            </a:r>
            <a:r>
              <a:rPr sz="1000" b="1" spc="-10" dirty="0">
                <a:solidFill>
                  <a:srgbClr val="224655"/>
                </a:solidFill>
                <a:latin typeface="Corbel"/>
                <a:cs typeface="Corbel"/>
              </a:rPr>
              <a:t>N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84627" y="1915753"/>
            <a:ext cx="983615" cy="151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95" dirty="0">
                <a:solidFill>
                  <a:srgbClr val="224655"/>
                </a:solidFill>
                <a:latin typeface="Corbel"/>
                <a:cs typeface="Corbel"/>
              </a:rPr>
              <a:t>C</a:t>
            </a:r>
            <a:r>
              <a:rPr sz="1000" b="1" spc="80" dirty="0">
                <a:solidFill>
                  <a:srgbClr val="224655"/>
                </a:solidFill>
                <a:latin typeface="Corbel"/>
                <a:cs typeface="Corbel"/>
              </a:rPr>
              <a:t>O</a:t>
            </a:r>
            <a:r>
              <a:rPr sz="1000" b="1" spc="90" dirty="0">
                <a:solidFill>
                  <a:srgbClr val="224655"/>
                </a:solidFill>
                <a:latin typeface="Corbel"/>
                <a:cs typeface="Corbel"/>
              </a:rPr>
              <a:t>M</a:t>
            </a:r>
            <a:r>
              <a:rPr sz="1000" b="1" spc="95" dirty="0">
                <a:solidFill>
                  <a:srgbClr val="224655"/>
                </a:solidFill>
                <a:latin typeface="Corbel"/>
                <a:cs typeface="Corbel"/>
              </a:rPr>
              <a:t>P</a:t>
            </a:r>
            <a:r>
              <a:rPr sz="1000" b="1" spc="100" dirty="0">
                <a:solidFill>
                  <a:srgbClr val="224655"/>
                </a:solidFill>
                <a:latin typeface="Corbel"/>
                <a:cs typeface="Corbel"/>
              </a:rPr>
              <a:t>O</a:t>
            </a:r>
            <a:r>
              <a:rPr sz="1000" b="1" spc="75" dirty="0">
                <a:solidFill>
                  <a:srgbClr val="224655"/>
                </a:solidFill>
                <a:latin typeface="Corbel"/>
                <a:cs typeface="Corbel"/>
              </a:rPr>
              <a:t>N</a:t>
            </a:r>
            <a:r>
              <a:rPr sz="1000" b="1" spc="90" dirty="0">
                <a:solidFill>
                  <a:srgbClr val="224655"/>
                </a:solidFill>
                <a:latin typeface="Corbel"/>
                <a:cs typeface="Corbel"/>
              </a:rPr>
              <a:t>E</a:t>
            </a:r>
            <a:r>
              <a:rPr sz="1000" b="1" spc="100" dirty="0">
                <a:solidFill>
                  <a:srgbClr val="224655"/>
                </a:solidFill>
                <a:latin typeface="Corbel"/>
                <a:cs typeface="Corbel"/>
              </a:rPr>
              <a:t>N</a:t>
            </a:r>
            <a:r>
              <a:rPr sz="1000" b="1" spc="80" dirty="0">
                <a:solidFill>
                  <a:srgbClr val="224655"/>
                </a:solidFill>
                <a:latin typeface="Corbel"/>
                <a:cs typeface="Corbel"/>
              </a:rPr>
              <a:t>T</a:t>
            </a:r>
            <a:r>
              <a:rPr sz="1000" b="1" spc="-10" dirty="0">
                <a:solidFill>
                  <a:srgbClr val="224655"/>
                </a:solidFill>
                <a:latin typeface="Corbel"/>
                <a:cs typeface="Corbel"/>
              </a:rPr>
              <a:t>S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84627" y="2601554"/>
            <a:ext cx="1463675" cy="151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90" dirty="0">
                <a:solidFill>
                  <a:srgbClr val="224655"/>
                </a:solidFill>
                <a:latin typeface="Corbel"/>
                <a:cs typeface="Corbel"/>
              </a:rPr>
              <a:t>H</a:t>
            </a:r>
            <a:r>
              <a:rPr sz="1000" b="1" spc="80" dirty="0">
                <a:solidFill>
                  <a:srgbClr val="224655"/>
                </a:solidFill>
                <a:latin typeface="Corbel"/>
                <a:cs typeface="Corbel"/>
              </a:rPr>
              <a:t>O</a:t>
            </a:r>
            <a:r>
              <a:rPr sz="1000" b="1" spc="-10" dirty="0">
                <a:solidFill>
                  <a:srgbClr val="224655"/>
                </a:solidFill>
                <a:latin typeface="Corbel"/>
                <a:cs typeface="Corbel"/>
              </a:rPr>
              <a:t>W</a:t>
            </a:r>
            <a:r>
              <a:rPr sz="1000" b="1" dirty="0">
                <a:solidFill>
                  <a:srgbClr val="224655"/>
                </a:solidFill>
                <a:latin typeface="Corbel"/>
                <a:cs typeface="Corbel"/>
              </a:rPr>
              <a:t> </a:t>
            </a:r>
            <a:r>
              <a:rPr sz="1000" b="1" spc="15" dirty="0">
                <a:solidFill>
                  <a:srgbClr val="224655"/>
                </a:solidFill>
                <a:latin typeface="Corbel"/>
                <a:cs typeface="Corbel"/>
              </a:rPr>
              <a:t> </a:t>
            </a:r>
            <a:r>
              <a:rPr sz="1000" b="1" spc="75" dirty="0">
                <a:solidFill>
                  <a:srgbClr val="224655"/>
                </a:solidFill>
                <a:latin typeface="Corbel"/>
                <a:cs typeface="Corbel"/>
              </a:rPr>
              <a:t>D</a:t>
            </a:r>
            <a:r>
              <a:rPr sz="1000" b="1" spc="100" dirty="0">
                <a:solidFill>
                  <a:srgbClr val="224655"/>
                </a:solidFill>
                <a:latin typeface="Corbel"/>
                <a:cs typeface="Corbel"/>
              </a:rPr>
              <a:t>O</a:t>
            </a:r>
            <a:r>
              <a:rPr sz="1000" b="1" spc="75" dirty="0">
                <a:solidFill>
                  <a:srgbClr val="224655"/>
                </a:solidFill>
                <a:latin typeface="Corbel"/>
                <a:cs typeface="Corbel"/>
              </a:rPr>
              <a:t>E</a:t>
            </a:r>
            <a:r>
              <a:rPr sz="1000" b="1" spc="-10" dirty="0">
                <a:solidFill>
                  <a:srgbClr val="224655"/>
                </a:solidFill>
                <a:latin typeface="Corbel"/>
                <a:cs typeface="Corbel"/>
              </a:rPr>
              <a:t>S</a:t>
            </a:r>
            <a:r>
              <a:rPr sz="1000" b="1" dirty="0">
                <a:solidFill>
                  <a:srgbClr val="224655"/>
                </a:solidFill>
                <a:latin typeface="Corbel"/>
                <a:cs typeface="Corbel"/>
              </a:rPr>
              <a:t> </a:t>
            </a:r>
            <a:r>
              <a:rPr sz="1000" b="1" spc="-5" dirty="0">
                <a:solidFill>
                  <a:srgbClr val="224655"/>
                </a:solidFill>
                <a:latin typeface="Corbel"/>
                <a:cs typeface="Corbel"/>
              </a:rPr>
              <a:t> </a:t>
            </a:r>
            <a:r>
              <a:rPr sz="1000" b="1" spc="100" dirty="0">
                <a:solidFill>
                  <a:srgbClr val="224655"/>
                </a:solidFill>
                <a:latin typeface="Corbel"/>
                <a:cs typeface="Corbel"/>
              </a:rPr>
              <a:t>I</a:t>
            </a:r>
            <a:r>
              <a:rPr sz="1000" b="1" spc="-10" dirty="0">
                <a:solidFill>
                  <a:srgbClr val="224655"/>
                </a:solidFill>
                <a:latin typeface="Corbel"/>
                <a:cs typeface="Corbel"/>
              </a:rPr>
              <a:t>T</a:t>
            </a:r>
            <a:r>
              <a:rPr sz="1000" b="1" dirty="0">
                <a:solidFill>
                  <a:srgbClr val="224655"/>
                </a:solidFill>
                <a:latin typeface="Corbel"/>
                <a:cs typeface="Corbel"/>
              </a:rPr>
              <a:t> </a:t>
            </a:r>
            <a:r>
              <a:rPr sz="1000" b="1" spc="-5" dirty="0">
                <a:solidFill>
                  <a:srgbClr val="224655"/>
                </a:solidFill>
                <a:latin typeface="Corbel"/>
                <a:cs typeface="Corbel"/>
              </a:rPr>
              <a:t> </a:t>
            </a:r>
            <a:r>
              <a:rPr sz="1000" b="1" spc="80" dirty="0">
                <a:solidFill>
                  <a:srgbClr val="224655"/>
                </a:solidFill>
                <a:latin typeface="Corbel"/>
                <a:cs typeface="Corbel"/>
              </a:rPr>
              <a:t>W</a:t>
            </a:r>
            <a:r>
              <a:rPr sz="1000" b="1" spc="100" dirty="0">
                <a:solidFill>
                  <a:srgbClr val="224655"/>
                </a:solidFill>
                <a:latin typeface="Corbel"/>
                <a:cs typeface="Corbel"/>
              </a:rPr>
              <a:t>O</a:t>
            </a:r>
            <a:r>
              <a:rPr sz="1000" b="1" spc="90" dirty="0">
                <a:solidFill>
                  <a:srgbClr val="224655"/>
                </a:solidFill>
                <a:latin typeface="Corbel"/>
                <a:cs typeface="Corbel"/>
              </a:rPr>
              <a:t>R</a:t>
            </a:r>
            <a:r>
              <a:rPr sz="1000" b="1" spc="80" dirty="0">
                <a:solidFill>
                  <a:srgbClr val="224655"/>
                </a:solidFill>
                <a:latin typeface="Corbel"/>
                <a:cs typeface="Corbel"/>
              </a:rPr>
              <a:t>K</a:t>
            </a:r>
            <a:r>
              <a:rPr sz="1000" b="1" spc="-5" dirty="0">
                <a:solidFill>
                  <a:srgbClr val="224655"/>
                </a:solidFill>
                <a:latin typeface="Corbel"/>
                <a:cs typeface="Corbel"/>
              </a:rPr>
              <a:t>?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84627" y="3287355"/>
            <a:ext cx="2418080" cy="151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90" dirty="0">
                <a:solidFill>
                  <a:srgbClr val="224655"/>
                </a:solidFill>
                <a:latin typeface="Corbel"/>
                <a:cs typeface="Corbel"/>
              </a:rPr>
              <a:t>AD</a:t>
            </a:r>
            <a:r>
              <a:rPr sz="1000" b="1" spc="75" dirty="0">
                <a:solidFill>
                  <a:srgbClr val="224655"/>
                </a:solidFill>
                <a:latin typeface="Corbel"/>
                <a:cs typeface="Corbel"/>
              </a:rPr>
              <a:t>V</a:t>
            </a:r>
            <a:r>
              <a:rPr sz="1000" b="1" spc="100" dirty="0">
                <a:solidFill>
                  <a:srgbClr val="224655"/>
                </a:solidFill>
                <a:latin typeface="Corbel"/>
                <a:cs typeface="Corbel"/>
              </a:rPr>
              <a:t>A</a:t>
            </a:r>
            <a:r>
              <a:rPr sz="1000" b="1" spc="75" dirty="0">
                <a:solidFill>
                  <a:srgbClr val="224655"/>
                </a:solidFill>
                <a:latin typeface="Corbel"/>
                <a:cs typeface="Corbel"/>
              </a:rPr>
              <a:t>N</a:t>
            </a:r>
            <a:r>
              <a:rPr sz="1000" b="1" spc="100" dirty="0">
                <a:solidFill>
                  <a:srgbClr val="224655"/>
                </a:solidFill>
                <a:latin typeface="Corbel"/>
                <a:cs typeface="Corbel"/>
              </a:rPr>
              <a:t>CE</a:t>
            </a:r>
            <a:r>
              <a:rPr sz="1000" b="1" spc="-10" dirty="0">
                <a:solidFill>
                  <a:srgbClr val="224655"/>
                </a:solidFill>
                <a:latin typeface="Corbel"/>
                <a:cs typeface="Corbel"/>
              </a:rPr>
              <a:t>D</a:t>
            </a:r>
            <a:r>
              <a:rPr sz="1000" b="1" dirty="0">
                <a:solidFill>
                  <a:srgbClr val="224655"/>
                </a:solidFill>
                <a:latin typeface="Corbel"/>
                <a:cs typeface="Corbel"/>
              </a:rPr>
              <a:t> </a:t>
            </a:r>
            <a:r>
              <a:rPr sz="1000" b="1" spc="-5" dirty="0">
                <a:solidFill>
                  <a:srgbClr val="224655"/>
                </a:solidFill>
                <a:latin typeface="Corbel"/>
                <a:cs typeface="Corbel"/>
              </a:rPr>
              <a:t> </a:t>
            </a:r>
            <a:r>
              <a:rPr sz="1000" b="1" spc="80" dirty="0">
                <a:solidFill>
                  <a:srgbClr val="224655"/>
                </a:solidFill>
                <a:latin typeface="Corbel"/>
                <a:cs typeface="Corbel"/>
              </a:rPr>
              <a:t>G</a:t>
            </a:r>
            <a:r>
              <a:rPr sz="1000" b="1" spc="100" dirty="0">
                <a:solidFill>
                  <a:srgbClr val="224655"/>
                </a:solidFill>
                <a:latin typeface="Corbel"/>
                <a:cs typeface="Corbel"/>
              </a:rPr>
              <a:t>E</a:t>
            </a:r>
            <a:r>
              <a:rPr sz="1000" b="1" spc="90" dirty="0">
                <a:solidFill>
                  <a:srgbClr val="224655"/>
                </a:solidFill>
                <a:latin typeface="Corbel"/>
                <a:cs typeface="Corbel"/>
              </a:rPr>
              <a:t>N</a:t>
            </a:r>
            <a:r>
              <a:rPr sz="1000" b="1" spc="100" dirty="0">
                <a:solidFill>
                  <a:srgbClr val="224655"/>
                </a:solidFill>
                <a:latin typeface="Corbel"/>
                <a:cs typeface="Corbel"/>
              </a:rPr>
              <a:t>E</a:t>
            </a:r>
            <a:r>
              <a:rPr sz="1000" b="1" spc="75" dirty="0">
                <a:solidFill>
                  <a:srgbClr val="224655"/>
                </a:solidFill>
                <a:latin typeface="Corbel"/>
                <a:cs typeface="Corbel"/>
              </a:rPr>
              <a:t>R</a:t>
            </a:r>
            <a:r>
              <a:rPr sz="1000" b="1" spc="100" dirty="0">
                <a:solidFill>
                  <a:srgbClr val="224655"/>
                </a:solidFill>
                <a:latin typeface="Corbel"/>
                <a:cs typeface="Corbel"/>
              </a:rPr>
              <a:t>A</a:t>
            </a:r>
            <a:r>
              <a:rPr sz="1000" b="1" spc="80" dirty="0">
                <a:solidFill>
                  <a:srgbClr val="224655"/>
                </a:solidFill>
                <a:latin typeface="Corbel"/>
                <a:cs typeface="Corbel"/>
              </a:rPr>
              <a:t>T</a:t>
            </a:r>
            <a:r>
              <a:rPr sz="1000" b="1" spc="95" dirty="0">
                <a:solidFill>
                  <a:srgbClr val="224655"/>
                </a:solidFill>
                <a:latin typeface="Corbel"/>
                <a:cs typeface="Corbel"/>
              </a:rPr>
              <a:t>O</a:t>
            </a:r>
            <a:r>
              <a:rPr sz="1000" b="1" spc="-10" dirty="0">
                <a:solidFill>
                  <a:srgbClr val="224655"/>
                </a:solidFill>
                <a:latin typeface="Corbel"/>
                <a:cs typeface="Corbel"/>
              </a:rPr>
              <a:t>R</a:t>
            </a:r>
            <a:r>
              <a:rPr sz="1000" b="1" dirty="0">
                <a:solidFill>
                  <a:srgbClr val="224655"/>
                </a:solidFill>
                <a:latin typeface="Corbel"/>
                <a:cs typeface="Corbel"/>
              </a:rPr>
              <a:t> </a:t>
            </a:r>
            <a:r>
              <a:rPr sz="1000" b="1" spc="-5" dirty="0">
                <a:solidFill>
                  <a:srgbClr val="224655"/>
                </a:solidFill>
                <a:latin typeface="Corbel"/>
                <a:cs typeface="Corbel"/>
              </a:rPr>
              <a:t> </a:t>
            </a:r>
            <a:r>
              <a:rPr sz="1000" b="1" spc="90" dirty="0">
                <a:solidFill>
                  <a:srgbClr val="224655"/>
                </a:solidFill>
                <a:latin typeface="Corbel"/>
                <a:cs typeface="Corbel"/>
              </a:rPr>
              <a:t>S</a:t>
            </a:r>
            <a:r>
              <a:rPr sz="1000" b="1" spc="80" dirty="0">
                <a:solidFill>
                  <a:srgbClr val="224655"/>
                </a:solidFill>
                <a:latin typeface="Corbel"/>
                <a:cs typeface="Corbel"/>
              </a:rPr>
              <a:t>O</a:t>
            </a:r>
            <a:r>
              <a:rPr sz="1000" b="1" spc="100" dirty="0">
                <a:solidFill>
                  <a:srgbClr val="224655"/>
                </a:solidFill>
                <a:latin typeface="Corbel"/>
                <a:cs typeface="Corbel"/>
              </a:rPr>
              <a:t>L</a:t>
            </a:r>
            <a:r>
              <a:rPr sz="1000" b="1" spc="95" dirty="0">
                <a:solidFill>
                  <a:srgbClr val="224655"/>
                </a:solidFill>
                <a:latin typeface="Corbel"/>
                <a:cs typeface="Corbel"/>
              </a:rPr>
              <a:t>U</a:t>
            </a:r>
            <a:r>
              <a:rPr sz="1000" b="1" spc="75" dirty="0">
                <a:solidFill>
                  <a:srgbClr val="224655"/>
                </a:solidFill>
                <a:latin typeface="Corbel"/>
                <a:cs typeface="Corbel"/>
              </a:rPr>
              <a:t>T</a:t>
            </a:r>
            <a:r>
              <a:rPr sz="1000" b="1" spc="100" dirty="0">
                <a:solidFill>
                  <a:srgbClr val="224655"/>
                </a:solidFill>
                <a:latin typeface="Corbel"/>
                <a:cs typeface="Corbel"/>
              </a:rPr>
              <a:t>IO</a:t>
            </a:r>
            <a:r>
              <a:rPr sz="1000" b="1" spc="-10" dirty="0">
                <a:solidFill>
                  <a:srgbClr val="224655"/>
                </a:solidFill>
                <a:latin typeface="Corbel"/>
                <a:cs typeface="Corbel"/>
              </a:rPr>
              <a:t>N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84627" y="3974679"/>
            <a:ext cx="2566670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499"/>
              </a:lnSpc>
            </a:pPr>
            <a:r>
              <a:rPr sz="1000" b="1" spc="80" dirty="0">
                <a:solidFill>
                  <a:srgbClr val="224655"/>
                </a:solidFill>
                <a:latin typeface="Corbel"/>
                <a:cs typeface="Corbel"/>
              </a:rPr>
              <a:t>U</a:t>
            </a:r>
            <a:r>
              <a:rPr sz="1000" b="1" spc="90" dirty="0">
                <a:solidFill>
                  <a:srgbClr val="224655"/>
                </a:solidFill>
                <a:latin typeface="Corbel"/>
                <a:cs typeface="Corbel"/>
              </a:rPr>
              <a:t>S</a:t>
            </a:r>
            <a:r>
              <a:rPr sz="1000" b="1" spc="-10" dirty="0">
                <a:solidFill>
                  <a:srgbClr val="224655"/>
                </a:solidFill>
                <a:latin typeface="Corbel"/>
                <a:cs typeface="Corbel"/>
              </a:rPr>
              <a:t>E</a:t>
            </a:r>
            <a:r>
              <a:rPr sz="1000" b="1" dirty="0">
                <a:solidFill>
                  <a:srgbClr val="224655"/>
                </a:solidFill>
                <a:latin typeface="Corbel"/>
                <a:cs typeface="Corbel"/>
              </a:rPr>
              <a:t> </a:t>
            </a:r>
            <a:r>
              <a:rPr sz="1000" b="1" spc="-15" dirty="0">
                <a:solidFill>
                  <a:srgbClr val="224655"/>
                </a:solidFill>
                <a:latin typeface="Corbel"/>
                <a:cs typeface="Corbel"/>
              </a:rPr>
              <a:t> </a:t>
            </a:r>
            <a:r>
              <a:rPr sz="1000" b="1" spc="95" dirty="0">
                <a:solidFill>
                  <a:srgbClr val="224655"/>
                </a:solidFill>
                <a:latin typeface="Corbel"/>
                <a:cs typeface="Corbel"/>
              </a:rPr>
              <a:t>C</a:t>
            </a:r>
            <a:r>
              <a:rPr sz="1000" b="1" spc="100" dirty="0">
                <a:solidFill>
                  <a:srgbClr val="224655"/>
                </a:solidFill>
                <a:latin typeface="Corbel"/>
                <a:cs typeface="Corbel"/>
              </a:rPr>
              <a:t>AS</a:t>
            </a:r>
            <a:r>
              <a:rPr sz="1000" b="1" spc="75" dirty="0">
                <a:solidFill>
                  <a:srgbClr val="224655"/>
                </a:solidFill>
                <a:latin typeface="Corbel"/>
                <a:cs typeface="Corbel"/>
              </a:rPr>
              <a:t>E</a:t>
            </a:r>
            <a:r>
              <a:rPr sz="1000" b="1" spc="-10" dirty="0">
                <a:solidFill>
                  <a:srgbClr val="224655"/>
                </a:solidFill>
                <a:latin typeface="Corbel"/>
                <a:cs typeface="Corbel"/>
              </a:rPr>
              <a:t>S</a:t>
            </a:r>
            <a:r>
              <a:rPr sz="1000" b="1" dirty="0">
                <a:solidFill>
                  <a:srgbClr val="224655"/>
                </a:solidFill>
                <a:latin typeface="Corbel"/>
                <a:cs typeface="Corbel"/>
              </a:rPr>
              <a:t> </a:t>
            </a:r>
            <a:r>
              <a:rPr sz="1000" b="1" spc="-5" dirty="0">
                <a:solidFill>
                  <a:srgbClr val="224655"/>
                </a:solidFill>
                <a:latin typeface="Corbel"/>
                <a:cs typeface="Corbel"/>
              </a:rPr>
              <a:t> -</a:t>
            </a:r>
            <a:r>
              <a:rPr sz="1000" b="1" dirty="0">
                <a:solidFill>
                  <a:srgbClr val="224655"/>
                </a:solidFill>
                <a:latin typeface="Corbel"/>
                <a:cs typeface="Corbel"/>
              </a:rPr>
              <a:t> </a:t>
            </a:r>
            <a:r>
              <a:rPr sz="1000" b="1" spc="-10" dirty="0">
                <a:solidFill>
                  <a:srgbClr val="224655"/>
                </a:solidFill>
                <a:latin typeface="Corbel"/>
                <a:cs typeface="Corbel"/>
              </a:rPr>
              <a:t> </a:t>
            </a:r>
            <a:r>
              <a:rPr sz="1000" b="1" spc="95" dirty="0">
                <a:solidFill>
                  <a:srgbClr val="224655"/>
                </a:solidFill>
                <a:latin typeface="Corbel"/>
                <a:cs typeface="Corbel"/>
              </a:rPr>
              <a:t>P</a:t>
            </a:r>
            <a:r>
              <a:rPr sz="1000" b="1" spc="80" dirty="0">
                <a:solidFill>
                  <a:srgbClr val="224655"/>
                </a:solidFill>
                <a:latin typeface="Corbel"/>
                <a:cs typeface="Corbel"/>
              </a:rPr>
              <a:t>O</a:t>
            </a:r>
            <a:r>
              <a:rPr sz="1000" b="1" spc="100" dirty="0">
                <a:solidFill>
                  <a:srgbClr val="224655"/>
                </a:solidFill>
                <a:latin typeface="Corbel"/>
                <a:cs typeface="Corbel"/>
              </a:rPr>
              <a:t>W</a:t>
            </a:r>
            <a:r>
              <a:rPr sz="1000" b="1" spc="75" dirty="0">
                <a:solidFill>
                  <a:srgbClr val="224655"/>
                </a:solidFill>
                <a:latin typeface="Corbel"/>
                <a:cs typeface="Corbel"/>
              </a:rPr>
              <a:t>E</a:t>
            </a:r>
            <a:r>
              <a:rPr sz="1000" b="1" spc="-10" dirty="0">
                <a:solidFill>
                  <a:srgbClr val="224655"/>
                </a:solidFill>
                <a:latin typeface="Corbel"/>
                <a:cs typeface="Corbel"/>
              </a:rPr>
              <a:t>R</a:t>
            </a:r>
            <a:r>
              <a:rPr sz="1000" b="1" dirty="0">
                <a:solidFill>
                  <a:srgbClr val="224655"/>
                </a:solidFill>
                <a:latin typeface="Corbel"/>
                <a:cs typeface="Corbel"/>
              </a:rPr>
              <a:t> </a:t>
            </a:r>
            <a:r>
              <a:rPr sz="1000" b="1" spc="-5" dirty="0">
                <a:solidFill>
                  <a:srgbClr val="224655"/>
                </a:solidFill>
                <a:latin typeface="Corbel"/>
                <a:cs typeface="Corbel"/>
              </a:rPr>
              <a:t> </a:t>
            </a:r>
            <a:r>
              <a:rPr sz="1000" b="1" spc="100" dirty="0">
                <a:solidFill>
                  <a:srgbClr val="224655"/>
                </a:solidFill>
                <a:latin typeface="Corbel"/>
                <a:cs typeface="Corbel"/>
              </a:rPr>
              <a:t>S</a:t>
            </a:r>
            <a:r>
              <a:rPr sz="1000" b="1" spc="75" dirty="0">
                <a:solidFill>
                  <a:srgbClr val="224655"/>
                </a:solidFill>
                <a:latin typeface="Corbel"/>
                <a:cs typeface="Corbel"/>
              </a:rPr>
              <a:t>T</a:t>
            </a:r>
            <a:r>
              <a:rPr sz="1000" b="1" spc="105" dirty="0">
                <a:solidFill>
                  <a:srgbClr val="224655"/>
                </a:solidFill>
                <a:latin typeface="Corbel"/>
                <a:cs typeface="Corbel"/>
              </a:rPr>
              <a:t>A</a:t>
            </a:r>
            <a:r>
              <a:rPr sz="1000" b="1" spc="75" dirty="0">
                <a:solidFill>
                  <a:srgbClr val="224655"/>
                </a:solidFill>
                <a:latin typeface="Corbel"/>
                <a:cs typeface="Corbel"/>
              </a:rPr>
              <a:t>T</a:t>
            </a:r>
            <a:r>
              <a:rPr sz="1000" b="1" spc="100" dirty="0">
                <a:solidFill>
                  <a:srgbClr val="224655"/>
                </a:solidFill>
                <a:latin typeface="Corbel"/>
                <a:cs typeface="Corbel"/>
              </a:rPr>
              <a:t>I</a:t>
            </a:r>
            <a:r>
              <a:rPr sz="1000" b="1" spc="95" dirty="0">
                <a:solidFill>
                  <a:srgbClr val="224655"/>
                </a:solidFill>
                <a:latin typeface="Corbel"/>
                <a:cs typeface="Corbel"/>
              </a:rPr>
              <a:t>O</a:t>
            </a:r>
            <a:r>
              <a:rPr sz="1000" b="1" spc="75" dirty="0">
                <a:solidFill>
                  <a:srgbClr val="224655"/>
                </a:solidFill>
                <a:latin typeface="Corbel"/>
                <a:cs typeface="Corbel"/>
              </a:rPr>
              <a:t>N</a:t>
            </a:r>
            <a:r>
              <a:rPr sz="1000" b="1" spc="-5" dirty="0">
                <a:solidFill>
                  <a:srgbClr val="224655"/>
                </a:solidFill>
                <a:latin typeface="Corbel"/>
                <a:cs typeface="Corbel"/>
              </a:rPr>
              <a:t>, </a:t>
            </a:r>
            <a:r>
              <a:rPr sz="1000" b="1" spc="75" dirty="0">
                <a:solidFill>
                  <a:srgbClr val="224655"/>
                </a:solidFill>
                <a:latin typeface="Corbel"/>
                <a:cs typeface="Corbel"/>
              </a:rPr>
              <a:t>D</a:t>
            </a:r>
            <a:r>
              <a:rPr sz="1000" b="1" spc="90" dirty="0">
                <a:solidFill>
                  <a:srgbClr val="224655"/>
                </a:solidFill>
                <a:latin typeface="Corbel"/>
                <a:cs typeface="Corbel"/>
              </a:rPr>
              <a:t>E</a:t>
            </a:r>
            <a:r>
              <a:rPr sz="1000" b="1" spc="100" dirty="0">
                <a:solidFill>
                  <a:srgbClr val="224655"/>
                </a:solidFill>
                <a:latin typeface="Corbel"/>
                <a:cs typeface="Corbel"/>
              </a:rPr>
              <a:t>C</a:t>
            </a:r>
            <a:r>
              <a:rPr sz="1000" b="1" spc="90" dirty="0">
                <a:solidFill>
                  <a:srgbClr val="224655"/>
                </a:solidFill>
                <a:latin typeface="Corbel"/>
                <a:cs typeface="Corbel"/>
              </a:rPr>
              <a:t>E</a:t>
            </a:r>
            <a:r>
              <a:rPr sz="1000" b="1" spc="100" dirty="0">
                <a:solidFill>
                  <a:srgbClr val="224655"/>
                </a:solidFill>
                <a:latin typeface="Corbel"/>
                <a:cs typeface="Corbel"/>
              </a:rPr>
              <a:t>N</a:t>
            </a:r>
            <a:r>
              <a:rPr sz="1000" b="1" spc="80" dirty="0">
                <a:solidFill>
                  <a:srgbClr val="224655"/>
                </a:solidFill>
                <a:latin typeface="Corbel"/>
                <a:cs typeface="Corbel"/>
              </a:rPr>
              <a:t>T</a:t>
            </a:r>
            <a:r>
              <a:rPr sz="1000" b="1" spc="90" dirty="0">
                <a:solidFill>
                  <a:srgbClr val="224655"/>
                </a:solidFill>
                <a:latin typeface="Corbel"/>
                <a:cs typeface="Corbel"/>
              </a:rPr>
              <a:t>RALIS</a:t>
            </a:r>
            <a:r>
              <a:rPr sz="1000" b="1" spc="100" dirty="0">
                <a:solidFill>
                  <a:srgbClr val="224655"/>
                </a:solidFill>
                <a:latin typeface="Corbel"/>
                <a:cs typeface="Corbel"/>
              </a:rPr>
              <a:t>E</a:t>
            </a:r>
            <a:r>
              <a:rPr sz="1000" b="1" spc="-10" dirty="0">
                <a:solidFill>
                  <a:srgbClr val="224655"/>
                </a:solidFill>
                <a:latin typeface="Corbel"/>
                <a:cs typeface="Corbel"/>
              </a:rPr>
              <a:t>D</a:t>
            </a:r>
            <a:r>
              <a:rPr sz="1000" b="1" dirty="0">
                <a:solidFill>
                  <a:srgbClr val="224655"/>
                </a:solidFill>
                <a:latin typeface="Corbel"/>
                <a:cs typeface="Corbel"/>
              </a:rPr>
              <a:t> </a:t>
            </a:r>
            <a:r>
              <a:rPr sz="1000" b="1" spc="-15" dirty="0">
                <a:solidFill>
                  <a:srgbClr val="224655"/>
                </a:solidFill>
                <a:latin typeface="Corbel"/>
                <a:cs typeface="Corbel"/>
              </a:rPr>
              <a:t> </a:t>
            </a:r>
            <a:r>
              <a:rPr sz="1000" b="1" spc="100" dirty="0">
                <a:solidFill>
                  <a:srgbClr val="224655"/>
                </a:solidFill>
                <a:latin typeface="Corbel"/>
                <a:cs typeface="Corbel"/>
              </a:rPr>
              <a:t>H</a:t>
            </a:r>
            <a:r>
              <a:rPr sz="1000" b="1" spc="95" dirty="0">
                <a:solidFill>
                  <a:srgbClr val="224655"/>
                </a:solidFill>
                <a:latin typeface="Corbel"/>
                <a:cs typeface="Corbel"/>
              </a:rPr>
              <a:t>O</a:t>
            </a:r>
            <a:r>
              <a:rPr sz="1000" b="1" spc="100" dirty="0">
                <a:solidFill>
                  <a:srgbClr val="224655"/>
                </a:solidFill>
                <a:latin typeface="Corbel"/>
                <a:cs typeface="Corbel"/>
              </a:rPr>
              <a:t>M</a:t>
            </a:r>
            <a:r>
              <a:rPr sz="1000" b="1" spc="-10" dirty="0">
                <a:solidFill>
                  <a:srgbClr val="224655"/>
                </a:solidFill>
                <a:latin typeface="Corbel"/>
                <a:cs typeface="Corbel"/>
              </a:rPr>
              <a:t>E</a:t>
            </a:r>
            <a:r>
              <a:rPr sz="1000" b="1" dirty="0">
                <a:solidFill>
                  <a:srgbClr val="224655"/>
                </a:solidFill>
                <a:latin typeface="Corbel"/>
                <a:cs typeface="Corbel"/>
              </a:rPr>
              <a:t> </a:t>
            </a:r>
            <a:r>
              <a:rPr sz="1000" b="1" spc="-5" dirty="0">
                <a:solidFill>
                  <a:srgbClr val="224655"/>
                </a:solidFill>
                <a:latin typeface="Corbel"/>
                <a:cs typeface="Corbel"/>
              </a:rPr>
              <a:t> </a:t>
            </a:r>
            <a:r>
              <a:rPr sz="1000" b="1" spc="80" dirty="0">
                <a:solidFill>
                  <a:srgbClr val="224655"/>
                </a:solidFill>
                <a:latin typeface="Corbel"/>
                <a:cs typeface="Corbel"/>
              </a:rPr>
              <a:t>PO</a:t>
            </a:r>
            <a:r>
              <a:rPr sz="1000" b="1" spc="95" dirty="0">
                <a:solidFill>
                  <a:srgbClr val="224655"/>
                </a:solidFill>
                <a:latin typeface="Corbel"/>
                <a:cs typeface="Corbel"/>
              </a:rPr>
              <a:t>W</a:t>
            </a:r>
            <a:r>
              <a:rPr sz="1000" b="1" spc="100" dirty="0">
                <a:solidFill>
                  <a:srgbClr val="224655"/>
                </a:solidFill>
                <a:latin typeface="Corbel"/>
                <a:cs typeface="Corbel"/>
              </a:rPr>
              <a:t>E</a:t>
            </a:r>
            <a:r>
              <a:rPr sz="1000" b="1" spc="-10" dirty="0">
                <a:solidFill>
                  <a:srgbClr val="224655"/>
                </a:solidFill>
                <a:latin typeface="Corbel"/>
                <a:cs typeface="Corbel"/>
              </a:rPr>
              <a:t>R</a:t>
            </a:r>
            <a:r>
              <a:rPr sz="1000" b="1" dirty="0">
                <a:solidFill>
                  <a:srgbClr val="224655"/>
                </a:solidFill>
                <a:latin typeface="Corbel"/>
                <a:cs typeface="Corbel"/>
              </a:rPr>
              <a:t> </a:t>
            </a:r>
            <a:r>
              <a:rPr sz="1000" b="1" spc="-15" dirty="0">
                <a:solidFill>
                  <a:srgbClr val="224655"/>
                </a:solidFill>
                <a:latin typeface="Corbel"/>
                <a:cs typeface="Corbel"/>
              </a:rPr>
              <a:t> </a:t>
            </a:r>
            <a:r>
              <a:rPr sz="1000" b="1" spc="95" dirty="0">
                <a:solidFill>
                  <a:srgbClr val="224655"/>
                </a:solidFill>
                <a:latin typeface="Corbel"/>
                <a:cs typeface="Corbel"/>
              </a:rPr>
              <a:t>GRI</a:t>
            </a:r>
            <a:r>
              <a:rPr sz="1000" b="1" spc="100" dirty="0">
                <a:solidFill>
                  <a:srgbClr val="224655"/>
                </a:solidFill>
                <a:latin typeface="Corbel"/>
                <a:cs typeface="Corbel"/>
              </a:rPr>
              <a:t>D</a:t>
            </a:r>
            <a:r>
              <a:rPr sz="1000" b="1" spc="-5" dirty="0">
                <a:solidFill>
                  <a:srgbClr val="224655"/>
                </a:solidFill>
                <a:latin typeface="Corbel"/>
                <a:cs typeface="Corbel"/>
              </a:rPr>
              <a:t>, </a:t>
            </a:r>
            <a:r>
              <a:rPr sz="1000" b="1" spc="75" dirty="0">
                <a:solidFill>
                  <a:srgbClr val="224655"/>
                </a:solidFill>
                <a:latin typeface="Corbel"/>
                <a:cs typeface="Corbel"/>
              </a:rPr>
              <a:t>E</a:t>
            </a:r>
            <a:r>
              <a:rPr sz="1000" b="1" spc="90" dirty="0">
                <a:solidFill>
                  <a:srgbClr val="224655"/>
                </a:solidFill>
                <a:latin typeface="Corbel"/>
                <a:cs typeface="Corbel"/>
              </a:rPr>
              <a:t>L</a:t>
            </a:r>
            <a:r>
              <a:rPr sz="1000" b="1" spc="100" dirty="0">
                <a:solidFill>
                  <a:srgbClr val="224655"/>
                </a:solidFill>
                <a:latin typeface="Corbel"/>
                <a:cs typeface="Corbel"/>
              </a:rPr>
              <a:t>E</a:t>
            </a:r>
            <a:r>
              <a:rPr sz="1000" b="1" spc="95" dirty="0">
                <a:solidFill>
                  <a:srgbClr val="224655"/>
                </a:solidFill>
                <a:latin typeface="Corbel"/>
                <a:cs typeface="Corbel"/>
              </a:rPr>
              <a:t>C</a:t>
            </a:r>
            <a:r>
              <a:rPr sz="1000" b="1" spc="80" dirty="0">
                <a:solidFill>
                  <a:srgbClr val="224655"/>
                </a:solidFill>
                <a:latin typeface="Corbel"/>
                <a:cs typeface="Corbel"/>
              </a:rPr>
              <a:t>T</a:t>
            </a:r>
            <a:r>
              <a:rPr sz="1000" b="1" spc="90" dirty="0">
                <a:solidFill>
                  <a:srgbClr val="224655"/>
                </a:solidFill>
                <a:latin typeface="Corbel"/>
                <a:cs typeface="Corbel"/>
              </a:rPr>
              <a:t>R</a:t>
            </a:r>
            <a:r>
              <a:rPr sz="1000" b="1" spc="80" dirty="0">
                <a:solidFill>
                  <a:srgbClr val="224655"/>
                </a:solidFill>
                <a:latin typeface="Corbel"/>
                <a:cs typeface="Corbel"/>
              </a:rPr>
              <a:t>I</a:t>
            </a:r>
            <a:r>
              <a:rPr sz="1000" b="1" spc="-10" dirty="0">
                <a:solidFill>
                  <a:srgbClr val="224655"/>
                </a:solidFill>
                <a:latin typeface="Corbel"/>
                <a:cs typeface="Corbel"/>
              </a:rPr>
              <a:t>C</a:t>
            </a:r>
            <a:r>
              <a:rPr sz="1000" b="1" dirty="0">
                <a:solidFill>
                  <a:srgbClr val="224655"/>
                </a:solidFill>
                <a:latin typeface="Corbel"/>
                <a:cs typeface="Corbel"/>
              </a:rPr>
              <a:t>  </a:t>
            </a:r>
            <a:r>
              <a:rPr sz="1000" b="1" spc="95" dirty="0">
                <a:solidFill>
                  <a:srgbClr val="224655"/>
                </a:solidFill>
                <a:latin typeface="Corbel"/>
                <a:cs typeface="Corbel"/>
              </a:rPr>
              <a:t>C</a:t>
            </a:r>
            <a:r>
              <a:rPr sz="1000" b="1" spc="100" dirty="0">
                <a:solidFill>
                  <a:srgbClr val="224655"/>
                </a:solidFill>
                <a:latin typeface="Corbel"/>
                <a:cs typeface="Corbel"/>
              </a:rPr>
              <a:t>A</a:t>
            </a:r>
            <a:r>
              <a:rPr sz="1000" b="1" spc="90" dirty="0">
                <a:solidFill>
                  <a:srgbClr val="224655"/>
                </a:solidFill>
                <a:latin typeface="Corbel"/>
                <a:cs typeface="Corbel"/>
              </a:rPr>
              <a:t>R</a:t>
            </a:r>
            <a:r>
              <a:rPr sz="1000" b="1" spc="-10" dirty="0">
                <a:solidFill>
                  <a:srgbClr val="224655"/>
                </a:solidFill>
                <a:latin typeface="Corbel"/>
                <a:cs typeface="Corbel"/>
              </a:rPr>
              <a:t>S</a:t>
            </a:r>
            <a:r>
              <a:rPr sz="1000" b="1" dirty="0">
                <a:solidFill>
                  <a:srgbClr val="224655"/>
                </a:solidFill>
                <a:latin typeface="Corbel"/>
                <a:cs typeface="Corbel"/>
              </a:rPr>
              <a:t> </a:t>
            </a:r>
            <a:r>
              <a:rPr sz="1000" b="1" spc="-5" dirty="0">
                <a:solidFill>
                  <a:srgbClr val="224655"/>
                </a:solidFill>
                <a:latin typeface="Corbel"/>
                <a:cs typeface="Corbel"/>
              </a:rPr>
              <a:t> –</a:t>
            </a:r>
            <a:r>
              <a:rPr sz="1000" b="1" dirty="0">
                <a:solidFill>
                  <a:srgbClr val="224655"/>
                </a:solidFill>
                <a:latin typeface="Corbel"/>
                <a:cs typeface="Corbel"/>
              </a:rPr>
              <a:t> </a:t>
            </a:r>
            <a:r>
              <a:rPr sz="1000" b="1" spc="-5" dirty="0">
                <a:solidFill>
                  <a:srgbClr val="224655"/>
                </a:solidFill>
                <a:latin typeface="Corbel"/>
                <a:cs typeface="Corbel"/>
              </a:rPr>
              <a:t> </a:t>
            </a:r>
            <a:r>
              <a:rPr sz="1000" b="1" spc="95" dirty="0">
                <a:solidFill>
                  <a:srgbClr val="224655"/>
                </a:solidFill>
                <a:latin typeface="Corbel"/>
                <a:cs typeface="Corbel"/>
              </a:rPr>
              <a:t>U</a:t>
            </a:r>
            <a:r>
              <a:rPr sz="1000" b="1" spc="75" dirty="0">
                <a:solidFill>
                  <a:srgbClr val="224655"/>
                </a:solidFill>
                <a:latin typeface="Corbel"/>
                <a:cs typeface="Corbel"/>
              </a:rPr>
              <a:t>N</a:t>
            </a:r>
            <a:r>
              <a:rPr sz="1000" b="1" spc="90" dirty="0">
                <a:solidFill>
                  <a:srgbClr val="224655"/>
                </a:solidFill>
                <a:latin typeface="Corbel"/>
                <a:cs typeface="Corbel"/>
              </a:rPr>
              <a:t>L</a:t>
            </a:r>
            <a:r>
              <a:rPr sz="1000" b="1" spc="100" dirty="0">
                <a:solidFill>
                  <a:srgbClr val="224655"/>
                </a:solidFill>
                <a:latin typeface="Corbel"/>
                <a:cs typeface="Corbel"/>
              </a:rPr>
              <a:t>I</a:t>
            </a:r>
            <a:r>
              <a:rPr sz="1000" b="1" spc="90" dirty="0">
                <a:solidFill>
                  <a:srgbClr val="224655"/>
                </a:solidFill>
                <a:latin typeface="Corbel"/>
                <a:cs typeface="Corbel"/>
              </a:rPr>
              <a:t>M</a:t>
            </a:r>
            <a:r>
              <a:rPr sz="1000" b="1" spc="80" dirty="0">
                <a:solidFill>
                  <a:srgbClr val="224655"/>
                </a:solidFill>
                <a:latin typeface="Corbel"/>
                <a:cs typeface="Corbel"/>
              </a:rPr>
              <a:t>I</a:t>
            </a:r>
            <a:r>
              <a:rPr sz="1000" b="1" spc="95" dirty="0">
                <a:solidFill>
                  <a:srgbClr val="224655"/>
                </a:solidFill>
                <a:latin typeface="Corbel"/>
                <a:cs typeface="Corbel"/>
              </a:rPr>
              <a:t>T</a:t>
            </a:r>
            <a:r>
              <a:rPr sz="1000" b="1" spc="100" dirty="0">
                <a:solidFill>
                  <a:srgbClr val="224655"/>
                </a:solidFill>
                <a:latin typeface="Corbel"/>
                <a:cs typeface="Corbel"/>
              </a:rPr>
              <a:t>E</a:t>
            </a:r>
            <a:r>
              <a:rPr sz="1000" b="1" spc="-10" dirty="0">
                <a:solidFill>
                  <a:srgbClr val="224655"/>
                </a:solidFill>
                <a:latin typeface="Corbel"/>
                <a:cs typeface="Corbel"/>
              </a:rPr>
              <a:t>D</a:t>
            </a:r>
            <a:r>
              <a:rPr sz="1000" b="1" dirty="0">
                <a:solidFill>
                  <a:srgbClr val="224655"/>
                </a:solidFill>
                <a:latin typeface="Corbel"/>
                <a:cs typeface="Corbel"/>
              </a:rPr>
              <a:t> </a:t>
            </a:r>
            <a:r>
              <a:rPr sz="1000" b="1" spc="-15" dirty="0">
                <a:solidFill>
                  <a:srgbClr val="224655"/>
                </a:solidFill>
                <a:latin typeface="Corbel"/>
                <a:cs typeface="Corbel"/>
              </a:rPr>
              <a:t> </a:t>
            </a:r>
            <a:r>
              <a:rPr sz="1000" b="1" spc="90" dirty="0">
                <a:solidFill>
                  <a:srgbClr val="224655"/>
                </a:solidFill>
                <a:latin typeface="Corbel"/>
                <a:cs typeface="Corbel"/>
              </a:rPr>
              <a:t>R</a:t>
            </a:r>
            <a:r>
              <a:rPr sz="1000" b="1" spc="100" dirty="0">
                <a:solidFill>
                  <a:srgbClr val="224655"/>
                </a:solidFill>
                <a:latin typeface="Corbel"/>
                <a:cs typeface="Corbel"/>
              </a:rPr>
              <a:t>A</a:t>
            </a:r>
            <a:r>
              <a:rPr sz="1000" b="1" spc="75" dirty="0">
                <a:solidFill>
                  <a:srgbClr val="224655"/>
                </a:solidFill>
                <a:latin typeface="Corbel"/>
                <a:cs typeface="Corbel"/>
              </a:rPr>
              <a:t>N</a:t>
            </a:r>
            <a:r>
              <a:rPr sz="1000" b="1" spc="100" dirty="0">
                <a:solidFill>
                  <a:srgbClr val="224655"/>
                </a:solidFill>
                <a:latin typeface="Corbel"/>
                <a:cs typeface="Corbel"/>
              </a:rPr>
              <a:t>G</a:t>
            </a:r>
            <a:r>
              <a:rPr sz="1000" b="1" spc="-10" dirty="0">
                <a:solidFill>
                  <a:srgbClr val="224655"/>
                </a:solidFill>
                <a:latin typeface="Corbel"/>
                <a:cs typeface="Corbel"/>
              </a:rPr>
              <a:t>E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99867" y="4875364"/>
            <a:ext cx="925830" cy="151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95" dirty="0">
                <a:solidFill>
                  <a:srgbClr val="224655"/>
                </a:solidFill>
                <a:latin typeface="Corbel"/>
                <a:cs typeface="Corbel"/>
              </a:rPr>
              <a:t>CO</a:t>
            </a:r>
            <a:r>
              <a:rPr sz="1000" b="1" spc="75" dirty="0">
                <a:solidFill>
                  <a:srgbClr val="224655"/>
                </a:solidFill>
                <a:latin typeface="Corbel"/>
                <a:cs typeface="Corbel"/>
              </a:rPr>
              <a:t>N</a:t>
            </a:r>
            <a:r>
              <a:rPr sz="1000" b="1" spc="95" dirty="0">
                <a:solidFill>
                  <a:srgbClr val="224655"/>
                </a:solidFill>
                <a:latin typeface="Corbel"/>
                <a:cs typeface="Corbel"/>
              </a:rPr>
              <a:t>C</a:t>
            </a:r>
            <a:r>
              <a:rPr sz="1000" b="1" spc="100" dirty="0">
                <a:solidFill>
                  <a:srgbClr val="224655"/>
                </a:solidFill>
                <a:latin typeface="Corbel"/>
                <a:cs typeface="Corbel"/>
              </a:rPr>
              <a:t>L</a:t>
            </a:r>
            <a:r>
              <a:rPr sz="1000" b="1" spc="80" dirty="0">
                <a:solidFill>
                  <a:srgbClr val="224655"/>
                </a:solidFill>
                <a:latin typeface="Corbel"/>
                <a:cs typeface="Corbel"/>
              </a:rPr>
              <a:t>U</a:t>
            </a:r>
            <a:r>
              <a:rPr sz="1000" b="1" spc="95" dirty="0">
                <a:solidFill>
                  <a:srgbClr val="224655"/>
                </a:solidFill>
                <a:latin typeface="Corbel"/>
                <a:cs typeface="Corbel"/>
              </a:rPr>
              <a:t>SI</a:t>
            </a:r>
            <a:r>
              <a:rPr sz="1000" b="1" spc="100" dirty="0">
                <a:solidFill>
                  <a:srgbClr val="224655"/>
                </a:solidFill>
                <a:latin typeface="Corbel"/>
                <a:cs typeface="Corbel"/>
              </a:rPr>
              <a:t>O</a:t>
            </a:r>
            <a:r>
              <a:rPr sz="1000" b="1" spc="-10" dirty="0">
                <a:solidFill>
                  <a:srgbClr val="224655"/>
                </a:solidFill>
                <a:latin typeface="Corbel"/>
                <a:cs typeface="Corbel"/>
              </a:rPr>
              <a:t>N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84627" y="8652558"/>
            <a:ext cx="7512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0" spc="70" dirty="0">
                <a:solidFill>
                  <a:srgbClr val="D73A2C"/>
                </a:solidFill>
                <a:latin typeface="Bookman Old Style"/>
                <a:cs typeface="Bookman Old Style"/>
              </a:rPr>
              <a:t>A</a:t>
            </a:r>
            <a:r>
              <a:rPr sz="1800" b="0" spc="85" dirty="0">
                <a:solidFill>
                  <a:srgbClr val="D73A2C"/>
                </a:solidFill>
                <a:latin typeface="Bookman Old Style"/>
                <a:cs typeface="Bookman Old Style"/>
              </a:rPr>
              <a:t>M</a:t>
            </a:r>
            <a:r>
              <a:rPr sz="1800" b="0" spc="70" dirty="0">
                <a:solidFill>
                  <a:srgbClr val="D73A2C"/>
                </a:solidFill>
                <a:latin typeface="Bookman Old Style"/>
                <a:cs typeface="Bookman Old Style"/>
              </a:rPr>
              <a:t>A</a:t>
            </a:r>
            <a:r>
              <a:rPr sz="1800" b="0" spc="-15" dirty="0">
                <a:solidFill>
                  <a:srgbClr val="D73A2C"/>
                </a:solidFill>
                <a:latin typeface="Bookman Old Style"/>
                <a:cs typeface="Bookman Old Style"/>
              </a:rPr>
              <a:t>C</a:t>
            </a:r>
            <a:endParaRPr sz="18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64779" y="0"/>
            <a:ext cx="7620" cy="9601200"/>
          </a:xfrm>
          <a:custGeom>
            <a:avLst/>
            <a:gdLst/>
            <a:ahLst/>
            <a:cxnLst/>
            <a:rect l="l" t="t" r="r" b="b"/>
            <a:pathLst>
              <a:path w="7620" h="9601200">
                <a:moveTo>
                  <a:pt x="0" y="9601199"/>
                </a:moveTo>
                <a:lnTo>
                  <a:pt x="7619" y="9601199"/>
                </a:lnTo>
                <a:lnTo>
                  <a:pt x="7619" y="0"/>
                </a:lnTo>
                <a:lnTo>
                  <a:pt x="0" y="0"/>
                </a:lnTo>
                <a:lnTo>
                  <a:pt x="0" y="9601199"/>
                </a:lnTo>
                <a:close/>
              </a:path>
            </a:pathLst>
          </a:custGeom>
          <a:solidFill>
            <a:srgbClr val="F8E9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3878579" cy="9601200"/>
          </a:xfrm>
          <a:custGeom>
            <a:avLst/>
            <a:gdLst/>
            <a:ahLst/>
            <a:cxnLst/>
            <a:rect l="l" t="t" r="r" b="b"/>
            <a:pathLst>
              <a:path w="3878579" h="9601200">
                <a:moveTo>
                  <a:pt x="0" y="9601199"/>
                </a:moveTo>
                <a:lnTo>
                  <a:pt x="3878579" y="9601199"/>
                </a:lnTo>
                <a:lnTo>
                  <a:pt x="3878579" y="0"/>
                </a:lnTo>
                <a:lnTo>
                  <a:pt x="0" y="0"/>
                </a:lnTo>
                <a:lnTo>
                  <a:pt x="0" y="9601199"/>
                </a:lnTo>
                <a:close/>
              </a:path>
            </a:pathLst>
          </a:custGeom>
          <a:solidFill>
            <a:srgbClr val="F8E9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01539" y="6996683"/>
            <a:ext cx="1805939" cy="2603500"/>
          </a:xfrm>
          <a:custGeom>
            <a:avLst/>
            <a:gdLst/>
            <a:ahLst/>
            <a:cxnLst/>
            <a:rect l="l" t="t" r="r" b="b"/>
            <a:pathLst>
              <a:path w="1805940" h="2603500">
                <a:moveTo>
                  <a:pt x="902207" y="0"/>
                </a:moveTo>
                <a:lnTo>
                  <a:pt x="828409" y="3001"/>
                </a:lnTo>
                <a:lnTo>
                  <a:pt x="756217" y="11847"/>
                </a:lnTo>
                <a:lnTo>
                  <a:pt x="685868" y="26303"/>
                </a:lnTo>
                <a:lnTo>
                  <a:pt x="617597" y="46134"/>
                </a:lnTo>
                <a:lnTo>
                  <a:pt x="551640" y="71104"/>
                </a:lnTo>
                <a:lnTo>
                  <a:pt x="488231" y="100977"/>
                </a:lnTo>
                <a:lnTo>
                  <a:pt x="427607" y="135518"/>
                </a:lnTo>
                <a:lnTo>
                  <a:pt x="370002" y="174491"/>
                </a:lnTo>
                <a:lnTo>
                  <a:pt x="315653" y="217662"/>
                </a:lnTo>
                <a:lnTo>
                  <a:pt x="264794" y="264794"/>
                </a:lnTo>
                <a:lnTo>
                  <a:pt x="217662" y="315653"/>
                </a:lnTo>
                <a:lnTo>
                  <a:pt x="174491" y="370002"/>
                </a:lnTo>
                <a:lnTo>
                  <a:pt x="135518" y="427607"/>
                </a:lnTo>
                <a:lnTo>
                  <a:pt x="100977" y="488231"/>
                </a:lnTo>
                <a:lnTo>
                  <a:pt x="71104" y="551640"/>
                </a:lnTo>
                <a:lnTo>
                  <a:pt x="46134" y="617597"/>
                </a:lnTo>
                <a:lnTo>
                  <a:pt x="26303" y="685868"/>
                </a:lnTo>
                <a:lnTo>
                  <a:pt x="11847" y="756217"/>
                </a:lnTo>
                <a:lnTo>
                  <a:pt x="3001" y="828409"/>
                </a:lnTo>
                <a:lnTo>
                  <a:pt x="0" y="902207"/>
                </a:lnTo>
                <a:lnTo>
                  <a:pt x="0" y="2602991"/>
                </a:lnTo>
                <a:lnTo>
                  <a:pt x="149351" y="2602991"/>
                </a:lnTo>
                <a:lnTo>
                  <a:pt x="149351" y="902207"/>
                </a:lnTo>
                <a:lnTo>
                  <a:pt x="151845" y="840426"/>
                </a:lnTo>
                <a:lnTo>
                  <a:pt x="159198" y="780027"/>
                </a:lnTo>
                <a:lnTo>
                  <a:pt x="171217" y="721203"/>
                </a:lnTo>
                <a:lnTo>
                  <a:pt x="187708" y="664146"/>
                </a:lnTo>
                <a:lnTo>
                  <a:pt x="208478" y="609052"/>
                </a:lnTo>
                <a:lnTo>
                  <a:pt x="233335" y="556112"/>
                </a:lnTo>
                <a:lnTo>
                  <a:pt x="262084" y="505519"/>
                </a:lnTo>
                <a:lnTo>
                  <a:pt x="294534" y="457468"/>
                </a:lnTo>
                <a:lnTo>
                  <a:pt x="330490" y="412150"/>
                </a:lnTo>
                <a:lnTo>
                  <a:pt x="369760" y="369760"/>
                </a:lnTo>
                <a:lnTo>
                  <a:pt x="412150" y="330490"/>
                </a:lnTo>
                <a:lnTo>
                  <a:pt x="457468" y="294534"/>
                </a:lnTo>
                <a:lnTo>
                  <a:pt x="505519" y="262084"/>
                </a:lnTo>
                <a:lnTo>
                  <a:pt x="556112" y="233335"/>
                </a:lnTo>
                <a:lnTo>
                  <a:pt x="609052" y="208478"/>
                </a:lnTo>
                <a:lnTo>
                  <a:pt x="664146" y="187708"/>
                </a:lnTo>
                <a:lnTo>
                  <a:pt x="721203" y="171217"/>
                </a:lnTo>
                <a:lnTo>
                  <a:pt x="780027" y="159198"/>
                </a:lnTo>
                <a:lnTo>
                  <a:pt x="840426" y="151845"/>
                </a:lnTo>
                <a:lnTo>
                  <a:pt x="902207" y="149351"/>
                </a:lnTo>
                <a:lnTo>
                  <a:pt x="1398302" y="149351"/>
                </a:lnTo>
                <a:lnTo>
                  <a:pt x="1377238" y="135154"/>
                </a:lnTo>
                <a:lnTo>
                  <a:pt x="1316513" y="100689"/>
                </a:lnTo>
                <a:lnTo>
                  <a:pt x="1253013" y="70889"/>
                </a:lnTo>
                <a:lnTo>
                  <a:pt x="1186976" y="45988"/>
                </a:lnTo>
                <a:lnTo>
                  <a:pt x="1118639" y="26216"/>
                </a:lnTo>
                <a:lnTo>
                  <a:pt x="1048240" y="11806"/>
                </a:lnTo>
                <a:lnTo>
                  <a:pt x="976017" y="2990"/>
                </a:lnTo>
                <a:lnTo>
                  <a:pt x="902207" y="0"/>
                </a:lnTo>
                <a:close/>
              </a:path>
              <a:path w="1805940" h="2603500">
                <a:moveTo>
                  <a:pt x="1398302" y="149351"/>
                </a:moveTo>
                <a:lnTo>
                  <a:pt x="902207" y="149351"/>
                </a:lnTo>
                <a:lnTo>
                  <a:pt x="964206" y="151845"/>
                </a:lnTo>
                <a:lnTo>
                  <a:pt x="1024801" y="159198"/>
                </a:lnTo>
                <a:lnTo>
                  <a:pt x="1083800" y="171217"/>
                </a:lnTo>
                <a:lnTo>
                  <a:pt x="1141012" y="187708"/>
                </a:lnTo>
                <a:lnTo>
                  <a:pt x="1196244" y="208478"/>
                </a:lnTo>
                <a:lnTo>
                  <a:pt x="1249305" y="233335"/>
                </a:lnTo>
                <a:lnTo>
                  <a:pt x="1300001" y="262084"/>
                </a:lnTo>
                <a:lnTo>
                  <a:pt x="1348142" y="294534"/>
                </a:lnTo>
                <a:lnTo>
                  <a:pt x="1393535" y="330490"/>
                </a:lnTo>
                <a:lnTo>
                  <a:pt x="1435988" y="369760"/>
                </a:lnTo>
                <a:lnTo>
                  <a:pt x="1475310" y="412150"/>
                </a:lnTo>
                <a:lnTo>
                  <a:pt x="1511308" y="457468"/>
                </a:lnTo>
                <a:lnTo>
                  <a:pt x="1543789" y="505519"/>
                </a:lnTo>
                <a:lnTo>
                  <a:pt x="1572563" y="556112"/>
                </a:lnTo>
                <a:lnTo>
                  <a:pt x="1597437" y="609052"/>
                </a:lnTo>
                <a:lnTo>
                  <a:pt x="1618219" y="664146"/>
                </a:lnTo>
                <a:lnTo>
                  <a:pt x="1634717" y="721203"/>
                </a:lnTo>
                <a:lnTo>
                  <a:pt x="1646739" y="780027"/>
                </a:lnTo>
                <a:lnTo>
                  <a:pt x="1654093" y="840426"/>
                </a:lnTo>
                <a:lnTo>
                  <a:pt x="1656587" y="902207"/>
                </a:lnTo>
                <a:lnTo>
                  <a:pt x="1656587" y="2602991"/>
                </a:lnTo>
                <a:lnTo>
                  <a:pt x="1805939" y="2602991"/>
                </a:lnTo>
                <a:lnTo>
                  <a:pt x="1805939" y="902207"/>
                </a:lnTo>
                <a:lnTo>
                  <a:pt x="1802927" y="828203"/>
                </a:lnTo>
                <a:lnTo>
                  <a:pt x="1794049" y="755847"/>
                </a:lnTo>
                <a:lnTo>
                  <a:pt x="1779543" y="685373"/>
                </a:lnTo>
                <a:lnTo>
                  <a:pt x="1759646" y="617012"/>
                </a:lnTo>
                <a:lnTo>
                  <a:pt x="1734597" y="550997"/>
                </a:lnTo>
                <a:lnTo>
                  <a:pt x="1704633" y="487559"/>
                </a:lnTo>
                <a:lnTo>
                  <a:pt x="1669992" y="426931"/>
                </a:lnTo>
                <a:lnTo>
                  <a:pt x="1630911" y="369344"/>
                </a:lnTo>
                <a:lnTo>
                  <a:pt x="1587629" y="315031"/>
                </a:lnTo>
                <a:lnTo>
                  <a:pt x="1540382" y="264223"/>
                </a:lnTo>
                <a:lnTo>
                  <a:pt x="1489410" y="217153"/>
                </a:lnTo>
                <a:lnTo>
                  <a:pt x="1434949" y="174052"/>
                </a:lnTo>
                <a:lnTo>
                  <a:pt x="1398302" y="149351"/>
                </a:lnTo>
                <a:close/>
              </a:path>
            </a:pathLst>
          </a:custGeom>
          <a:solidFill>
            <a:srgbClr val="D73A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78579" y="518160"/>
            <a:ext cx="2013585" cy="1397635"/>
          </a:xfrm>
          <a:custGeom>
            <a:avLst/>
            <a:gdLst/>
            <a:ahLst/>
            <a:cxnLst/>
            <a:rect l="l" t="t" r="r" b="b"/>
            <a:pathLst>
              <a:path w="2013585" h="1397635">
                <a:moveTo>
                  <a:pt x="1315211" y="0"/>
                </a:moveTo>
                <a:lnTo>
                  <a:pt x="0" y="0"/>
                </a:lnTo>
                <a:lnTo>
                  <a:pt x="0" y="115823"/>
                </a:lnTo>
                <a:lnTo>
                  <a:pt x="1315211" y="115823"/>
                </a:lnTo>
                <a:lnTo>
                  <a:pt x="1363170" y="117753"/>
                </a:lnTo>
                <a:lnTo>
                  <a:pt x="1410023" y="123443"/>
                </a:lnTo>
                <a:lnTo>
                  <a:pt x="1455622" y="132746"/>
                </a:lnTo>
                <a:lnTo>
                  <a:pt x="1499823" y="145511"/>
                </a:lnTo>
                <a:lnTo>
                  <a:pt x="1542478" y="161591"/>
                </a:lnTo>
                <a:lnTo>
                  <a:pt x="1583442" y="180837"/>
                </a:lnTo>
                <a:lnTo>
                  <a:pt x="1622567" y="203101"/>
                </a:lnTo>
                <a:lnTo>
                  <a:pt x="1659709" y="228234"/>
                </a:lnTo>
                <a:lnTo>
                  <a:pt x="1694719" y="256087"/>
                </a:lnTo>
                <a:lnTo>
                  <a:pt x="1727453" y="286511"/>
                </a:lnTo>
                <a:lnTo>
                  <a:pt x="1757764" y="319359"/>
                </a:lnTo>
                <a:lnTo>
                  <a:pt x="1785506" y="354482"/>
                </a:lnTo>
                <a:lnTo>
                  <a:pt x="1810531" y="391730"/>
                </a:lnTo>
                <a:lnTo>
                  <a:pt x="1832695" y="430956"/>
                </a:lnTo>
                <a:lnTo>
                  <a:pt x="1851850" y="472011"/>
                </a:lnTo>
                <a:lnTo>
                  <a:pt x="1867850" y="514746"/>
                </a:lnTo>
                <a:lnTo>
                  <a:pt x="1880550" y="559012"/>
                </a:lnTo>
                <a:lnTo>
                  <a:pt x="1889802" y="604662"/>
                </a:lnTo>
                <a:lnTo>
                  <a:pt x="1895461" y="651546"/>
                </a:lnTo>
                <a:lnTo>
                  <a:pt x="1897379" y="699515"/>
                </a:lnTo>
                <a:lnTo>
                  <a:pt x="1895461" y="747268"/>
                </a:lnTo>
                <a:lnTo>
                  <a:pt x="1889802" y="793956"/>
                </a:lnTo>
                <a:lnTo>
                  <a:pt x="1880550" y="839431"/>
                </a:lnTo>
                <a:lnTo>
                  <a:pt x="1867850" y="883542"/>
                </a:lnTo>
                <a:lnTo>
                  <a:pt x="1851850" y="926139"/>
                </a:lnTo>
                <a:lnTo>
                  <a:pt x="1832695" y="967073"/>
                </a:lnTo>
                <a:lnTo>
                  <a:pt x="1810531" y="1006195"/>
                </a:lnTo>
                <a:lnTo>
                  <a:pt x="1785506" y="1043354"/>
                </a:lnTo>
                <a:lnTo>
                  <a:pt x="1757764" y="1078401"/>
                </a:lnTo>
                <a:lnTo>
                  <a:pt x="1727453" y="1111186"/>
                </a:lnTo>
                <a:lnTo>
                  <a:pt x="1694719" y="1141559"/>
                </a:lnTo>
                <a:lnTo>
                  <a:pt x="1659709" y="1169371"/>
                </a:lnTo>
                <a:lnTo>
                  <a:pt x="1622567" y="1194471"/>
                </a:lnTo>
                <a:lnTo>
                  <a:pt x="1583442" y="1216711"/>
                </a:lnTo>
                <a:lnTo>
                  <a:pt x="1542478" y="1235940"/>
                </a:lnTo>
                <a:lnTo>
                  <a:pt x="1499823" y="1252008"/>
                </a:lnTo>
                <a:lnTo>
                  <a:pt x="1455622" y="1264767"/>
                </a:lnTo>
                <a:lnTo>
                  <a:pt x="1410023" y="1274065"/>
                </a:lnTo>
                <a:lnTo>
                  <a:pt x="1363170" y="1279754"/>
                </a:lnTo>
                <a:lnTo>
                  <a:pt x="1315211" y="1281683"/>
                </a:lnTo>
                <a:lnTo>
                  <a:pt x="0" y="1281683"/>
                </a:lnTo>
                <a:lnTo>
                  <a:pt x="0" y="1397507"/>
                </a:lnTo>
                <a:lnTo>
                  <a:pt x="1315211" y="1397507"/>
                </a:lnTo>
                <a:lnTo>
                  <a:pt x="1372675" y="1395183"/>
                </a:lnTo>
                <a:lnTo>
                  <a:pt x="1428820" y="1388333"/>
                </a:lnTo>
                <a:lnTo>
                  <a:pt x="1483469" y="1377139"/>
                </a:lnTo>
                <a:lnTo>
                  <a:pt x="1536447" y="1361785"/>
                </a:lnTo>
                <a:lnTo>
                  <a:pt x="1587579" y="1342453"/>
                </a:lnTo>
                <a:lnTo>
                  <a:pt x="1636687" y="1319326"/>
                </a:lnTo>
                <a:lnTo>
                  <a:pt x="1683596" y="1292588"/>
                </a:lnTo>
                <a:lnTo>
                  <a:pt x="1728130" y="1262420"/>
                </a:lnTo>
                <a:lnTo>
                  <a:pt x="1770113" y="1229006"/>
                </a:lnTo>
                <a:lnTo>
                  <a:pt x="1809368" y="1192529"/>
                </a:lnTo>
                <a:lnTo>
                  <a:pt x="1845721" y="1153172"/>
                </a:lnTo>
                <a:lnTo>
                  <a:pt x="1878994" y="1111117"/>
                </a:lnTo>
                <a:lnTo>
                  <a:pt x="1909012" y="1066548"/>
                </a:lnTo>
                <a:lnTo>
                  <a:pt x="1935598" y="1019647"/>
                </a:lnTo>
                <a:lnTo>
                  <a:pt x="1958578" y="970597"/>
                </a:lnTo>
                <a:lnTo>
                  <a:pt x="1977774" y="919581"/>
                </a:lnTo>
                <a:lnTo>
                  <a:pt x="1993010" y="866782"/>
                </a:lnTo>
                <a:lnTo>
                  <a:pt x="2004111" y="812383"/>
                </a:lnTo>
                <a:lnTo>
                  <a:pt x="2010901" y="756566"/>
                </a:lnTo>
                <a:lnTo>
                  <a:pt x="2013203" y="699515"/>
                </a:lnTo>
                <a:lnTo>
                  <a:pt x="2010879" y="642247"/>
                </a:lnTo>
                <a:lnTo>
                  <a:pt x="2004029" y="586235"/>
                </a:lnTo>
                <a:lnTo>
                  <a:pt x="1992835" y="531661"/>
                </a:lnTo>
                <a:lnTo>
                  <a:pt x="1977481" y="478706"/>
                </a:lnTo>
                <a:lnTo>
                  <a:pt x="1958149" y="427553"/>
                </a:lnTo>
                <a:lnTo>
                  <a:pt x="1935022" y="378383"/>
                </a:lnTo>
                <a:lnTo>
                  <a:pt x="1908284" y="331377"/>
                </a:lnTo>
                <a:lnTo>
                  <a:pt x="1878116" y="286719"/>
                </a:lnTo>
                <a:lnTo>
                  <a:pt x="1844702" y="244588"/>
                </a:lnTo>
                <a:lnTo>
                  <a:pt x="1808225" y="205168"/>
                </a:lnTo>
                <a:lnTo>
                  <a:pt x="1768868" y="168639"/>
                </a:lnTo>
                <a:lnTo>
                  <a:pt x="1726813" y="135184"/>
                </a:lnTo>
                <a:lnTo>
                  <a:pt x="1682244" y="104985"/>
                </a:lnTo>
                <a:lnTo>
                  <a:pt x="1635343" y="78222"/>
                </a:lnTo>
                <a:lnTo>
                  <a:pt x="1586293" y="55078"/>
                </a:lnTo>
                <a:lnTo>
                  <a:pt x="1535277" y="35734"/>
                </a:lnTo>
                <a:lnTo>
                  <a:pt x="1482478" y="20373"/>
                </a:lnTo>
                <a:lnTo>
                  <a:pt x="1428079" y="9176"/>
                </a:lnTo>
                <a:lnTo>
                  <a:pt x="1372262" y="2324"/>
                </a:lnTo>
                <a:lnTo>
                  <a:pt x="1315211" y="0"/>
                </a:lnTo>
                <a:close/>
              </a:path>
            </a:pathLst>
          </a:custGeom>
          <a:solidFill>
            <a:srgbClr val="D73A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78579" y="746760"/>
            <a:ext cx="1783080" cy="934719"/>
          </a:xfrm>
          <a:custGeom>
            <a:avLst/>
            <a:gdLst/>
            <a:ahLst/>
            <a:cxnLst/>
            <a:rect l="l" t="t" r="r" b="b"/>
            <a:pathLst>
              <a:path w="1783079" h="934719">
                <a:moveTo>
                  <a:pt x="1315211" y="0"/>
                </a:moveTo>
                <a:lnTo>
                  <a:pt x="0" y="0"/>
                </a:lnTo>
                <a:lnTo>
                  <a:pt x="0" y="115823"/>
                </a:lnTo>
                <a:lnTo>
                  <a:pt x="1315211" y="115823"/>
                </a:lnTo>
                <a:lnTo>
                  <a:pt x="1344172" y="116986"/>
                </a:lnTo>
                <a:lnTo>
                  <a:pt x="1400021" y="126018"/>
                </a:lnTo>
                <a:lnTo>
                  <a:pt x="1452514" y="143398"/>
                </a:lnTo>
                <a:lnTo>
                  <a:pt x="1500939" y="168414"/>
                </a:lnTo>
                <a:lnTo>
                  <a:pt x="1544581" y="200352"/>
                </a:lnTo>
                <a:lnTo>
                  <a:pt x="1582727" y="238498"/>
                </a:lnTo>
                <a:lnTo>
                  <a:pt x="1614665" y="282140"/>
                </a:lnTo>
                <a:lnTo>
                  <a:pt x="1639681" y="330565"/>
                </a:lnTo>
                <a:lnTo>
                  <a:pt x="1657061" y="383058"/>
                </a:lnTo>
                <a:lnTo>
                  <a:pt x="1666093" y="438907"/>
                </a:lnTo>
                <a:lnTo>
                  <a:pt x="1667255" y="467867"/>
                </a:lnTo>
                <a:lnTo>
                  <a:pt x="1666093" y="496610"/>
                </a:lnTo>
                <a:lnTo>
                  <a:pt x="1657061" y="552089"/>
                </a:lnTo>
                <a:lnTo>
                  <a:pt x="1639681" y="604289"/>
                </a:lnTo>
                <a:lnTo>
                  <a:pt x="1614665" y="652489"/>
                </a:lnTo>
                <a:lnTo>
                  <a:pt x="1582727" y="695966"/>
                </a:lnTo>
                <a:lnTo>
                  <a:pt x="1544581" y="733998"/>
                </a:lnTo>
                <a:lnTo>
                  <a:pt x="1500939" y="765862"/>
                </a:lnTo>
                <a:lnTo>
                  <a:pt x="1452514" y="790836"/>
                </a:lnTo>
                <a:lnTo>
                  <a:pt x="1400021" y="808198"/>
                </a:lnTo>
                <a:lnTo>
                  <a:pt x="1344172" y="817225"/>
                </a:lnTo>
                <a:lnTo>
                  <a:pt x="1315211" y="818387"/>
                </a:lnTo>
                <a:lnTo>
                  <a:pt x="0" y="818387"/>
                </a:lnTo>
                <a:lnTo>
                  <a:pt x="0" y="934211"/>
                </a:lnTo>
                <a:lnTo>
                  <a:pt x="1315211" y="934211"/>
                </a:lnTo>
                <a:lnTo>
                  <a:pt x="1353264" y="932666"/>
                </a:lnTo>
                <a:lnTo>
                  <a:pt x="1426877" y="920658"/>
                </a:lnTo>
                <a:lnTo>
                  <a:pt x="1496329" y="897564"/>
                </a:lnTo>
                <a:lnTo>
                  <a:pt x="1560615" y="864343"/>
                </a:lnTo>
                <a:lnTo>
                  <a:pt x="1618729" y="821955"/>
                </a:lnTo>
                <a:lnTo>
                  <a:pt x="1669665" y="771360"/>
                </a:lnTo>
                <a:lnTo>
                  <a:pt x="1712417" y="713518"/>
                </a:lnTo>
                <a:lnTo>
                  <a:pt x="1745980" y="649390"/>
                </a:lnTo>
                <a:lnTo>
                  <a:pt x="1769346" y="579936"/>
                </a:lnTo>
                <a:lnTo>
                  <a:pt x="1781512" y="506115"/>
                </a:lnTo>
                <a:lnTo>
                  <a:pt x="1783079" y="467867"/>
                </a:lnTo>
                <a:lnTo>
                  <a:pt x="1781512" y="429402"/>
                </a:lnTo>
                <a:lnTo>
                  <a:pt x="1769346" y="355211"/>
                </a:lnTo>
                <a:lnTo>
                  <a:pt x="1745980" y="285464"/>
                </a:lnTo>
                <a:lnTo>
                  <a:pt x="1712417" y="221111"/>
                </a:lnTo>
                <a:lnTo>
                  <a:pt x="1669665" y="163105"/>
                </a:lnTo>
                <a:lnTo>
                  <a:pt x="1618729" y="112395"/>
                </a:lnTo>
                <a:lnTo>
                  <a:pt x="1560615" y="69934"/>
                </a:lnTo>
                <a:lnTo>
                  <a:pt x="1496329" y="36671"/>
                </a:lnTo>
                <a:lnTo>
                  <a:pt x="1426877" y="13558"/>
                </a:lnTo>
                <a:lnTo>
                  <a:pt x="1353264" y="1546"/>
                </a:lnTo>
                <a:lnTo>
                  <a:pt x="1315211" y="0"/>
                </a:lnTo>
                <a:close/>
              </a:path>
            </a:pathLst>
          </a:custGeom>
          <a:solidFill>
            <a:srgbClr val="D73A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7195" y="7298435"/>
            <a:ext cx="1207135" cy="2303145"/>
          </a:xfrm>
          <a:custGeom>
            <a:avLst/>
            <a:gdLst/>
            <a:ahLst/>
            <a:cxnLst/>
            <a:rect l="l" t="t" r="r" b="b"/>
            <a:pathLst>
              <a:path w="1207135" h="2303145">
                <a:moveTo>
                  <a:pt x="603503" y="0"/>
                </a:moveTo>
                <a:lnTo>
                  <a:pt x="553946" y="2019"/>
                </a:lnTo>
                <a:lnTo>
                  <a:pt x="505503" y="7968"/>
                </a:lnTo>
                <a:lnTo>
                  <a:pt x="458328" y="17688"/>
                </a:lnTo>
                <a:lnTo>
                  <a:pt x="412577" y="31016"/>
                </a:lnTo>
                <a:lnTo>
                  <a:pt x="368403" y="47791"/>
                </a:lnTo>
                <a:lnTo>
                  <a:pt x="325960" y="67853"/>
                </a:lnTo>
                <a:lnTo>
                  <a:pt x="285404" y="91039"/>
                </a:lnTo>
                <a:lnTo>
                  <a:pt x="246887" y="117189"/>
                </a:lnTo>
                <a:lnTo>
                  <a:pt x="210566" y="146142"/>
                </a:lnTo>
                <a:lnTo>
                  <a:pt x="176593" y="177736"/>
                </a:lnTo>
                <a:lnTo>
                  <a:pt x="145123" y="211811"/>
                </a:lnTo>
                <a:lnTo>
                  <a:pt x="116311" y="248204"/>
                </a:lnTo>
                <a:lnTo>
                  <a:pt x="90311" y="286756"/>
                </a:lnTo>
                <a:lnTo>
                  <a:pt x="67276" y="327304"/>
                </a:lnTo>
                <a:lnTo>
                  <a:pt x="47363" y="369689"/>
                </a:lnTo>
                <a:lnTo>
                  <a:pt x="30723" y="413747"/>
                </a:lnTo>
                <a:lnTo>
                  <a:pt x="17513" y="459319"/>
                </a:lnTo>
                <a:lnTo>
                  <a:pt x="7886" y="506243"/>
                </a:lnTo>
                <a:lnTo>
                  <a:pt x="1997" y="554358"/>
                </a:lnTo>
                <a:lnTo>
                  <a:pt x="0" y="603503"/>
                </a:lnTo>
                <a:lnTo>
                  <a:pt x="0" y="2302763"/>
                </a:lnTo>
                <a:lnTo>
                  <a:pt x="149351" y="2302763"/>
                </a:lnTo>
                <a:lnTo>
                  <a:pt x="149351" y="603503"/>
                </a:lnTo>
                <a:lnTo>
                  <a:pt x="150852" y="566169"/>
                </a:lnTo>
                <a:lnTo>
                  <a:pt x="162514" y="494158"/>
                </a:lnTo>
                <a:lnTo>
                  <a:pt x="184951" y="426458"/>
                </a:lnTo>
                <a:lnTo>
                  <a:pt x="217241" y="363992"/>
                </a:lnTo>
                <a:lnTo>
                  <a:pt x="258461" y="307685"/>
                </a:lnTo>
                <a:lnTo>
                  <a:pt x="307685" y="258461"/>
                </a:lnTo>
                <a:lnTo>
                  <a:pt x="363992" y="217241"/>
                </a:lnTo>
                <a:lnTo>
                  <a:pt x="426458" y="184951"/>
                </a:lnTo>
                <a:lnTo>
                  <a:pt x="494158" y="162514"/>
                </a:lnTo>
                <a:lnTo>
                  <a:pt x="566169" y="150852"/>
                </a:lnTo>
                <a:lnTo>
                  <a:pt x="603503" y="149351"/>
                </a:lnTo>
                <a:lnTo>
                  <a:pt x="999893" y="149351"/>
                </a:lnTo>
                <a:lnTo>
                  <a:pt x="996441" y="146142"/>
                </a:lnTo>
                <a:lnTo>
                  <a:pt x="960119" y="117189"/>
                </a:lnTo>
                <a:lnTo>
                  <a:pt x="921603" y="91039"/>
                </a:lnTo>
                <a:lnTo>
                  <a:pt x="881047" y="67853"/>
                </a:lnTo>
                <a:lnTo>
                  <a:pt x="838604" y="47791"/>
                </a:lnTo>
                <a:lnTo>
                  <a:pt x="794430" y="31016"/>
                </a:lnTo>
                <a:lnTo>
                  <a:pt x="748679" y="17688"/>
                </a:lnTo>
                <a:lnTo>
                  <a:pt x="701504" y="7968"/>
                </a:lnTo>
                <a:lnTo>
                  <a:pt x="653061" y="2019"/>
                </a:lnTo>
                <a:lnTo>
                  <a:pt x="603503" y="0"/>
                </a:lnTo>
                <a:close/>
              </a:path>
              <a:path w="1207135" h="2303145">
                <a:moveTo>
                  <a:pt x="999893" y="149351"/>
                </a:moveTo>
                <a:lnTo>
                  <a:pt x="603503" y="149351"/>
                </a:lnTo>
                <a:lnTo>
                  <a:pt x="640837" y="150852"/>
                </a:lnTo>
                <a:lnTo>
                  <a:pt x="677325" y="155278"/>
                </a:lnTo>
                <a:lnTo>
                  <a:pt x="747296" y="172443"/>
                </a:lnTo>
                <a:lnTo>
                  <a:pt x="812494" y="199922"/>
                </a:lnTo>
                <a:lnTo>
                  <a:pt x="871996" y="236793"/>
                </a:lnTo>
                <a:lnTo>
                  <a:pt x="924877" y="282130"/>
                </a:lnTo>
                <a:lnTo>
                  <a:pt x="970214" y="335011"/>
                </a:lnTo>
                <a:lnTo>
                  <a:pt x="1007085" y="394513"/>
                </a:lnTo>
                <a:lnTo>
                  <a:pt x="1034564" y="459711"/>
                </a:lnTo>
                <a:lnTo>
                  <a:pt x="1051729" y="529682"/>
                </a:lnTo>
                <a:lnTo>
                  <a:pt x="1057655" y="603503"/>
                </a:lnTo>
                <a:lnTo>
                  <a:pt x="1057655" y="2302763"/>
                </a:lnTo>
                <a:lnTo>
                  <a:pt x="1207007" y="2302763"/>
                </a:lnTo>
                <a:lnTo>
                  <a:pt x="1207007" y="603503"/>
                </a:lnTo>
                <a:lnTo>
                  <a:pt x="1205010" y="554358"/>
                </a:lnTo>
                <a:lnTo>
                  <a:pt x="1199121" y="506243"/>
                </a:lnTo>
                <a:lnTo>
                  <a:pt x="1189494" y="459319"/>
                </a:lnTo>
                <a:lnTo>
                  <a:pt x="1176284" y="413747"/>
                </a:lnTo>
                <a:lnTo>
                  <a:pt x="1159644" y="369689"/>
                </a:lnTo>
                <a:lnTo>
                  <a:pt x="1139730" y="327304"/>
                </a:lnTo>
                <a:lnTo>
                  <a:pt x="1116696" y="286756"/>
                </a:lnTo>
                <a:lnTo>
                  <a:pt x="1090696" y="248204"/>
                </a:lnTo>
                <a:lnTo>
                  <a:pt x="1061884" y="211811"/>
                </a:lnTo>
                <a:lnTo>
                  <a:pt x="1030414" y="177736"/>
                </a:lnTo>
                <a:lnTo>
                  <a:pt x="999893" y="149351"/>
                </a:lnTo>
                <a:close/>
              </a:path>
            </a:pathLst>
          </a:custGeom>
          <a:solidFill>
            <a:srgbClr val="D73A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79" y="0"/>
            <a:ext cx="3886200" cy="9601200"/>
          </a:xfrm>
          <a:custGeom>
            <a:avLst/>
            <a:gdLst/>
            <a:ahLst/>
            <a:cxnLst/>
            <a:rect l="l" t="t" r="r" b="b"/>
            <a:pathLst>
              <a:path w="3886200" h="9601200">
                <a:moveTo>
                  <a:pt x="0" y="9601199"/>
                </a:moveTo>
                <a:lnTo>
                  <a:pt x="3886199" y="9601199"/>
                </a:lnTo>
                <a:lnTo>
                  <a:pt x="3886199" y="0"/>
                </a:lnTo>
                <a:lnTo>
                  <a:pt x="0" y="0"/>
                </a:lnTo>
                <a:lnTo>
                  <a:pt x="0" y="9601199"/>
                </a:lnTo>
                <a:close/>
              </a:path>
            </a:pathLst>
          </a:custGeom>
          <a:solidFill>
            <a:srgbClr val="2246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6740" y="2392680"/>
            <a:ext cx="6629400" cy="5267325"/>
          </a:xfrm>
          <a:custGeom>
            <a:avLst/>
            <a:gdLst/>
            <a:ahLst/>
            <a:cxnLst/>
            <a:rect l="l" t="t" r="r" b="b"/>
            <a:pathLst>
              <a:path w="6629400" h="5267325">
                <a:moveTo>
                  <a:pt x="0" y="5266943"/>
                </a:moveTo>
                <a:lnTo>
                  <a:pt x="6629399" y="5266943"/>
                </a:lnTo>
                <a:lnTo>
                  <a:pt x="6629399" y="0"/>
                </a:lnTo>
                <a:lnTo>
                  <a:pt x="0" y="0"/>
                </a:lnTo>
                <a:lnTo>
                  <a:pt x="0" y="5266943"/>
                </a:lnTo>
                <a:close/>
              </a:path>
            </a:pathLst>
          </a:custGeom>
          <a:solidFill>
            <a:srgbClr val="FFF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01700" y="2868770"/>
            <a:ext cx="3840479" cy="481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0" spc="85" dirty="0">
                <a:solidFill>
                  <a:srgbClr val="D73A2C"/>
                </a:solidFill>
                <a:latin typeface="Bookman Old Style"/>
                <a:cs typeface="Bookman Old Style"/>
              </a:rPr>
              <a:t>IN</a:t>
            </a:r>
            <a:r>
              <a:rPr sz="3600" b="0" spc="45" dirty="0">
                <a:solidFill>
                  <a:srgbClr val="D73A2C"/>
                </a:solidFill>
                <a:latin typeface="Bookman Old Style"/>
                <a:cs typeface="Bookman Old Style"/>
              </a:rPr>
              <a:t>T</a:t>
            </a:r>
            <a:r>
              <a:rPr sz="3600" b="0" spc="75" dirty="0">
                <a:solidFill>
                  <a:srgbClr val="D73A2C"/>
                </a:solidFill>
                <a:latin typeface="Bookman Old Style"/>
                <a:cs typeface="Bookman Old Style"/>
              </a:rPr>
              <a:t>R</a:t>
            </a:r>
            <a:r>
              <a:rPr sz="3600" b="0" spc="105" dirty="0">
                <a:solidFill>
                  <a:srgbClr val="D73A2C"/>
                </a:solidFill>
                <a:latin typeface="Bookman Old Style"/>
                <a:cs typeface="Bookman Old Style"/>
              </a:rPr>
              <a:t>O</a:t>
            </a:r>
            <a:r>
              <a:rPr sz="3600" b="0" spc="35" dirty="0">
                <a:solidFill>
                  <a:srgbClr val="D73A2C"/>
                </a:solidFill>
                <a:latin typeface="Bookman Old Style"/>
                <a:cs typeface="Bookman Old Style"/>
              </a:rPr>
              <a:t>D</a:t>
            </a:r>
            <a:r>
              <a:rPr sz="3600" b="0" spc="80" dirty="0">
                <a:solidFill>
                  <a:srgbClr val="D73A2C"/>
                </a:solidFill>
                <a:latin typeface="Bookman Old Style"/>
                <a:cs typeface="Bookman Old Style"/>
              </a:rPr>
              <a:t>UCTIO</a:t>
            </a:r>
            <a:r>
              <a:rPr sz="3600" b="0" spc="-30" dirty="0">
                <a:solidFill>
                  <a:srgbClr val="D73A2C"/>
                </a:solidFill>
                <a:latin typeface="Bookman Old Style"/>
                <a:cs typeface="Bookman Old Style"/>
              </a:rPr>
              <a:t>N</a:t>
            </a:r>
            <a:endParaRPr sz="3600">
              <a:latin typeface="Bookman Old Style"/>
              <a:cs typeface="Bookman Old Style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380">
              <a:lnSpc>
                <a:spcPct val="100000"/>
              </a:lnSpc>
            </a:pPr>
            <a:fld id="{81D60167-4931-47E6-BA6A-407CBD079E47}" type="slidenum">
              <a:rPr spc="-10" dirty="0"/>
              <a:t>3</a:t>
            </a:fld>
            <a:endParaRPr spc="-10" dirty="0"/>
          </a:p>
        </p:txBody>
      </p:sp>
      <p:sp>
        <p:nvSpPr>
          <p:cNvPr id="11" name="object 11"/>
          <p:cNvSpPr txBox="1"/>
          <p:nvPr/>
        </p:nvSpPr>
        <p:spPr>
          <a:xfrm>
            <a:off x="901700" y="3871628"/>
            <a:ext cx="5965190" cy="3496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10000"/>
              </a:lnSpc>
            </a:pP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his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AC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m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chi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des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cr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add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the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f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or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y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cr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tion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sys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th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 co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ld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10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ol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v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 </a:t>
            </a:r>
            <a:r>
              <a:rPr sz="1200" spc="-12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the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10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per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v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10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mp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oss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b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10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ef</a:t>
            </a:r>
            <a:r>
              <a:rPr sz="1200" spc="0" dirty="0">
                <a:solidFill>
                  <a:srgbClr val="10222B"/>
                </a:solidFill>
                <a:latin typeface="Corbel"/>
                <a:cs typeface="Corbel"/>
              </a:rPr>
              <a:t>f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1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to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9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cr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114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114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y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9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10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wa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1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sume</a:t>
            </a:r>
            <a:r>
              <a:rPr sz="1200" spc="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, tr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ition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3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y</a:t>
            </a:r>
            <a:r>
              <a:rPr sz="1200" spc="3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yst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3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su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ch</a:t>
            </a:r>
            <a:r>
              <a:rPr sz="1200" spc="3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3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f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il</a:t>
            </a:r>
            <a:r>
              <a:rPr sz="1200" spc="2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0" dirty="0">
                <a:solidFill>
                  <a:srgbClr val="10222B"/>
                </a:solidFill>
                <a:latin typeface="Corbel"/>
                <a:cs typeface="Corbel"/>
              </a:rPr>
              <a:t>f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ue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,</a:t>
            </a:r>
            <a:r>
              <a:rPr sz="1200" spc="3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cl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r,</a:t>
            </a:r>
            <a:r>
              <a:rPr sz="1200" spc="4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,</a:t>
            </a:r>
            <a:r>
              <a:rPr sz="1200" spc="2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ol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3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nd</a:t>
            </a:r>
            <a:r>
              <a:rPr sz="1200" spc="5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ti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da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3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sys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3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re</a:t>
            </a:r>
            <a:r>
              <a:rPr sz="1200" spc="4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ith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mag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ing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to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the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v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iro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me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nt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or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q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ire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x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ve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lo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ma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geme</a:t>
            </a:r>
            <a:r>
              <a:rPr sz="1200" spc="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to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preva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il.</a:t>
            </a:r>
            <a:endParaRPr sz="1200">
              <a:latin typeface="Corbel"/>
              <a:cs typeface="Corbel"/>
            </a:endParaRPr>
          </a:p>
          <a:p>
            <a:pPr marL="12700" marR="6985" algn="just">
              <a:lnSpc>
                <a:spcPct val="110000"/>
              </a:lnSpc>
              <a:spcBef>
                <a:spcPts val="790"/>
              </a:spcBef>
            </a:pP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7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ld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6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7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7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ctr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city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8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b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7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0" dirty="0">
                <a:solidFill>
                  <a:srgbClr val="10222B"/>
                </a:solidFill>
                <a:latin typeface="Corbel"/>
                <a:cs typeface="Corbel"/>
              </a:rPr>
              <a:t>b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7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is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9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ting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7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6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the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7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7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aus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ing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7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cor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7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to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6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b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b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k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nd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evas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tion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for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ll li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fe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.</a:t>
            </a:r>
            <a:endParaRPr sz="1200">
              <a:latin typeface="Corbel"/>
              <a:cs typeface="Corbel"/>
            </a:endParaRPr>
          </a:p>
          <a:p>
            <a:pPr marL="12700" marR="6985" algn="just">
              <a:lnSpc>
                <a:spcPct val="110000"/>
              </a:lnSpc>
              <a:spcBef>
                <a:spcPts val="790"/>
              </a:spcBef>
            </a:pP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ll</a:t>
            </a:r>
            <a:r>
              <a:rPr sz="1200" spc="-4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it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is</a:t>
            </a:r>
            <a:r>
              <a:rPr sz="1200" spc="-3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eav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y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nt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so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this</a:t>
            </a:r>
            <a:r>
              <a:rPr sz="1200" spc="-3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3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3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be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mad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rc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,</a:t>
            </a:r>
            <a:r>
              <a:rPr sz="1200" spc="-4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f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4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to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us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nd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fy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to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cr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at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eve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m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eff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ici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sys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s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bu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ld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b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appre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if th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l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abe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of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AM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AC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b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use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ny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ct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rea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ed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,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eve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for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one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ma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0" dirty="0">
                <a:solidFill>
                  <a:srgbClr val="10222B"/>
                </a:solidFill>
                <a:latin typeface="Corbel"/>
                <a:cs typeface="Corbel"/>
              </a:rPr>
              <a:t>’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s in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ni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f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ic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o.</a:t>
            </a:r>
            <a:endParaRPr sz="1200">
              <a:latin typeface="Corbel"/>
              <a:cs typeface="Corbel"/>
            </a:endParaRPr>
          </a:p>
          <a:p>
            <a:pPr marL="12700" marR="8890" algn="just">
              <a:lnSpc>
                <a:spcPct val="110000"/>
              </a:lnSpc>
              <a:spcBef>
                <a:spcPts val="790"/>
              </a:spcBef>
            </a:pP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5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av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4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5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se</a:t>
            </a:r>
            <a:r>
              <a:rPr sz="1200" spc="-4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5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th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5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y</a:t>
            </a:r>
            <a:r>
              <a:rPr sz="1200" spc="-5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b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of</a:t>
            </a:r>
            <a:r>
              <a:rPr sz="1200" spc="-5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be</a:t>
            </a:r>
            <a:r>
              <a:rPr sz="1200" spc="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f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it</a:t>
            </a:r>
            <a:r>
              <a:rPr sz="1200" spc="-6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for</a:t>
            </a:r>
            <a:r>
              <a:rPr sz="1200" spc="-4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the</a:t>
            </a:r>
            <a:r>
              <a:rPr sz="1200" spc="-5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f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,</a:t>
            </a:r>
            <a:r>
              <a:rPr sz="1200" spc="-4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th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nk</a:t>
            </a:r>
            <a:r>
              <a:rPr sz="1200" spc="-5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y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6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Dav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id</a:t>
            </a:r>
            <a:r>
              <a:rPr sz="1200" spc="-6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tt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b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oro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ug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h, this is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for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you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nd</a:t>
            </a:r>
            <a:r>
              <a:rPr sz="1200" spc="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the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r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ma</a:t>
            </a:r>
            <a:r>
              <a:rPr sz="1200" spc="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it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pe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ur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.</a:t>
            </a:r>
            <a:endParaRPr sz="1200">
              <a:latin typeface="Corbel"/>
              <a:cs typeface="Corbel"/>
            </a:endParaRPr>
          </a:p>
          <a:p>
            <a:pPr marL="12700" marR="6985" algn="just">
              <a:lnSpc>
                <a:spcPct val="110000"/>
              </a:lnSpc>
              <a:spcBef>
                <a:spcPts val="790"/>
              </a:spcBef>
            </a:pP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5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is</a:t>
            </a:r>
            <a:r>
              <a:rPr sz="1200" spc="5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7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in</a:t>
            </a:r>
            <a:r>
              <a:rPr sz="1200" spc="5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the</a:t>
            </a:r>
            <a:r>
              <a:rPr sz="1200" spc="5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xt</a:t>
            </a:r>
            <a:r>
              <a:rPr sz="1200" spc="5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f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spc="5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pag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5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us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5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mu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le</a:t>
            </a:r>
            <a:r>
              <a:rPr sz="1200" spc="5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5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y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ic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5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f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5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th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5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th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5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5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in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le ji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gsa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ce</a:t>
            </a:r>
            <a:r>
              <a:rPr sz="1200" spc="2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bu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he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ma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ins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mp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ly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,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so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mp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le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in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fa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ct</a:t>
            </a:r>
            <a:r>
              <a:rPr sz="1200" spc="2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th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it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ld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b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to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b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m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ass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ith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the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m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ini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mu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of r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.</a:t>
            </a:r>
            <a:endParaRPr sz="1200">
              <a:latin typeface="Corbel"/>
              <a:cs typeface="Corbel"/>
            </a:endParaRPr>
          </a:p>
          <a:p>
            <a:pPr marL="12700" algn="just">
              <a:lnSpc>
                <a:spcPct val="100000"/>
              </a:lnSpc>
              <a:spcBef>
                <a:spcPts val="935"/>
              </a:spcBef>
            </a:pP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nk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Y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,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Jas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All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–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Des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of 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he 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CO</a:t>
            </a:r>
            <a:r>
              <a:rPr spc="30" dirty="0"/>
              <a:t>M</a:t>
            </a:r>
            <a:r>
              <a:rPr spc="114" dirty="0"/>
              <a:t>P</a:t>
            </a:r>
            <a:r>
              <a:rPr spc="35" dirty="0"/>
              <a:t>O</a:t>
            </a:r>
            <a:r>
              <a:rPr spc="75" dirty="0"/>
              <a:t>NENT</a:t>
            </a:r>
            <a:r>
              <a:rPr spc="-2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700" y="1969675"/>
            <a:ext cx="5840095" cy="1384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mp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s…(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ill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x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the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s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af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 this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se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ction)</a:t>
            </a:r>
            <a:endParaRPr sz="1200">
              <a:latin typeface="Corbel"/>
              <a:cs typeface="Corbel"/>
            </a:endParaRPr>
          </a:p>
          <a:p>
            <a:pPr marL="241300">
              <a:lnSpc>
                <a:spcPct val="100000"/>
              </a:lnSpc>
              <a:spcBef>
                <a:spcPts val="935"/>
              </a:spcBef>
            </a:pP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1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.</a:t>
            </a:r>
            <a:r>
              <a:rPr sz="1200" b="1" dirty="0">
                <a:solidFill>
                  <a:srgbClr val="10222B"/>
                </a:solidFill>
                <a:latin typeface="Corbel"/>
                <a:cs typeface="Corbel"/>
              </a:rPr>
              <a:t>  </a:t>
            </a:r>
            <a:r>
              <a:rPr sz="1200" b="1" spc="114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B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b="1" spc="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ce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d C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rw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gh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endParaRPr sz="1200">
              <a:latin typeface="Corbel"/>
              <a:cs typeface="Corbel"/>
            </a:endParaRPr>
          </a:p>
          <a:p>
            <a:pPr marL="12700" marR="5080">
              <a:lnSpc>
                <a:spcPct val="109700"/>
              </a:lnSpc>
              <a:spcBef>
                <a:spcPts val="805"/>
              </a:spcBef>
            </a:pP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co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rw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ht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th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sp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ins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tr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v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nt,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b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oth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we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hts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re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q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l,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s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the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we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ht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v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ve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s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nd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its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v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tion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pu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ll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s it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in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rot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fa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ll, cr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ti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me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k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in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ic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y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the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ess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,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on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its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it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y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mp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te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1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or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ore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rot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bu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eve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y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it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ill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ow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nd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se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tle into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ho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z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ont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ition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of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b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6636167"/>
            <a:ext cx="5889625" cy="1183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>
              <a:lnSpc>
                <a:spcPct val="100000"/>
              </a:lnSpc>
            </a:pP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2.  </a:t>
            </a:r>
            <a:r>
              <a:rPr sz="1200" b="1" spc="1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b="1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et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ic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 L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 for 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ep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b="1" spc="-20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b="1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endParaRPr sz="12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 marR="5080">
              <a:lnSpc>
                <a:spcPct val="109600"/>
              </a:lnSpc>
            </a:pP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ag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ts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av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iti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v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nd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ega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ti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v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ol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rit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y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, if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you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for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0" dirty="0">
                <a:solidFill>
                  <a:srgbClr val="10222B"/>
                </a:solidFill>
                <a:latin typeface="Corbel"/>
                <a:cs typeface="Corbel"/>
              </a:rPr>
              <a:t>x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amp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k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th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to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ge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th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you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find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th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one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nd</a:t>
            </a:r>
            <a:r>
              <a:rPr sz="1200" spc="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b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v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 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nd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th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oth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 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nd</a:t>
            </a:r>
            <a:r>
              <a:rPr sz="1200" spc="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ega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v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,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for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s </a:t>
            </a:r>
            <a:r>
              <a:rPr sz="1200" spc="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av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ke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th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to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ge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th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lin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.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3762755"/>
            <a:ext cx="1537715" cy="21275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62783" y="4329684"/>
            <a:ext cx="2162556" cy="15620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3919" y="8029956"/>
            <a:ext cx="1479803" cy="15041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04744" y="7891271"/>
            <a:ext cx="1783079" cy="17190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380">
              <a:lnSpc>
                <a:spcPct val="100000"/>
              </a:lnSpc>
            </a:pPr>
            <a:fld id="{81D60167-4931-47E6-BA6A-407CBD079E47}" type="slidenum">
              <a:rPr spc="-10" dirty="0"/>
              <a:t>4</a:t>
            </a:fld>
            <a:endParaRPr spc="-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933354"/>
            <a:ext cx="5937250" cy="1990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74320">
              <a:lnSpc>
                <a:spcPct val="110000"/>
              </a:lnSpc>
            </a:pP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se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cond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on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mag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is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u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the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s to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ge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th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ti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v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tho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s of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veme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nt</a:t>
            </a:r>
            <a:r>
              <a:rPr sz="1200" spc="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su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ch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s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ton,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gea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rs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or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ctro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mag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t.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This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is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conn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ct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to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sepa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te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f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ame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.</a:t>
            </a:r>
            <a:endParaRPr sz="12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165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3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.</a:t>
            </a:r>
            <a:r>
              <a:rPr sz="1200" b="1" dirty="0">
                <a:solidFill>
                  <a:srgbClr val="10222B"/>
                </a:solidFill>
                <a:latin typeface="Corbel"/>
                <a:cs typeface="Corbel"/>
              </a:rPr>
              <a:t>   </a:t>
            </a:r>
            <a:r>
              <a:rPr sz="1200" b="1" spc="-12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Re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v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b="1" spc="-20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b="1" dirty="0">
                <a:solidFill>
                  <a:srgbClr val="10222B"/>
                </a:solidFill>
                <a:latin typeface="Corbel"/>
                <a:cs typeface="Corbel"/>
              </a:rPr>
              <a:t>v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b="1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rum</a:t>
            </a:r>
            <a:endParaRPr sz="12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 marR="5080">
              <a:lnSpc>
                <a:spcPct val="110000"/>
              </a:lnSpc>
            </a:pP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dru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b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thin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in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w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th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ith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the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ch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rw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ht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ma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s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for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ch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rt of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the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ht, I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cr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mp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le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toty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f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or this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s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t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st,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it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 s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ins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tr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 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b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ring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hich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is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so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the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v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ot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oint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f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or t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nt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rw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ht.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3035808"/>
            <a:ext cx="2606039" cy="34716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380">
              <a:lnSpc>
                <a:spcPct val="100000"/>
              </a:lnSpc>
            </a:pPr>
            <a:fld id="{81D60167-4931-47E6-BA6A-407CBD079E47}" type="slidenum">
              <a:rPr spc="-10" dirty="0"/>
              <a:t>5</a:t>
            </a:fld>
            <a:endParaRPr spc="-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933354"/>
            <a:ext cx="5173980" cy="680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>
              <a:lnSpc>
                <a:spcPct val="100000"/>
              </a:lnSpc>
            </a:pP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4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.</a:t>
            </a:r>
            <a:r>
              <a:rPr sz="1200" b="1" dirty="0">
                <a:solidFill>
                  <a:srgbClr val="10222B"/>
                </a:solidFill>
                <a:latin typeface="Corbel"/>
                <a:cs typeface="Corbel"/>
              </a:rPr>
              <a:t>  </a:t>
            </a:r>
            <a:r>
              <a:rPr sz="1200" b="1" spc="7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echa</a:t>
            </a:r>
            <a:r>
              <a:rPr sz="1200" b="1" spc="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b="1" spc="-25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b="1" spc="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v</a:t>
            </a:r>
            <a:r>
              <a:rPr sz="1200" b="1" spc="-2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b="1" spc="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b="1" spc="-2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ag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e G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b="1" spc="-2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b="1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endParaRPr sz="1200">
              <a:latin typeface="Corbel"/>
              <a:cs typeface="Corbel"/>
            </a:endParaRPr>
          </a:p>
          <a:p>
            <a:pPr marL="12700" marR="5080">
              <a:lnSpc>
                <a:spcPct val="110000"/>
              </a:lnSpc>
              <a:spcBef>
                <a:spcPts val="790"/>
              </a:spcBef>
            </a:pP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x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le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 S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urce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Lin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k:</a:t>
            </a:r>
            <a:r>
              <a:rPr sz="1200" b="1" spc="2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b="1" u="sng" spc="-25" dirty="0">
                <a:solidFill>
                  <a:srgbClr val="0562C1"/>
                </a:solidFill>
                <a:latin typeface="Corbel"/>
                <a:cs typeface="Corbel"/>
              </a:rPr>
              <a:t>h</a:t>
            </a:r>
            <a:r>
              <a:rPr sz="1200" b="1" u="sng" spc="-5" dirty="0">
                <a:solidFill>
                  <a:srgbClr val="0562C1"/>
                </a:solidFill>
                <a:latin typeface="Corbel"/>
                <a:cs typeface="Corbel"/>
              </a:rPr>
              <a:t>tt</a:t>
            </a:r>
            <a:r>
              <a:rPr sz="1200" b="1" u="sng" spc="-15" dirty="0">
                <a:solidFill>
                  <a:srgbClr val="0562C1"/>
                </a:solidFill>
                <a:latin typeface="Corbel"/>
                <a:cs typeface="Corbel"/>
              </a:rPr>
              <a:t>ps</a:t>
            </a:r>
            <a:r>
              <a:rPr sz="1200" b="1" u="sng" spc="-5" dirty="0">
                <a:solidFill>
                  <a:srgbClr val="0562C1"/>
                </a:solidFill>
                <a:latin typeface="Corbel"/>
                <a:cs typeface="Corbel"/>
              </a:rPr>
              <a:t>://</a:t>
            </a:r>
            <a:r>
              <a:rPr sz="1200" b="1" u="sng" spc="-15" dirty="0">
                <a:solidFill>
                  <a:srgbClr val="0562C1"/>
                </a:solidFill>
                <a:latin typeface="Corbel"/>
                <a:cs typeface="Corbel"/>
              </a:rPr>
              <a:t>ed</a:t>
            </a:r>
            <a:r>
              <a:rPr sz="1200" b="1" u="sng" spc="-10" dirty="0">
                <a:solidFill>
                  <a:srgbClr val="0562C1"/>
                </a:solidFill>
                <a:latin typeface="Corbel"/>
                <a:cs typeface="Corbel"/>
              </a:rPr>
              <a:t>u</a:t>
            </a:r>
            <a:r>
              <a:rPr sz="1200" b="1" u="sng" spc="-15" dirty="0">
                <a:solidFill>
                  <a:srgbClr val="0562C1"/>
                </a:solidFill>
                <a:latin typeface="Corbel"/>
                <a:cs typeface="Corbel"/>
              </a:rPr>
              <a:t>ca</a:t>
            </a:r>
            <a:r>
              <a:rPr sz="1200" b="1" u="sng" spc="0" dirty="0">
                <a:solidFill>
                  <a:srgbClr val="0562C1"/>
                </a:solidFill>
                <a:latin typeface="Corbel"/>
                <a:cs typeface="Corbel"/>
              </a:rPr>
              <a:t>t</a:t>
            </a:r>
            <a:r>
              <a:rPr sz="1200" b="1" u="sng" spc="-15" dirty="0">
                <a:solidFill>
                  <a:srgbClr val="0562C1"/>
                </a:solidFill>
                <a:latin typeface="Corbel"/>
                <a:cs typeface="Corbel"/>
              </a:rPr>
              <a:t>ion</a:t>
            </a:r>
            <a:r>
              <a:rPr sz="1200" b="1" u="sng" spc="-5" dirty="0">
                <a:solidFill>
                  <a:srgbClr val="0562C1"/>
                </a:solidFill>
                <a:latin typeface="Corbel"/>
                <a:cs typeface="Corbel"/>
              </a:rPr>
              <a:t>.v</a:t>
            </a:r>
            <a:r>
              <a:rPr sz="1200" b="1" u="sng" spc="-15" dirty="0">
                <a:solidFill>
                  <a:srgbClr val="0562C1"/>
                </a:solidFill>
                <a:latin typeface="Corbel"/>
                <a:cs typeface="Corbel"/>
              </a:rPr>
              <a:t>e</a:t>
            </a:r>
            <a:r>
              <a:rPr sz="1200" b="1" u="sng" spc="-25" dirty="0">
                <a:solidFill>
                  <a:srgbClr val="0562C1"/>
                </a:solidFill>
                <a:latin typeface="Corbel"/>
                <a:cs typeface="Corbel"/>
              </a:rPr>
              <a:t>x</a:t>
            </a:r>
            <a:r>
              <a:rPr sz="1200" b="1" u="sng" dirty="0">
                <a:solidFill>
                  <a:srgbClr val="0562C1"/>
                </a:solidFill>
                <a:latin typeface="Corbel"/>
                <a:cs typeface="Corbel"/>
              </a:rPr>
              <a:t>.</a:t>
            </a:r>
            <a:r>
              <a:rPr sz="1200" b="1" u="sng" spc="-15" dirty="0">
                <a:solidFill>
                  <a:srgbClr val="0562C1"/>
                </a:solidFill>
                <a:latin typeface="Corbel"/>
                <a:cs typeface="Corbel"/>
              </a:rPr>
              <a:t>c</a:t>
            </a:r>
            <a:r>
              <a:rPr sz="1200" b="1" u="sng" spc="-5" dirty="0">
                <a:solidFill>
                  <a:srgbClr val="0562C1"/>
                </a:solidFill>
                <a:latin typeface="Corbel"/>
                <a:cs typeface="Corbel"/>
              </a:rPr>
              <a:t>o</a:t>
            </a:r>
            <a:r>
              <a:rPr sz="1200" b="1" u="sng" spc="-15" dirty="0">
                <a:solidFill>
                  <a:srgbClr val="0562C1"/>
                </a:solidFill>
                <a:latin typeface="Corbel"/>
                <a:cs typeface="Corbel"/>
              </a:rPr>
              <a:t>m</a:t>
            </a:r>
            <a:r>
              <a:rPr sz="1200" b="1" u="sng" spc="-25" dirty="0">
                <a:solidFill>
                  <a:srgbClr val="0562C1"/>
                </a:solidFill>
                <a:latin typeface="Corbel"/>
                <a:cs typeface="Corbel"/>
              </a:rPr>
              <a:t>/</a:t>
            </a:r>
            <a:r>
              <a:rPr sz="1200" b="1" u="sng" dirty="0">
                <a:solidFill>
                  <a:srgbClr val="0562C1"/>
                </a:solidFill>
                <a:latin typeface="Corbel"/>
                <a:cs typeface="Corbel"/>
              </a:rPr>
              <a:t>x</a:t>
            </a:r>
            <a:r>
              <a:rPr sz="1200" b="1" u="sng" spc="-15" dirty="0">
                <a:solidFill>
                  <a:srgbClr val="0562C1"/>
                </a:solidFill>
                <a:latin typeface="Corbel"/>
                <a:cs typeface="Corbel"/>
              </a:rPr>
              <a:t>y</a:t>
            </a:r>
            <a:r>
              <a:rPr sz="1200" b="1" u="sng" spc="-5" dirty="0">
                <a:solidFill>
                  <a:srgbClr val="0562C1"/>
                </a:solidFill>
                <a:latin typeface="Corbel"/>
                <a:cs typeface="Corbel"/>
              </a:rPr>
              <a:t>l</a:t>
            </a:r>
            <a:r>
              <a:rPr sz="1200" b="1" u="sng" spc="-15" dirty="0">
                <a:solidFill>
                  <a:srgbClr val="0562C1"/>
                </a:solidFill>
                <a:latin typeface="Corbel"/>
                <a:cs typeface="Corbel"/>
              </a:rPr>
              <a:t>eme</a:t>
            </a:r>
            <a:r>
              <a:rPr sz="1200" b="1" u="sng" spc="-20" dirty="0">
                <a:solidFill>
                  <a:srgbClr val="0562C1"/>
                </a:solidFill>
                <a:latin typeface="Corbel"/>
                <a:cs typeface="Corbel"/>
              </a:rPr>
              <a:t>_</a:t>
            </a:r>
            <a:r>
              <a:rPr sz="1200" b="1" u="sng" spc="-15" dirty="0">
                <a:solidFill>
                  <a:srgbClr val="0562C1"/>
                </a:solidFill>
                <a:latin typeface="Corbel"/>
                <a:cs typeface="Corbel"/>
              </a:rPr>
              <a:t>con</a:t>
            </a:r>
            <a:r>
              <a:rPr sz="1200" b="1" u="sng" spc="-5" dirty="0">
                <a:solidFill>
                  <a:srgbClr val="0562C1"/>
                </a:solidFill>
                <a:latin typeface="Corbel"/>
                <a:cs typeface="Corbel"/>
              </a:rPr>
              <a:t>t</a:t>
            </a:r>
            <a:r>
              <a:rPr sz="1200" b="1" u="sng" spc="-15" dirty="0">
                <a:solidFill>
                  <a:srgbClr val="0562C1"/>
                </a:solidFill>
                <a:latin typeface="Corbel"/>
                <a:cs typeface="Corbel"/>
              </a:rPr>
              <a:t>en</a:t>
            </a:r>
            <a:r>
              <a:rPr sz="1200" b="1" u="sng" spc="0" dirty="0">
                <a:solidFill>
                  <a:srgbClr val="0562C1"/>
                </a:solidFill>
                <a:latin typeface="Corbel"/>
                <a:cs typeface="Corbel"/>
              </a:rPr>
              <a:t>t</a:t>
            </a:r>
            <a:r>
              <a:rPr sz="1200" b="1" u="sng" spc="-10" dirty="0">
                <a:solidFill>
                  <a:srgbClr val="0562C1"/>
                </a:solidFill>
                <a:latin typeface="Corbel"/>
                <a:cs typeface="Corbel"/>
              </a:rPr>
              <a:t>/m</a:t>
            </a:r>
            <a:r>
              <a:rPr sz="1200" b="1" u="sng" spc="-5" dirty="0">
                <a:solidFill>
                  <a:srgbClr val="0562C1"/>
                </a:solidFill>
                <a:latin typeface="Corbel"/>
                <a:cs typeface="Corbel"/>
              </a:rPr>
              <a:t>e</a:t>
            </a:r>
            <a:r>
              <a:rPr sz="1200" b="1" u="sng" spc="-15" dirty="0">
                <a:solidFill>
                  <a:srgbClr val="0562C1"/>
                </a:solidFill>
                <a:latin typeface="Corbel"/>
                <a:cs typeface="Corbel"/>
              </a:rPr>
              <a:t>cha</a:t>
            </a:r>
            <a:r>
              <a:rPr sz="1200" b="1" u="sng" spc="0" dirty="0">
                <a:solidFill>
                  <a:srgbClr val="0562C1"/>
                </a:solidFill>
                <a:latin typeface="Corbel"/>
                <a:cs typeface="Corbel"/>
              </a:rPr>
              <a:t>n</a:t>
            </a:r>
            <a:r>
              <a:rPr sz="1200" b="1" u="sng" spc="-10" dirty="0">
                <a:solidFill>
                  <a:srgbClr val="0562C1"/>
                </a:solidFill>
                <a:latin typeface="Corbel"/>
                <a:cs typeface="Corbel"/>
              </a:rPr>
              <a:t>i</a:t>
            </a:r>
            <a:r>
              <a:rPr sz="1200" b="1" u="sng" spc="-25" dirty="0">
                <a:solidFill>
                  <a:srgbClr val="0562C1"/>
                </a:solidFill>
                <a:latin typeface="Corbel"/>
                <a:cs typeface="Corbel"/>
              </a:rPr>
              <a:t>c</a:t>
            </a:r>
            <a:r>
              <a:rPr sz="1200" b="1" u="sng" spc="-15" dirty="0">
                <a:solidFill>
                  <a:srgbClr val="0562C1"/>
                </a:solidFill>
                <a:latin typeface="Corbel"/>
                <a:cs typeface="Corbel"/>
              </a:rPr>
              <a:t>a</a:t>
            </a:r>
            <a:r>
              <a:rPr sz="1200" b="1" u="sng" dirty="0">
                <a:solidFill>
                  <a:srgbClr val="0562C1"/>
                </a:solidFill>
                <a:latin typeface="Corbel"/>
                <a:cs typeface="Corbel"/>
              </a:rPr>
              <a:t>l</a:t>
            </a:r>
            <a:r>
              <a:rPr sz="1200" b="1" u="sng" spc="-5" dirty="0">
                <a:solidFill>
                  <a:srgbClr val="0562C1"/>
                </a:solidFill>
                <a:latin typeface="Corbel"/>
                <a:cs typeface="Corbel"/>
              </a:rPr>
              <a:t>-</a:t>
            </a:r>
            <a:r>
              <a:rPr sz="1200" b="1" spc="-5" dirty="0">
                <a:solidFill>
                  <a:srgbClr val="0562C1"/>
                </a:solidFill>
                <a:latin typeface="Corbel"/>
                <a:cs typeface="Corbel"/>
              </a:rPr>
              <a:t> </a:t>
            </a:r>
            <a:r>
              <a:rPr sz="1200" b="1" u="sng" spc="-15" dirty="0">
                <a:solidFill>
                  <a:srgbClr val="0562C1"/>
                </a:solidFill>
                <a:latin typeface="Corbel"/>
                <a:cs typeface="Corbel"/>
              </a:rPr>
              <a:t>a</a:t>
            </a:r>
            <a:r>
              <a:rPr sz="1200" b="1" u="sng" dirty="0">
                <a:solidFill>
                  <a:srgbClr val="0562C1"/>
                </a:solidFill>
                <a:latin typeface="Corbel"/>
                <a:cs typeface="Corbel"/>
              </a:rPr>
              <a:t>d</a:t>
            </a:r>
            <a:r>
              <a:rPr sz="1200" b="1" u="sng" spc="-10" dirty="0">
                <a:solidFill>
                  <a:srgbClr val="0562C1"/>
                </a:solidFill>
                <a:latin typeface="Corbel"/>
                <a:cs typeface="Corbel"/>
              </a:rPr>
              <a:t>v</a:t>
            </a:r>
            <a:r>
              <a:rPr sz="1200" b="1" u="sng" spc="-20" dirty="0">
                <a:solidFill>
                  <a:srgbClr val="0562C1"/>
                </a:solidFill>
                <a:latin typeface="Corbel"/>
                <a:cs typeface="Corbel"/>
              </a:rPr>
              <a:t>a</a:t>
            </a:r>
            <a:r>
              <a:rPr sz="1200" b="1" u="sng" spc="-15" dirty="0">
                <a:solidFill>
                  <a:srgbClr val="0562C1"/>
                </a:solidFill>
                <a:latin typeface="Corbel"/>
                <a:cs typeface="Corbel"/>
              </a:rPr>
              <a:t>n</a:t>
            </a:r>
            <a:r>
              <a:rPr sz="1200" b="1" u="sng" spc="-5" dirty="0">
                <a:solidFill>
                  <a:srgbClr val="0562C1"/>
                </a:solidFill>
                <a:latin typeface="Corbel"/>
                <a:cs typeface="Corbel"/>
              </a:rPr>
              <a:t>t</a:t>
            </a:r>
            <a:r>
              <a:rPr sz="1200" b="1" u="sng" spc="-15" dirty="0">
                <a:solidFill>
                  <a:srgbClr val="0562C1"/>
                </a:solidFill>
                <a:latin typeface="Corbel"/>
                <a:cs typeface="Corbel"/>
              </a:rPr>
              <a:t>a</a:t>
            </a:r>
            <a:r>
              <a:rPr sz="1200" b="1" u="sng" dirty="0">
                <a:solidFill>
                  <a:srgbClr val="0562C1"/>
                </a:solidFill>
                <a:latin typeface="Corbel"/>
                <a:cs typeface="Corbel"/>
              </a:rPr>
              <a:t>g</a:t>
            </a:r>
            <a:r>
              <a:rPr sz="1200" b="1" u="sng" spc="-15" dirty="0">
                <a:solidFill>
                  <a:srgbClr val="0562C1"/>
                </a:solidFill>
                <a:latin typeface="Corbel"/>
                <a:cs typeface="Corbel"/>
              </a:rPr>
              <a:t>e</a:t>
            </a:r>
            <a:r>
              <a:rPr sz="1200" b="1" u="sng" spc="-5" dirty="0">
                <a:solidFill>
                  <a:srgbClr val="0562C1"/>
                </a:solidFill>
                <a:latin typeface="Corbel"/>
                <a:cs typeface="Corbel"/>
              </a:rPr>
              <a:t>/</a:t>
            </a:r>
            <a:r>
              <a:rPr sz="1200" b="1" u="sng" spc="-25" dirty="0">
                <a:solidFill>
                  <a:srgbClr val="0562C1"/>
                </a:solidFill>
                <a:latin typeface="Corbel"/>
                <a:cs typeface="Corbel"/>
              </a:rPr>
              <a:t>p</a:t>
            </a:r>
            <a:r>
              <a:rPr sz="1200" b="1" u="sng" spc="-15" dirty="0">
                <a:solidFill>
                  <a:srgbClr val="0562C1"/>
                </a:solidFill>
                <a:latin typeface="Corbel"/>
                <a:cs typeface="Corbel"/>
              </a:rPr>
              <a:t>d</a:t>
            </a:r>
            <a:r>
              <a:rPr sz="1200" b="1" u="sng" spc="0" dirty="0">
                <a:solidFill>
                  <a:srgbClr val="0562C1"/>
                </a:solidFill>
                <a:latin typeface="Corbel"/>
                <a:cs typeface="Corbel"/>
              </a:rPr>
              <a:t>f</a:t>
            </a:r>
            <a:r>
              <a:rPr sz="1200" b="1" u="sng" spc="-5" dirty="0">
                <a:solidFill>
                  <a:srgbClr val="0562C1"/>
                </a:solidFill>
                <a:latin typeface="Corbel"/>
                <a:cs typeface="Corbel"/>
              </a:rPr>
              <a:t>/</a:t>
            </a:r>
            <a:r>
              <a:rPr sz="1200" b="1" u="sng" spc="-30" dirty="0">
                <a:solidFill>
                  <a:srgbClr val="0562C1"/>
                </a:solidFill>
                <a:latin typeface="Corbel"/>
                <a:cs typeface="Corbel"/>
              </a:rPr>
              <a:t>m</a:t>
            </a:r>
            <a:r>
              <a:rPr sz="1200" b="1" u="sng" spc="-15" dirty="0">
                <a:solidFill>
                  <a:srgbClr val="0562C1"/>
                </a:solidFill>
                <a:latin typeface="Corbel"/>
                <a:cs typeface="Corbel"/>
              </a:rPr>
              <a:t>echanica</a:t>
            </a:r>
            <a:r>
              <a:rPr sz="1200" b="1" u="sng" dirty="0">
                <a:solidFill>
                  <a:srgbClr val="0562C1"/>
                </a:solidFill>
                <a:latin typeface="Corbel"/>
                <a:cs typeface="Corbel"/>
              </a:rPr>
              <a:t>l</a:t>
            </a:r>
            <a:r>
              <a:rPr sz="1200" b="1" u="sng" spc="-10" dirty="0">
                <a:solidFill>
                  <a:srgbClr val="0562C1"/>
                </a:solidFill>
                <a:latin typeface="Corbel"/>
                <a:cs typeface="Corbel"/>
              </a:rPr>
              <a:t>-</a:t>
            </a:r>
            <a:r>
              <a:rPr sz="1200" b="1" u="sng" spc="-20" dirty="0">
                <a:solidFill>
                  <a:srgbClr val="0562C1"/>
                </a:solidFill>
                <a:latin typeface="Corbel"/>
                <a:cs typeface="Corbel"/>
              </a:rPr>
              <a:t>a</a:t>
            </a:r>
            <a:r>
              <a:rPr sz="1200" b="1" u="sng" dirty="0">
                <a:solidFill>
                  <a:srgbClr val="0562C1"/>
                </a:solidFill>
                <a:latin typeface="Corbel"/>
                <a:cs typeface="Corbel"/>
              </a:rPr>
              <a:t>d</a:t>
            </a:r>
            <a:r>
              <a:rPr sz="1200" b="1" u="sng" spc="-10" dirty="0">
                <a:solidFill>
                  <a:srgbClr val="0562C1"/>
                </a:solidFill>
                <a:latin typeface="Corbel"/>
                <a:cs typeface="Corbel"/>
              </a:rPr>
              <a:t>v</a:t>
            </a:r>
            <a:r>
              <a:rPr sz="1200" b="1" u="sng" spc="-20" dirty="0">
                <a:solidFill>
                  <a:srgbClr val="0562C1"/>
                </a:solidFill>
                <a:latin typeface="Corbel"/>
                <a:cs typeface="Corbel"/>
              </a:rPr>
              <a:t>a</a:t>
            </a:r>
            <a:r>
              <a:rPr sz="1200" b="1" u="sng" spc="-15" dirty="0">
                <a:solidFill>
                  <a:srgbClr val="0562C1"/>
                </a:solidFill>
                <a:latin typeface="Corbel"/>
                <a:cs typeface="Corbel"/>
              </a:rPr>
              <a:t>n</a:t>
            </a:r>
            <a:r>
              <a:rPr sz="1200" b="1" u="sng" spc="-5" dirty="0">
                <a:solidFill>
                  <a:srgbClr val="0562C1"/>
                </a:solidFill>
                <a:latin typeface="Corbel"/>
                <a:cs typeface="Corbel"/>
              </a:rPr>
              <a:t>t</a:t>
            </a:r>
            <a:r>
              <a:rPr sz="1200" b="1" u="sng" spc="-15" dirty="0">
                <a:solidFill>
                  <a:srgbClr val="0562C1"/>
                </a:solidFill>
                <a:latin typeface="Corbel"/>
                <a:cs typeface="Corbel"/>
              </a:rPr>
              <a:t>a</a:t>
            </a:r>
            <a:r>
              <a:rPr sz="1200" b="1" u="sng" dirty="0">
                <a:solidFill>
                  <a:srgbClr val="0562C1"/>
                </a:solidFill>
                <a:latin typeface="Corbel"/>
                <a:cs typeface="Corbel"/>
              </a:rPr>
              <a:t>g</a:t>
            </a:r>
            <a:r>
              <a:rPr sz="1200" b="1" u="sng" spc="-15" dirty="0">
                <a:solidFill>
                  <a:srgbClr val="0562C1"/>
                </a:solidFill>
                <a:latin typeface="Corbel"/>
                <a:cs typeface="Corbel"/>
              </a:rPr>
              <a:t>e</a:t>
            </a:r>
            <a:r>
              <a:rPr sz="1200" b="1" u="sng" spc="-5" dirty="0">
                <a:solidFill>
                  <a:srgbClr val="0562C1"/>
                </a:solidFill>
                <a:latin typeface="Corbel"/>
                <a:cs typeface="Corbel"/>
              </a:rPr>
              <a:t>.</a:t>
            </a:r>
            <a:r>
              <a:rPr sz="1200" b="1" u="sng" spc="-25" dirty="0">
                <a:solidFill>
                  <a:srgbClr val="0562C1"/>
                </a:solidFill>
                <a:latin typeface="Corbel"/>
                <a:cs typeface="Corbel"/>
              </a:rPr>
              <a:t>p</a:t>
            </a:r>
            <a:r>
              <a:rPr sz="1200" b="1" u="sng" spc="-15" dirty="0">
                <a:solidFill>
                  <a:srgbClr val="0562C1"/>
                </a:solidFill>
                <a:latin typeface="Corbel"/>
                <a:cs typeface="Corbel"/>
              </a:rPr>
              <a:t>d</a:t>
            </a:r>
            <a:r>
              <a:rPr sz="1200" b="1" u="sng" spc="-5" dirty="0">
                <a:solidFill>
                  <a:srgbClr val="0562C1"/>
                </a:solidFill>
                <a:latin typeface="Corbel"/>
                <a:cs typeface="Corbel"/>
              </a:rPr>
              <a:t>f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6046378"/>
            <a:ext cx="5752465" cy="981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9800"/>
              </a:lnSpc>
            </a:pP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ee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b="1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er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e i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b="1" spc="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a </a:t>
            </a:r>
            <a:r>
              <a:rPr sz="1200" b="1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b="1" spc="-2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ll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r 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x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amp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le 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f 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b="1" spc="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gea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b="1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b="1" spc="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b="1" spc="-2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b="1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ll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ws 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on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b="1" spc="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ro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f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b="1" spc="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e 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f</a:t>
            </a:r>
            <a:r>
              <a:rPr sz="1200" b="1" spc="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rs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b="1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b="1" spc="-20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iving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gea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r </a:t>
            </a:r>
            <a:r>
              <a:rPr sz="1200" b="1" spc="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o </a:t>
            </a:r>
            <a:r>
              <a:rPr sz="1200" b="1" spc="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b="1" spc="-2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ns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te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b="1" spc="-2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b="1" spc="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se</a:t>
            </a:r>
            <a:r>
              <a:rPr sz="1200" b="1" spc="-25" dirty="0">
                <a:solidFill>
                  <a:srgbClr val="10222B"/>
                </a:solidFill>
                <a:latin typeface="Corbel"/>
                <a:cs typeface="Corbel"/>
              </a:rPr>
              <a:t>v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ra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b="1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ro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b="1" spc="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io</a:t>
            </a:r>
            <a:r>
              <a:rPr sz="1200" b="1" spc="-2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b="1" spc="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f t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f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b="1" spc="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 dri</a:t>
            </a:r>
            <a:r>
              <a:rPr sz="1200" b="1" dirty="0">
                <a:solidFill>
                  <a:srgbClr val="10222B"/>
                </a:solidFill>
                <a:latin typeface="Corbel"/>
                <a:cs typeface="Corbel"/>
              </a:rPr>
              <a:t>v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n </a:t>
            </a:r>
            <a:r>
              <a:rPr sz="1200" b="1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b="1" spc="-3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b="1" spc="0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,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lt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ho</a:t>
            </a:r>
            <a:r>
              <a:rPr sz="1200" b="1" spc="-20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b="1" spc="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n 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hi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s 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x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le t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gea</a:t>
            </a:r>
            <a:r>
              <a:rPr sz="1200" b="1" spc="0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b="1" spc="0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 t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b="1" spc="-25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me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size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b</a:t>
            </a:r>
            <a:r>
              <a:rPr sz="1200" b="1" spc="0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 b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x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b="1" spc="-2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b="1" spc="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 w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ha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b="1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ha</a:t>
            </a:r>
            <a:r>
              <a:rPr sz="1200" b="1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pe</a:t>
            </a:r>
            <a:r>
              <a:rPr sz="1200" b="1" spc="-2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s 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to</a:t>
            </a:r>
            <a:r>
              <a:rPr sz="1200" b="1" spc="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b="1" spc="-2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ffe</a:t>
            </a:r>
            <a:r>
              <a:rPr sz="1200" b="1" spc="-20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en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b="1" dirty="0">
                <a:solidFill>
                  <a:srgbClr val="10222B"/>
                </a:solidFill>
                <a:latin typeface="Corbel"/>
                <a:cs typeface="Corbel"/>
              </a:rPr>
              <a:t> s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izes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.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b="1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x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amp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le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b="1" spc="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b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ve</a:t>
            </a:r>
            <a:r>
              <a:rPr sz="1200" b="1" spc="-2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b="1" spc="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llu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ra</a:t>
            </a:r>
            <a:r>
              <a:rPr sz="1200" b="1" spc="-2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s 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b="1" spc="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x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amp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le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of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 a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b="1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ea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b="1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y</a:t>
            </a:r>
            <a:r>
              <a:rPr sz="1200" b="1" spc="-25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te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for t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hi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s 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b="1" spc="0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AC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 d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b="1" spc="-2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b="1" spc="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to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mo</a:t>
            </a:r>
            <a:r>
              <a:rPr sz="1200" b="1" spc="-25" dirty="0">
                <a:solidFill>
                  <a:srgbClr val="10222B"/>
                </a:solidFill>
                <a:latin typeface="Corbel"/>
                <a:cs typeface="Corbel"/>
              </a:rPr>
              <a:t>v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genera</a:t>
            </a:r>
            <a:r>
              <a:rPr sz="1200" b="1" spc="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b="1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pin</a:t>
            </a:r>
            <a:r>
              <a:rPr sz="1200" b="1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b="1" spc="-3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.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1720596"/>
            <a:ext cx="5943599" cy="41833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380">
              <a:lnSpc>
                <a:spcPct val="100000"/>
              </a:lnSpc>
            </a:pPr>
            <a:fld id="{81D60167-4931-47E6-BA6A-407CBD079E47}" type="slidenum">
              <a:rPr spc="-10" dirty="0"/>
              <a:t>6</a:t>
            </a:fld>
            <a:endParaRPr spc="-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7695348"/>
            <a:ext cx="5950585" cy="580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0000"/>
              </a:lnSpc>
            </a:pP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Me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ch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nic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va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nt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ag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llo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15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s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to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rot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te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r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d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pe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the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co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b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tions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of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gea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rs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nd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pa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ll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conn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3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.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F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or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x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r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tio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of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1:1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2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5.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b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of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eet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ch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gea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 is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so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pa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rt</a:t>
            </a:r>
            <a:r>
              <a:rPr sz="1200" spc="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of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th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on.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914400"/>
            <a:ext cx="5943599" cy="63413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380">
              <a:lnSpc>
                <a:spcPct val="100000"/>
              </a:lnSpc>
            </a:pPr>
            <a:fld id="{81D60167-4931-47E6-BA6A-407CBD079E47}" type="slidenum">
              <a:rPr spc="-10" dirty="0"/>
              <a:t>7</a:t>
            </a:fld>
            <a:endParaRPr spc="-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933354"/>
            <a:ext cx="5869305" cy="1083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>
              <a:lnSpc>
                <a:spcPct val="100000"/>
              </a:lnSpc>
            </a:pP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5.  </a:t>
            </a:r>
            <a:r>
              <a:rPr sz="1200" b="1" spc="12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ene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endParaRPr sz="1200">
              <a:latin typeface="Corbel"/>
              <a:cs typeface="Corbel"/>
            </a:endParaRPr>
          </a:p>
          <a:p>
            <a:pPr marL="12700" marR="5080">
              <a:lnSpc>
                <a:spcPct val="110000"/>
              </a:lnSpc>
              <a:spcBef>
                <a:spcPts val="790"/>
              </a:spcBef>
            </a:pP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f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in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of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th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zz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le is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the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ge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tor it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se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f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,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th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re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re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um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s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x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mp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,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av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b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us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ing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is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mad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0" dirty="0">
                <a:solidFill>
                  <a:srgbClr val="10222B"/>
                </a:solidFill>
                <a:latin typeface="Corbel"/>
                <a:cs typeface="Corbel"/>
              </a:rPr>
              <a:t>k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m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3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00</a:t>
            </a:r>
            <a:r>
              <a:rPr sz="1200" spc="-30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tt</a:t>
            </a:r>
            <a:r>
              <a:rPr sz="1200" spc="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tor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–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30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ind</a:t>
            </a:r>
            <a:r>
              <a:rPr sz="1200" spc="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0" dirty="0">
                <a:solidFill>
                  <a:srgbClr val="10222B"/>
                </a:solidFill>
                <a:latin typeface="Corbel"/>
                <a:cs typeface="Corbel"/>
              </a:rPr>
              <a:t>b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in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, it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s i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s 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gea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ring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si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the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us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ing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th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is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1:12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gea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o.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Y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ick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the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ge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tor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for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yo</a:t>
            </a:r>
            <a:r>
              <a:rPr sz="1200" spc="-35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nn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ro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ct.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Note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he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sp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in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th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q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re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s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tor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q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to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rn.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2121408"/>
            <a:ext cx="4114799" cy="36484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380">
              <a:lnSpc>
                <a:spcPct val="100000"/>
              </a:lnSpc>
            </a:pPr>
            <a:fld id="{81D60167-4931-47E6-BA6A-407CBD079E47}" type="slidenum">
              <a:rPr spc="-10" dirty="0"/>
              <a:t>8</a:t>
            </a:fld>
            <a:endParaRPr spc="-1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933354"/>
            <a:ext cx="5847715" cy="1183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>
              <a:lnSpc>
                <a:spcPct val="100000"/>
              </a:lnSpc>
            </a:pP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6.  </a:t>
            </a:r>
            <a:r>
              <a:rPr sz="1200" b="1" spc="4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Ca</a:t>
            </a:r>
            <a:r>
              <a:rPr sz="1200" b="1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b="1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, 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to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b="1" spc="-2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b="1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lu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b="1" spc="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b="1" spc="-25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b="1" spc="-2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ri</a:t>
            </a:r>
            <a:r>
              <a:rPr sz="1200" b="1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b="1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po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r 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mana</a:t>
            </a:r>
            <a:r>
              <a:rPr sz="1200" b="1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em</a:t>
            </a:r>
            <a:r>
              <a:rPr sz="1200" b="1" spc="-3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b="1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b="1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y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b="1" spc="-20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b="1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b="1" spc="-10" dirty="0">
                <a:solidFill>
                  <a:srgbClr val="10222B"/>
                </a:solidFill>
                <a:latin typeface="Corbel"/>
                <a:cs typeface="Corbel"/>
              </a:rPr>
              <a:t>ms</a:t>
            </a:r>
            <a:endParaRPr sz="12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 marR="5080">
              <a:lnSpc>
                <a:spcPct val="109600"/>
              </a:lnSpc>
            </a:pP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as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ing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b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thin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ug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h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to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ho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ll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of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th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es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mp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nts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if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g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co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ctly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 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cl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ud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ng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ny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ronic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,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eve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for</a:t>
            </a:r>
            <a:r>
              <a:rPr sz="1200" spc="1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x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am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le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Ar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du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i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no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pr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c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sor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nd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25" dirty="0">
                <a:solidFill>
                  <a:srgbClr val="10222B"/>
                </a:solidFill>
                <a:latin typeface="Corbel"/>
                <a:cs typeface="Corbel"/>
              </a:rPr>
              <a:t>w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o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p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u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me</a:t>
            </a:r>
            <a:r>
              <a:rPr sz="1200" spc="5" dirty="0">
                <a:solidFill>
                  <a:srgbClr val="10222B"/>
                </a:solidFill>
                <a:latin typeface="Corbel"/>
                <a:cs typeface="Corbel"/>
              </a:rPr>
              <a:t>t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rs 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nd</a:t>
            </a:r>
            <a:r>
              <a:rPr sz="1200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15" dirty="0">
                <a:solidFill>
                  <a:srgbClr val="10222B"/>
                </a:solidFill>
                <a:latin typeface="Corbel"/>
                <a:cs typeface="Corbel"/>
              </a:rPr>
              <a:t> </a:t>
            </a:r>
            <a:r>
              <a:rPr sz="1200" spc="-20" dirty="0">
                <a:solidFill>
                  <a:srgbClr val="10222B"/>
                </a:solidFill>
                <a:latin typeface="Corbel"/>
                <a:cs typeface="Corbel"/>
              </a:rPr>
              <a:t>d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l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a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y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 controll</a:t>
            </a:r>
            <a:r>
              <a:rPr sz="1200" spc="-15" dirty="0">
                <a:solidFill>
                  <a:srgbClr val="10222B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r</a:t>
            </a:r>
            <a:r>
              <a:rPr sz="1200" spc="-10" dirty="0">
                <a:solidFill>
                  <a:srgbClr val="10222B"/>
                </a:solidFill>
                <a:latin typeface="Corbel"/>
                <a:cs typeface="Corbel"/>
              </a:rPr>
              <a:t>s</a:t>
            </a:r>
            <a:r>
              <a:rPr sz="1200" spc="-5" dirty="0">
                <a:solidFill>
                  <a:srgbClr val="10222B"/>
                </a:solidFill>
                <a:latin typeface="Corbel"/>
                <a:cs typeface="Corbel"/>
              </a:rPr>
              <a:t>.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31108" y="2121408"/>
            <a:ext cx="4203191" cy="41727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6111" y="2279904"/>
            <a:ext cx="2860547" cy="61782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380">
              <a:lnSpc>
                <a:spcPct val="100000"/>
              </a:lnSpc>
            </a:pPr>
            <a:fld id="{81D60167-4931-47E6-BA6A-407CBD079E47}" type="slidenum">
              <a:rPr spc="-10" dirty="0"/>
              <a:t>9</a:t>
            </a:fld>
            <a:endParaRPr spc="-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1987</Words>
  <Application>Microsoft Office PowerPoint</Application>
  <PresentationFormat>Benutzerdefiniert</PresentationFormat>
  <Paragraphs>135</Paragraphs>
  <Slides>18</Slides>
  <Notes>18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Office Theme</vt:lpstr>
      <vt:lpstr>PowerPoint-Präsentation</vt:lpstr>
      <vt:lpstr>PowerPoint-Präsentation</vt:lpstr>
      <vt:lpstr>PowerPoint-Präsentation</vt:lpstr>
      <vt:lpstr>COMPONENTS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HOW DOES IT WORK?</vt:lpstr>
      <vt:lpstr>PowerPoint-Präsentation</vt:lpstr>
      <vt:lpstr>ADVANCED GENERATOR SOLUTION</vt:lpstr>
      <vt:lpstr>USE CASES</vt:lpstr>
      <vt:lpstr>USE CASE #1</vt:lpstr>
      <vt:lpstr>USE CASE #2</vt:lpstr>
      <vt:lpstr>USE CASE #3</vt:lpstr>
      <vt:lpstr>PowerPoint-Präsentation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Online2PDF.com</cp:lastModifiedBy>
  <cp:revision>1</cp:revision>
  <dcterms:created xsi:type="dcterms:W3CDTF">2023-09-03T07:50:14Z</dcterms:created>
  <dcterms:modified xsi:type="dcterms:W3CDTF">2023-09-03T05:50:16Z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2023-09-03T00:00:00Z</vt:filetime>
  </property>
  <property fmtid="{D5CDD505-2E9C-101B-9397-08002B2CF9AE}" pid="3" name="LastSaved">
    <vt:filetime>2023-09-03T00:00:00Z</vt:filetime>
  </property>
</Properties>
</file>