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9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0222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657254"/>
            <a:ext cx="7772400" cy="401320"/>
          </a:xfrm>
          <a:custGeom>
            <a:avLst/>
            <a:gdLst/>
            <a:ahLst/>
            <a:cxnLst/>
            <a:rect l="l" t="t" r="r" b="b"/>
            <a:pathLst>
              <a:path w="7772400" h="401320">
                <a:moveTo>
                  <a:pt x="7772399" y="401145"/>
                </a:moveTo>
                <a:lnTo>
                  <a:pt x="7772399" y="0"/>
                </a:lnTo>
                <a:lnTo>
                  <a:pt x="0" y="0"/>
                </a:lnTo>
                <a:lnTo>
                  <a:pt x="0" y="401145"/>
                </a:lnTo>
                <a:lnTo>
                  <a:pt x="7772399" y="401145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5" y="966375"/>
            <a:ext cx="5968388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0" y="1968190"/>
            <a:ext cx="5968378" cy="691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0222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45153" y="9707004"/>
            <a:ext cx="2400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7392C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ibe.com/exams/electromagnetic-induc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37454"/>
            <a:ext cx="7772400" cy="502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4875" algn="r">
              <a:lnSpc>
                <a:spcPct val="100000"/>
              </a:lnSpc>
            </a:pPr>
            <a:r>
              <a:rPr sz="1200" b="0" dirty="0">
                <a:solidFill>
                  <a:srgbClr val="D7392C"/>
                </a:solidFill>
                <a:latin typeface="Bookman Old Style"/>
                <a:cs typeface="Bookman Old Style"/>
              </a:rPr>
              <a:t>1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37454"/>
            <a:ext cx="7772400" cy="5020945"/>
          </a:xfrm>
          <a:custGeom>
            <a:avLst/>
            <a:gdLst/>
            <a:ahLst/>
            <a:cxnLst/>
            <a:rect l="l" t="t" r="r" b="b"/>
            <a:pathLst>
              <a:path w="7772400" h="5020945">
                <a:moveTo>
                  <a:pt x="7772400" y="0"/>
                </a:moveTo>
                <a:lnTo>
                  <a:pt x="0" y="0"/>
                </a:lnTo>
                <a:lnTo>
                  <a:pt x="0" y="5020945"/>
                </a:lnTo>
                <a:lnTo>
                  <a:pt x="7772400" y="5020945"/>
                </a:lnTo>
                <a:lnTo>
                  <a:pt x="7772400" y="0"/>
                </a:lnTo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9" y="0"/>
            <a:ext cx="7764780" cy="5029835"/>
          </a:xfrm>
          <a:custGeom>
            <a:avLst/>
            <a:gdLst/>
            <a:ahLst/>
            <a:cxnLst/>
            <a:rect l="l" t="t" r="r" b="b"/>
            <a:pathLst>
              <a:path w="7764780" h="5029835">
                <a:moveTo>
                  <a:pt x="0" y="5029839"/>
                </a:moveTo>
                <a:lnTo>
                  <a:pt x="7764780" y="5029839"/>
                </a:lnTo>
                <a:lnTo>
                  <a:pt x="7764780" y="0"/>
                </a:lnTo>
                <a:lnTo>
                  <a:pt x="0" y="0"/>
                </a:lnTo>
                <a:lnTo>
                  <a:pt x="0" y="5029839"/>
                </a:lnTo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202" y="571533"/>
            <a:ext cx="6630670" cy="8916670"/>
          </a:xfrm>
          <a:custGeom>
            <a:avLst/>
            <a:gdLst/>
            <a:ahLst/>
            <a:cxnLst/>
            <a:rect l="l" t="t" r="r" b="b"/>
            <a:pathLst>
              <a:path w="6630670" h="8916670">
                <a:moveTo>
                  <a:pt x="0" y="8916558"/>
                </a:moveTo>
                <a:lnTo>
                  <a:pt x="6630558" y="8916558"/>
                </a:lnTo>
                <a:lnTo>
                  <a:pt x="6630558" y="0"/>
                </a:lnTo>
                <a:lnTo>
                  <a:pt x="0" y="0"/>
                </a:lnTo>
                <a:lnTo>
                  <a:pt x="0" y="8916558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" y="845942"/>
            <a:ext cx="2014220" cy="1397000"/>
          </a:xfrm>
          <a:custGeom>
            <a:avLst/>
            <a:gdLst/>
            <a:ahLst/>
            <a:cxnLst/>
            <a:rect l="l" t="t" r="r" b="b"/>
            <a:pathLst>
              <a:path w="2014220" h="1397000">
                <a:moveTo>
                  <a:pt x="1315724" y="0"/>
                </a:moveTo>
                <a:lnTo>
                  <a:pt x="0" y="0"/>
                </a:lnTo>
                <a:lnTo>
                  <a:pt x="0" y="115702"/>
                </a:lnTo>
                <a:lnTo>
                  <a:pt x="1315724" y="115702"/>
                </a:lnTo>
                <a:lnTo>
                  <a:pt x="1363564" y="117629"/>
                </a:lnTo>
                <a:lnTo>
                  <a:pt x="1410328" y="123314"/>
                </a:lnTo>
                <a:lnTo>
                  <a:pt x="1455867" y="132606"/>
                </a:lnTo>
                <a:lnTo>
                  <a:pt x="1500031" y="145358"/>
                </a:lnTo>
                <a:lnTo>
                  <a:pt x="1542673" y="161419"/>
                </a:lnTo>
                <a:lnTo>
                  <a:pt x="1583642" y="180642"/>
                </a:lnTo>
                <a:lnTo>
                  <a:pt x="1622790" y="202878"/>
                </a:lnTo>
                <a:lnTo>
                  <a:pt x="1659969" y="227977"/>
                </a:lnTo>
                <a:lnTo>
                  <a:pt x="1695029" y="255792"/>
                </a:lnTo>
                <a:lnTo>
                  <a:pt x="1727821" y="286172"/>
                </a:lnTo>
                <a:lnTo>
                  <a:pt x="1758197" y="318971"/>
                </a:lnTo>
                <a:lnTo>
                  <a:pt x="1786007" y="354037"/>
                </a:lnTo>
                <a:lnTo>
                  <a:pt x="1811104" y="391224"/>
                </a:lnTo>
                <a:lnTo>
                  <a:pt x="1833337" y="430382"/>
                </a:lnTo>
                <a:lnTo>
                  <a:pt x="1852558" y="471362"/>
                </a:lnTo>
                <a:lnTo>
                  <a:pt x="1868618" y="514015"/>
                </a:lnTo>
                <a:lnTo>
                  <a:pt x="1881369" y="558193"/>
                </a:lnTo>
                <a:lnTo>
                  <a:pt x="1890660" y="603747"/>
                </a:lnTo>
                <a:lnTo>
                  <a:pt x="1896345" y="650528"/>
                </a:lnTo>
                <a:lnTo>
                  <a:pt x="1898273" y="698388"/>
                </a:lnTo>
                <a:lnTo>
                  <a:pt x="1896345" y="746247"/>
                </a:lnTo>
                <a:lnTo>
                  <a:pt x="1890660" y="793027"/>
                </a:lnTo>
                <a:lnTo>
                  <a:pt x="1881369" y="838580"/>
                </a:lnTo>
                <a:lnTo>
                  <a:pt x="1868618" y="882757"/>
                </a:lnTo>
                <a:lnTo>
                  <a:pt x="1852558" y="925409"/>
                </a:lnTo>
                <a:lnTo>
                  <a:pt x="1833337" y="966387"/>
                </a:lnTo>
                <a:lnTo>
                  <a:pt x="1811104" y="1005543"/>
                </a:lnTo>
                <a:lnTo>
                  <a:pt x="1786007" y="1042727"/>
                </a:lnTo>
                <a:lnTo>
                  <a:pt x="1758197" y="1077792"/>
                </a:lnTo>
                <a:lnTo>
                  <a:pt x="1727821" y="1110588"/>
                </a:lnTo>
                <a:lnTo>
                  <a:pt x="1695029" y="1140966"/>
                </a:lnTo>
                <a:lnTo>
                  <a:pt x="1659969" y="1168778"/>
                </a:lnTo>
                <a:lnTo>
                  <a:pt x="1622790" y="1193876"/>
                </a:lnTo>
                <a:lnTo>
                  <a:pt x="1583642" y="1216109"/>
                </a:lnTo>
                <a:lnTo>
                  <a:pt x="1542673" y="1235331"/>
                </a:lnTo>
                <a:lnTo>
                  <a:pt x="1500031" y="1251390"/>
                </a:lnTo>
                <a:lnTo>
                  <a:pt x="1455867" y="1264141"/>
                </a:lnTo>
                <a:lnTo>
                  <a:pt x="1410328" y="1273432"/>
                </a:lnTo>
                <a:lnTo>
                  <a:pt x="1363564" y="1279116"/>
                </a:lnTo>
                <a:lnTo>
                  <a:pt x="1315724" y="1281043"/>
                </a:lnTo>
                <a:lnTo>
                  <a:pt x="0" y="1281043"/>
                </a:lnTo>
                <a:lnTo>
                  <a:pt x="0" y="1396745"/>
                </a:lnTo>
                <a:lnTo>
                  <a:pt x="1315724" y="1396745"/>
                </a:lnTo>
                <a:lnTo>
                  <a:pt x="1373067" y="1394420"/>
                </a:lnTo>
                <a:lnTo>
                  <a:pt x="1429118" y="1387567"/>
                </a:lnTo>
                <a:lnTo>
                  <a:pt x="1483698" y="1376369"/>
                </a:lnTo>
                <a:lnTo>
                  <a:pt x="1536629" y="1361008"/>
                </a:lnTo>
                <a:lnTo>
                  <a:pt x="1587733" y="1341668"/>
                </a:lnTo>
                <a:lnTo>
                  <a:pt x="1636831" y="1318531"/>
                </a:lnTo>
                <a:lnTo>
                  <a:pt x="1683746" y="1291781"/>
                </a:lnTo>
                <a:lnTo>
                  <a:pt x="1728298" y="1261600"/>
                </a:lnTo>
                <a:lnTo>
                  <a:pt x="1770311" y="1228170"/>
                </a:lnTo>
                <a:lnTo>
                  <a:pt x="1809605" y="1191676"/>
                </a:lnTo>
                <a:lnTo>
                  <a:pt x="1846003" y="1152300"/>
                </a:lnTo>
                <a:lnTo>
                  <a:pt x="1879326" y="1110224"/>
                </a:lnTo>
                <a:lnTo>
                  <a:pt x="1909396" y="1065631"/>
                </a:lnTo>
                <a:lnTo>
                  <a:pt x="1936035" y="1018706"/>
                </a:lnTo>
                <a:lnTo>
                  <a:pt x="1959064" y="969629"/>
                </a:lnTo>
                <a:lnTo>
                  <a:pt x="1978306" y="918585"/>
                </a:lnTo>
                <a:lnTo>
                  <a:pt x="1993583" y="865756"/>
                </a:lnTo>
                <a:lnTo>
                  <a:pt x="2004715" y="811325"/>
                </a:lnTo>
                <a:lnTo>
                  <a:pt x="2011525" y="755474"/>
                </a:lnTo>
                <a:lnTo>
                  <a:pt x="2013834" y="698388"/>
                </a:lnTo>
                <a:lnTo>
                  <a:pt x="2011510" y="641297"/>
                </a:lnTo>
                <a:lnTo>
                  <a:pt x="2004660" y="585443"/>
                </a:lnTo>
                <a:lnTo>
                  <a:pt x="1993466" y="531008"/>
                </a:lnTo>
                <a:lnTo>
                  <a:pt x="1978111" y="478176"/>
                </a:lnTo>
                <a:lnTo>
                  <a:pt x="1958778" y="427129"/>
                </a:lnTo>
                <a:lnTo>
                  <a:pt x="1935650" y="378050"/>
                </a:lnTo>
                <a:lnTo>
                  <a:pt x="1908910" y="331122"/>
                </a:lnTo>
                <a:lnTo>
                  <a:pt x="1878739" y="286528"/>
                </a:lnTo>
                <a:lnTo>
                  <a:pt x="1845323" y="244451"/>
                </a:lnTo>
                <a:lnTo>
                  <a:pt x="1808842" y="205073"/>
                </a:lnTo>
                <a:lnTo>
                  <a:pt x="1769479" y="168577"/>
                </a:lnTo>
                <a:lnTo>
                  <a:pt x="1727419" y="135147"/>
                </a:lnTo>
                <a:lnTo>
                  <a:pt x="1682842" y="104965"/>
                </a:lnTo>
                <a:lnTo>
                  <a:pt x="1635933" y="78214"/>
                </a:lnTo>
                <a:lnTo>
                  <a:pt x="1586874" y="55077"/>
                </a:lnTo>
                <a:lnTo>
                  <a:pt x="1535847" y="35737"/>
                </a:lnTo>
                <a:lnTo>
                  <a:pt x="1483036" y="20376"/>
                </a:lnTo>
                <a:lnTo>
                  <a:pt x="1428623" y="9178"/>
                </a:lnTo>
                <a:lnTo>
                  <a:pt x="1372791" y="2325"/>
                </a:lnTo>
                <a:lnTo>
                  <a:pt x="1315724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9" y="1077346"/>
            <a:ext cx="1783080" cy="934085"/>
          </a:xfrm>
          <a:custGeom>
            <a:avLst/>
            <a:gdLst/>
            <a:ahLst/>
            <a:cxnLst/>
            <a:rect l="l" t="t" r="r" b="b"/>
            <a:pathLst>
              <a:path w="1783080" h="934085">
                <a:moveTo>
                  <a:pt x="1315724" y="0"/>
                </a:moveTo>
                <a:lnTo>
                  <a:pt x="0" y="0"/>
                </a:lnTo>
                <a:lnTo>
                  <a:pt x="0" y="115702"/>
                </a:lnTo>
                <a:lnTo>
                  <a:pt x="1315724" y="115702"/>
                </a:lnTo>
                <a:lnTo>
                  <a:pt x="1344556" y="116864"/>
                </a:lnTo>
                <a:lnTo>
                  <a:pt x="1400188" y="125893"/>
                </a:lnTo>
                <a:lnTo>
                  <a:pt x="1452510" y="143265"/>
                </a:lnTo>
                <a:lnTo>
                  <a:pt x="1500803" y="168259"/>
                </a:lnTo>
                <a:lnTo>
                  <a:pt x="1544348" y="200160"/>
                </a:lnTo>
                <a:lnTo>
                  <a:pt x="1582428" y="238250"/>
                </a:lnTo>
                <a:lnTo>
                  <a:pt x="1614322" y="281809"/>
                </a:lnTo>
                <a:lnTo>
                  <a:pt x="1639314" y="330121"/>
                </a:lnTo>
                <a:lnTo>
                  <a:pt x="1656683" y="382468"/>
                </a:lnTo>
                <a:lnTo>
                  <a:pt x="1665712" y="438132"/>
                </a:lnTo>
                <a:lnTo>
                  <a:pt x="1666874" y="466984"/>
                </a:lnTo>
                <a:lnTo>
                  <a:pt x="1665712" y="495813"/>
                </a:lnTo>
                <a:lnTo>
                  <a:pt x="1656683" y="551440"/>
                </a:lnTo>
                <a:lnTo>
                  <a:pt x="1639314" y="603758"/>
                </a:lnTo>
                <a:lnTo>
                  <a:pt x="1614322" y="652047"/>
                </a:lnTo>
                <a:lnTo>
                  <a:pt x="1582428" y="695591"/>
                </a:lnTo>
                <a:lnTo>
                  <a:pt x="1544348" y="733668"/>
                </a:lnTo>
                <a:lnTo>
                  <a:pt x="1500803" y="765562"/>
                </a:lnTo>
                <a:lnTo>
                  <a:pt x="1452510" y="790553"/>
                </a:lnTo>
                <a:lnTo>
                  <a:pt x="1400188" y="807922"/>
                </a:lnTo>
                <a:lnTo>
                  <a:pt x="1344556" y="816951"/>
                </a:lnTo>
                <a:lnTo>
                  <a:pt x="1315724" y="818113"/>
                </a:lnTo>
                <a:lnTo>
                  <a:pt x="0" y="818113"/>
                </a:lnTo>
                <a:lnTo>
                  <a:pt x="0" y="933815"/>
                </a:lnTo>
                <a:lnTo>
                  <a:pt x="1315724" y="933815"/>
                </a:lnTo>
                <a:lnTo>
                  <a:pt x="1353785" y="932270"/>
                </a:lnTo>
                <a:lnTo>
                  <a:pt x="1427365" y="920267"/>
                </a:lnTo>
                <a:lnTo>
                  <a:pt x="1496732" y="897177"/>
                </a:lnTo>
                <a:lnTo>
                  <a:pt x="1560892" y="863955"/>
                </a:lnTo>
                <a:lnTo>
                  <a:pt x="1618854" y="821555"/>
                </a:lnTo>
                <a:lnTo>
                  <a:pt x="1669628" y="770932"/>
                </a:lnTo>
                <a:lnTo>
                  <a:pt x="1712222" y="713042"/>
                </a:lnTo>
                <a:lnTo>
                  <a:pt x="1745644" y="648840"/>
                </a:lnTo>
                <a:lnTo>
                  <a:pt x="1768903" y="579280"/>
                </a:lnTo>
                <a:lnTo>
                  <a:pt x="1781008" y="505317"/>
                </a:lnTo>
                <a:lnTo>
                  <a:pt x="1782567" y="466984"/>
                </a:lnTo>
                <a:lnTo>
                  <a:pt x="1781008" y="428628"/>
                </a:lnTo>
                <a:lnTo>
                  <a:pt x="1768903" y="354629"/>
                </a:lnTo>
                <a:lnTo>
                  <a:pt x="1745644" y="285039"/>
                </a:lnTo>
                <a:lnTo>
                  <a:pt x="1712222" y="220814"/>
                </a:lnTo>
                <a:lnTo>
                  <a:pt x="1669628" y="162908"/>
                </a:lnTo>
                <a:lnTo>
                  <a:pt x="1618854" y="112274"/>
                </a:lnTo>
                <a:lnTo>
                  <a:pt x="1560892" y="69867"/>
                </a:lnTo>
                <a:lnTo>
                  <a:pt x="1496732" y="36640"/>
                </a:lnTo>
                <a:lnTo>
                  <a:pt x="1427365" y="13548"/>
                </a:lnTo>
                <a:lnTo>
                  <a:pt x="1353785" y="1545"/>
                </a:lnTo>
                <a:lnTo>
                  <a:pt x="1315724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10" y="2956822"/>
            <a:ext cx="255524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b="0" spc="95" dirty="0">
                <a:solidFill>
                  <a:srgbClr val="D7392C"/>
                </a:solidFill>
                <a:latin typeface="Bookman Old Style"/>
                <a:cs typeface="Bookman Old Style"/>
              </a:rPr>
              <a:t>A</a:t>
            </a:r>
            <a:r>
              <a:rPr sz="6500" b="0" spc="85" dirty="0">
                <a:solidFill>
                  <a:srgbClr val="D7392C"/>
                </a:solidFill>
                <a:latin typeface="Bookman Old Style"/>
                <a:cs typeface="Bookman Old Style"/>
              </a:rPr>
              <a:t>M</a:t>
            </a:r>
            <a:r>
              <a:rPr sz="6500" b="0" spc="95" dirty="0">
                <a:solidFill>
                  <a:srgbClr val="D7392C"/>
                </a:solidFill>
                <a:latin typeface="Bookman Old Style"/>
                <a:cs typeface="Bookman Old Style"/>
              </a:rPr>
              <a:t>A</a:t>
            </a:r>
            <a:r>
              <a:rPr sz="6500" b="0" dirty="0">
                <a:solidFill>
                  <a:srgbClr val="D7392C"/>
                </a:solidFill>
                <a:latin typeface="Bookman Old Style"/>
                <a:cs typeface="Bookman Old Style"/>
              </a:rPr>
              <a:t>C</a:t>
            </a:r>
            <a:endParaRPr sz="65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0" y="5149237"/>
            <a:ext cx="4961255" cy="204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20"/>
              </a:lnSpc>
            </a:pP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ALL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2400" b="0" spc="-20" dirty="0">
                <a:solidFill>
                  <a:srgbClr val="D7392C"/>
                </a:solidFill>
                <a:latin typeface="Bookman Old Style"/>
                <a:cs typeface="Bookman Old Style"/>
              </a:rPr>
              <a:t>N</a:t>
            </a:r>
            <a:r>
              <a:rPr sz="2400" b="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-245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80" dirty="0">
                <a:solidFill>
                  <a:srgbClr val="D7392C"/>
                </a:solidFill>
                <a:latin typeface="Bookman Old Style"/>
                <a:cs typeface="Bookman Old Style"/>
              </a:rPr>
              <a:t>M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</a:t>
            </a:r>
            <a:r>
              <a:rPr sz="2400" b="0" spc="70" dirty="0">
                <a:solidFill>
                  <a:srgbClr val="D7392C"/>
                </a:solidFill>
                <a:latin typeface="Bookman Old Style"/>
                <a:cs typeface="Bookman Old Style"/>
              </a:rPr>
              <a:t>GN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2400" b="0" spc="120" dirty="0">
                <a:solidFill>
                  <a:srgbClr val="D7392C"/>
                </a:solidFill>
                <a:latin typeface="Bookman Old Style"/>
                <a:cs typeface="Bookman Old Style"/>
              </a:rPr>
              <a:t>I</a:t>
            </a:r>
            <a:r>
              <a:rPr sz="2400" b="0" spc="-20" dirty="0">
                <a:solidFill>
                  <a:srgbClr val="D7392C"/>
                </a:solidFill>
                <a:latin typeface="Bookman Old Style"/>
                <a:cs typeface="Bookman Old Style"/>
              </a:rPr>
              <a:t>C</a:t>
            </a:r>
            <a:r>
              <a:rPr sz="2400" b="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-235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AS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S</a:t>
            </a:r>
            <a:r>
              <a:rPr sz="2400" b="0" spc="75" dirty="0">
                <a:solidFill>
                  <a:srgbClr val="D7392C"/>
                </a:solidFill>
                <a:latin typeface="Bookman Old Style"/>
                <a:cs typeface="Bookman Old Style"/>
              </a:rPr>
              <a:t>I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S</a:t>
            </a:r>
            <a:r>
              <a:rPr sz="2400" b="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2400" b="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70" dirty="0">
                <a:solidFill>
                  <a:srgbClr val="D7392C"/>
                </a:solidFill>
                <a:latin typeface="Bookman Old Style"/>
                <a:cs typeface="Bookman Old Style"/>
              </a:rPr>
              <a:t>COU</a:t>
            </a:r>
            <a:r>
              <a:rPr sz="2400" b="0" spc="85" dirty="0">
                <a:solidFill>
                  <a:srgbClr val="D7392C"/>
                </a:solidFill>
                <a:latin typeface="Bookman Old Style"/>
                <a:cs typeface="Bookman Old Style"/>
              </a:rPr>
              <a:t>N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R</a:t>
            </a:r>
            <a:r>
              <a:rPr sz="2400" b="0" spc="70" dirty="0">
                <a:solidFill>
                  <a:srgbClr val="D7392C"/>
                </a:solidFill>
                <a:latin typeface="Bookman Old Style"/>
                <a:cs typeface="Bookman Old Style"/>
              </a:rPr>
              <a:t>B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L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</a:t>
            </a:r>
            <a:r>
              <a:rPr sz="2400" b="0" spc="85" dirty="0">
                <a:solidFill>
                  <a:srgbClr val="D7392C"/>
                </a:solidFill>
                <a:latin typeface="Bookman Old Style"/>
                <a:cs typeface="Bookman Old Style"/>
              </a:rPr>
              <a:t>N</a:t>
            </a:r>
            <a:r>
              <a:rPr sz="2400" b="0" spc="70" dirty="0">
                <a:solidFill>
                  <a:srgbClr val="D7392C"/>
                </a:solidFill>
                <a:latin typeface="Bookman Old Style"/>
                <a:cs typeface="Bookman Old Style"/>
              </a:rPr>
              <a:t>C</a:t>
            </a:r>
            <a:r>
              <a:rPr sz="2400" b="0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2400" b="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-25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80" dirty="0">
                <a:solidFill>
                  <a:srgbClr val="D7392C"/>
                </a:solidFill>
                <a:latin typeface="Bookman Old Style"/>
                <a:cs typeface="Bookman Old Style"/>
              </a:rPr>
              <a:t>M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</a:t>
            </a:r>
            <a:r>
              <a:rPr sz="2400" b="0" spc="85" dirty="0">
                <a:solidFill>
                  <a:srgbClr val="D7392C"/>
                </a:solidFill>
                <a:latin typeface="Bookman Old Style"/>
                <a:cs typeface="Bookman Old Style"/>
              </a:rPr>
              <a:t>C</a:t>
            </a:r>
            <a:r>
              <a:rPr sz="2400" b="0" spc="70" dirty="0">
                <a:solidFill>
                  <a:srgbClr val="D7392C"/>
                </a:solidFill>
                <a:latin typeface="Bookman Old Style"/>
                <a:cs typeface="Bookman Old Style"/>
              </a:rPr>
              <a:t>H</a:t>
            </a:r>
            <a:r>
              <a:rPr sz="2400" b="0" spc="140" dirty="0">
                <a:solidFill>
                  <a:srgbClr val="D7392C"/>
                </a:solidFill>
                <a:latin typeface="Bookman Old Style"/>
                <a:cs typeface="Bookman Old Style"/>
              </a:rPr>
              <a:t>I</a:t>
            </a:r>
            <a:r>
              <a:rPr sz="2400" b="0" spc="75" dirty="0">
                <a:solidFill>
                  <a:srgbClr val="D7392C"/>
                </a:solidFill>
                <a:latin typeface="Bookman Old Style"/>
                <a:cs typeface="Bookman Old Style"/>
              </a:rPr>
              <a:t>NE</a:t>
            </a:r>
            <a:endParaRPr sz="2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0" spc="65" dirty="0">
                <a:solidFill>
                  <a:srgbClr val="D7392C"/>
                </a:solidFill>
                <a:latin typeface="Bookman Old Style"/>
                <a:cs typeface="Bookman Old Style"/>
              </a:rPr>
              <a:t>WH</a:t>
            </a:r>
            <a:r>
              <a:rPr sz="2400" b="0" spc="95" dirty="0">
                <a:solidFill>
                  <a:srgbClr val="D7392C"/>
                </a:solidFill>
                <a:latin typeface="Bookman Old Style"/>
                <a:cs typeface="Bookman Old Style"/>
              </a:rPr>
              <a:t>I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2400" b="0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2400" b="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-25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P</a:t>
            </a:r>
            <a:r>
              <a:rPr sz="24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AP</a:t>
            </a:r>
            <a:r>
              <a:rPr sz="2400" b="0" spc="105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2400" b="0" dirty="0">
                <a:solidFill>
                  <a:srgbClr val="D7392C"/>
                </a:solidFill>
                <a:latin typeface="Bookman Old Style"/>
                <a:cs typeface="Bookman Old Style"/>
              </a:rPr>
              <a:t>R</a:t>
            </a:r>
            <a:endParaRPr sz="2400">
              <a:latin typeface="Bookman Old Style"/>
              <a:cs typeface="Bookman Old Style"/>
            </a:endParaRPr>
          </a:p>
          <a:p>
            <a:pPr marL="12700" marR="1407160">
              <a:lnSpc>
                <a:spcPct val="126699"/>
              </a:lnSpc>
              <a:spcBef>
                <a:spcPts val="1330"/>
              </a:spcBef>
            </a:pP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JAS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O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N</a:t>
            </a:r>
            <a:r>
              <a:rPr sz="12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224655"/>
                </a:solidFill>
                <a:latin typeface="Bookman Old Style"/>
                <a:cs typeface="Bookman Old Style"/>
              </a:rPr>
              <a:t>A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LL</a:t>
            </a:r>
            <a:r>
              <a:rPr sz="1200" b="1" spc="105" dirty="0">
                <a:solidFill>
                  <a:srgbClr val="224655"/>
                </a:solidFill>
                <a:latin typeface="Bookman Old Style"/>
                <a:cs typeface="Bookman Old Style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N</a:t>
            </a:r>
            <a:r>
              <a:rPr sz="12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1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24655"/>
                </a:solidFill>
                <a:latin typeface="Bookman Old Style"/>
                <a:cs typeface="Bookman Old Style"/>
              </a:rPr>
              <a:t>– </a:t>
            </a:r>
            <a:r>
              <a:rPr sz="1200" b="1" spc="-195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JAS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O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N@</a:t>
            </a:r>
            <a:r>
              <a:rPr sz="1200" b="1" spc="100" dirty="0">
                <a:solidFill>
                  <a:srgbClr val="224655"/>
                </a:solidFill>
                <a:latin typeface="Bookman Old Style"/>
                <a:cs typeface="Bookman Old Style"/>
              </a:rPr>
              <a:t>I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N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A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G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I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A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N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T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.N</a:t>
            </a:r>
            <a:r>
              <a:rPr sz="1200" b="1" spc="105" dirty="0">
                <a:solidFill>
                  <a:srgbClr val="224655"/>
                </a:solidFill>
                <a:latin typeface="Bookman Old Style"/>
                <a:cs typeface="Bookman Old Style"/>
              </a:rPr>
              <a:t>E</a:t>
            </a:r>
            <a:r>
              <a:rPr sz="1200" b="1" dirty="0">
                <a:solidFill>
                  <a:srgbClr val="224655"/>
                </a:solidFill>
                <a:latin typeface="Bookman Old Style"/>
                <a:cs typeface="Bookman Old Style"/>
              </a:rPr>
              <a:t>T</a:t>
            </a:r>
            <a:r>
              <a:rPr sz="12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SEP</a:t>
            </a:r>
            <a:r>
              <a:rPr sz="1200" b="1" spc="105" dirty="0">
                <a:solidFill>
                  <a:srgbClr val="224655"/>
                </a:solidFill>
                <a:latin typeface="Bookman Old Style"/>
                <a:cs typeface="Bookman Old Style"/>
              </a:rPr>
              <a:t>TE</a:t>
            </a:r>
            <a:r>
              <a:rPr sz="1200" b="1" spc="65" dirty="0">
                <a:solidFill>
                  <a:srgbClr val="224655"/>
                </a:solidFill>
                <a:latin typeface="Bookman Old Style"/>
                <a:cs typeface="Bookman Old Style"/>
              </a:rPr>
              <a:t>M</a:t>
            </a:r>
            <a:r>
              <a:rPr sz="1200" b="1" spc="105" dirty="0">
                <a:solidFill>
                  <a:srgbClr val="224655"/>
                </a:solidFill>
                <a:latin typeface="Bookman Old Style"/>
                <a:cs typeface="Bookman Old Style"/>
              </a:rPr>
              <a:t>B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R</a:t>
            </a:r>
            <a:r>
              <a:rPr sz="12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24655"/>
                </a:solidFill>
                <a:latin typeface="Bookman Old Style"/>
                <a:cs typeface="Bookman Old Style"/>
              </a:rPr>
              <a:t>2</a:t>
            </a:r>
            <a:r>
              <a:rPr sz="12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224655"/>
                </a:solidFill>
                <a:latin typeface="Bookman Old Style"/>
                <a:cs typeface="Bookman Old Style"/>
              </a:rPr>
              <a:t>2</a:t>
            </a:r>
            <a:r>
              <a:rPr sz="1200" b="1" spc="90" dirty="0">
                <a:solidFill>
                  <a:srgbClr val="224655"/>
                </a:solidFill>
                <a:latin typeface="Bookman Old Style"/>
                <a:cs typeface="Bookman Old Style"/>
              </a:rPr>
              <a:t>02</a:t>
            </a:r>
            <a:r>
              <a:rPr sz="1200" b="1" dirty="0">
                <a:solidFill>
                  <a:srgbClr val="224655"/>
                </a:solidFill>
                <a:latin typeface="Bookman Old Style"/>
                <a:cs typeface="Bookman Old Style"/>
              </a:rPr>
              <a:t>3</a:t>
            </a:r>
            <a:endParaRPr sz="12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66375"/>
            <a:ext cx="53422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7950" algn="l"/>
              </a:tabLst>
            </a:pP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HO</a:t>
            </a:r>
            <a:r>
              <a:rPr sz="3600" b="0" spc="-35" dirty="0">
                <a:solidFill>
                  <a:srgbClr val="D7392C"/>
                </a:solidFill>
                <a:latin typeface="Bookman Old Style"/>
                <a:cs typeface="Bookman Old Style"/>
              </a:rPr>
              <a:t>W</a:t>
            </a:r>
            <a:r>
              <a:rPr sz="3600" b="0" dirty="0">
                <a:solidFill>
                  <a:srgbClr val="D7392C"/>
                </a:solidFill>
                <a:latin typeface="Times New Roman"/>
                <a:cs typeface="Times New Roman"/>
              </a:rPr>
              <a:t>	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DO</a:t>
            </a:r>
            <a:r>
              <a:rPr sz="36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3600" b="0" dirty="0">
                <a:solidFill>
                  <a:srgbClr val="D7392C"/>
                </a:solidFill>
                <a:latin typeface="Bookman Old Style"/>
                <a:cs typeface="Bookman Old Style"/>
              </a:rPr>
              <a:t>S</a:t>
            </a:r>
            <a:r>
              <a:rPr sz="3600" b="0" spc="445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3600" b="0" spc="75" dirty="0">
                <a:solidFill>
                  <a:srgbClr val="D7392C"/>
                </a:solidFill>
                <a:latin typeface="Bookman Old Style"/>
                <a:cs typeface="Bookman Old Style"/>
              </a:rPr>
              <a:t>I</a:t>
            </a:r>
            <a:r>
              <a:rPr sz="3600" b="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3600" b="0" spc="445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3600" b="0" spc="65" dirty="0">
                <a:solidFill>
                  <a:srgbClr val="D7392C"/>
                </a:solidFill>
                <a:latin typeface="Bookman Old Style"/>
                <a:cs typeface="Bookman Old Style"/>
              </a:rPr>
              <a:t>W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O</a:t>
            </a:r>
            <a:r>
              <a:rPr sz="36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RK</a:t>
            </a:r>
            <a:r>
              <a:rPr sz="3600" b="0" dirty="0">
                <a:solidFill>
                  <a:srgbClr val="D7392C"/>
                </a:solidFill>
                <a:latin typeface="Bookman Old Style"/>
                <a:cs typeface="Bookman Old Style"/>
              </a:rPr>
              <a:t>?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</a:t>
            </a:r>
            <a:r>
              <a:rPr spc="-5" dirty="0"/>
              <a:t>i</a:t>
            </a:r>
            <a:r>
              <a:rPr dirty="0"/>
              <a:t>th all</a:t>
            </a:r>
            <a:r>
              <a:rPr spc="-5" dirty="0"/>
              <a:t> o</a:t>
            </a:r>
            <a:r>
              <a:rPr dirty="0"/>
              <a:t>f the comp</a:t>
            </a:r>
            <a:r>
              <a:rPr spc="-5" dirty="0"/>
              <a:t>o</a:t>
            </a:r>
            <a:r>
              <a:rPr dirty="0"/>
              <a:t>n</a:t>
            </a:r>
            <a:r>
              <a:rPr spc="15" dirty="0"/>
              <a:t>e</a:t>
            </a:r>
            <a:r>
              <a:rPr dirty="0"/>
              <a:t>n</a:t>
            </a:r>
            <a:r>
              <a:rPr spc="5" dirty="0"/>
              <a:t>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o</a:t>
            </a:r>
            <a:r>
              <a:rPr dirty="0"/>
              <a:t>gether th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the pr</a:t>
            </a:r>
            <a:r>
              <a:rPr spc="-5" dirty="0"/>
              <a:t>o</a:t>
            </a:r>
            <a:r>
              <a:rPr dirty="0"/>
              <a:t>ce</a:t>
            </a:r>
            <a:r>
              <a:rPr spc="-5" dirty="0"/>
              <a:t>ss</a:t>
            </a:r>
            <a:r>
              <a:rPr dirty="0"/>
              <a:t>…</a:t>
            </a:r>
          </a:p>
          <a:p>
            <a:pPr marL="469265" marR="126364" indent="-227965">
              <a:lnSpc>
                <a:spcPct val="110000"/>
              </a:lnSpc>
              <a:spcBef>
                <a:spcPts val="790"/>
              </a:spcBef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cou</a:t>
            </a:r>
            <a:r>
              <a:rPr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rwei</a:t>
            </a:r>
            <a:r>
              <a:rPr spc="-15" dirty="0">
                <a:latin typeface="Corbel"/>
                <a:cs typeface="Corbel"/>
              </a:rPr>
              <a:t>g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b</a:t>
            </a:r>
            <a:r>
              <a:rPr spc="-10" dirty="0">
                <a:latin typeface="Corbel"/>
                <a:cs typeface="Corbel"/>
              </a:rPr>
              <a:t>eg</a:t>
            </a:r>
            <a:r>
              <a:rPr spc="-20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rota</a:t>
            </a:r>
            <a:r>
              <a:rPr spc="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hic</a:t>
            </a:r>
            <a:r>
              <a:rPr dirty="0">
                <a:latin typeface="Corbel"/>
                <a:cs typeface="Corbel"/>
              </a:rPr>
              <a:t>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10" dirty="0">
                <a:latin typeface="Corbel"/>
                <a:cs typeface="Corbel"/>
              </a:rPr>
              <a:t>ached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rev</a:t>
            </a:r>
            <a:r>
              <a:rPr spc="-15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15" dirty="0">
                <a:latin typeface="Corbel"/>
                <a:cs typeface="Corbel"/>
              </a:rPr>
              <a:t>v</a:t>
            </a:r>
            <a:r>
              <a:rPr dirty="0">
                <a:latin typeface="Corbel"/>
                <a:cs typeface="Corbel"/>
              </a:rPr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drum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ral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bea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ing,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1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ta</a:t>
            </a:r>
            <a:r>
              <a:rPr dirty="0">
                <a:latin typeface="Corbel"/>
                <a:cs typeface="Corbel"/>
              </a:rPr>
              <a:t>c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25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</a:t>
            </a:r>
            <a:r>
              <a:rPr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ame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thi</a:t>
            </a:r>
            <a:r>
              <a:rPr dirty="0">
                <a:latin typeface="Corbel"/>
                <a:cs typeface="Corbel"/>
              </a:rPr>
              <a:t>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cas</a:t>
            </a:r>
            <a:r>
              <a:rPr spc="-20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ng</a:t>
            </a:r>
          </a:p>
          <a:p>
            <a:pPr marL="469265" marR="132080" indent="-227965">
              <a:lnSpc>
                <a:spcPct val="110000"/>
              </a:lnSpc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spc="-10" dirty="0">
                <a:latin typeface="Corbel"/>
                <a:cs typeface="Corbel"/>
              </a:rPr>
              <a:t>G</a:t>
            </a:r>
            <a:r>
              <a:rPr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avi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wil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affec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20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eig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an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</a:t>
            </a:r>
            <a:r>
              <a:rPr spc="-5" dirty="0">
                <a:latin typeface="Corbel"/>
                <a:cs typeface="Corbel"/>
              </a:rPr>
              <a:t>ot</a:t>
            </a:r>
            <a:r>
              <a:rPr dirty="0">
                <a:latin typeface="Corbel"/>
                <a:cs typeface="Corbel"/>
              </a:rPr>
              <a:t>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weig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rota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und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dirty="0">
                <a:latin typeface="Corbel"/>
                <a:cs typeface="Corbel"/>
              </a:rPr>
              <a:t>xi</a:t>
            </a:r>
            <a:r>
              <a:rPr spc="-10" dirty="0">
                <a:latin typeface="Corbel"/>
                <a:cs typeface="Corbel"/>
              </a:rPr>
              <a:t>s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spc="5"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eat</a:t>
            </a:r>
            <a:r>
              <a:rPr dirty="0">
                <a:latin typeface="Corbel"/>
                <a:cs typeface="Corbel"/>
              </a:rPr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k</a:t>
            </a:r>
            <a:r>
              <a:rPr spc="-20" dirty="0">
                <a:latin typeface="Corbel"/>
                <a:cs typeface="Corbel"/>
              </a:rPr>
              <a:t>i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5" dirty="0">
                <a:latin typeface="Corbel"/>
                <a:cs typeface="Corbel"/>
              </a:rPr>
              <a:t>eti</a:t>
            </a:r>
            <a:r>
              <a:rPr dirty="0">
                <a:latin typeface="Corbel"/>
                <a:cs typeface="Corbel"/>
              </a:rPr>
              <a:t>c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20"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rgy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orq</a:t>
            </a:r>
            <a:r>
              <a:rPr spc="-10" dirty="0">
                <a:latin typeface="Corbel"/>
                <a:cs typeface="Corbel"/>
              </a:rPr>
              <a:t>ue</a:t>
            </a:r>
            <a:r>
              <a:rPr dirty="0">
                <a:latin typeface="Corbel"/>
                <a:cs typeface="Corbel"/>
              </a:rPr>
              <a:t>.</a:t>
            </a:r>
          </a:p>
          <a:p>
            <a:pPr marL="469265" marR="62230" indent="-227965">
              <a:lnSpc>
                <a:spcPts val="1580"/>
              </a:lnSpc>
              <a:spcBef>
                <a:spcPts val="70"/>
              </a:spcBef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10" dirty="0">
                <a:latin typeface="Corbel"/>
                <a:cs typeface="Corbel"/>
              </a:rPr>
              <a:t>ine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magne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fi</a:t>
            </a:r>
            <a:r>
              <a:rPr spc="-20"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drum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near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b</a:t>
            </a:r>
            <a:r>
              <a:rPr dirty="0">
                <a:latin typeface="Corbel"/>
                <a:cs typeface="Corbel"/>
              </a:rPr>
              <a:t>a</a:t>
            </a:r>
            <a:r>
              <a:rPr spc="-20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15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holds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eig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ll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</a:t>
            </a:r>
            <a:r>
              <a:rPr spc="-20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moti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n</a:t>
            </a:r>
          </a:p>
          <a:p>
            <a:pPr marL="469265" indent="-227965">
              <a:lnSpc>
                <a:spcPct val="100000"/>
              </a:lnSpc>
              <a:spcBef>
                <a:spcPts val="65"/>
              </a:spcBef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larger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magne</a:t>
            </a:r>
            <a:r>
              <a:rPr dirty="0">
                <a:latin typeface="Corbel"/>
                <a:cs typeface="Corbel"/>
              </a:rPr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ich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mat</a:t>
            </a:r>
            <a:r>
              <a:rPr spc="-5" dirty="0">
                <a:latin typeface="Corbel"/>
                <a:cs typeface="Corbel"/>
              </a:rPr>
              <a:t>che</a:t>
            </a:r>
            <a:r>
              <a:rPr dirty="0">
                <a:latin typeface="Corbel"/>
                <a:cs typeface="Corbel"/>
              </a:rPr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15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larit</a:t>
            </a:r>
            <a:r>
              <a:rPr dirty="0">
                <a:latin typeface="Corbel"/>
                <a:cs typeface="Corbel"/>
              </a:rPr>
              <a:t>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rai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dirty="0">
                <a:latin typeface="Corbel"/>
                <a:cs typeface="Corbel"/>
              </a:rPr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spc="-10" dirty="0">
                <a:latin typeface="Corbel"/>
                <a:cs typeface="Corbel"/>
              </a:rPr>
              <a:t>gne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10" dirty="0">
                <a:latin typeface="Corbel"/>
                <a:cs typeface="Corbel"/>
              </a:rPr>
              <a:t>ine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ll</a:t>
            </a:r>
          </a:p>
          <a:p>
            <a:pPr marL="469265" marR="148590">
              <a:lnSpc>
                <a:spcPct val="109700"/>
              </a:lnSpc>
              <a:spcBef>
                <a:spcPts val="5"/>
              </a:spcBef>
            </a:pPr>
            <a:r>
              <a:rPr spc="-10" dirty="0">
                <a:latin typeface="Corbel"/>
                <a:cs typeface="Corbel"/>
              </a:rPr>
              <a:t>mo</a:t>
            </a:r>
            <a:r>
              <a:rPr spc="-20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place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jus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rai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dirty="0">
                <a:latin typeface="Corbel"/>
                <a:cs typeface="Corbel"/>
              </a:rPr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appe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dirty="0">
                <a:latin typeface="Corbel"/>
                <a:cs typeface="Corbel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(it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s</a:t>
            </a:r>
            <a:r>
              <a:rPr dirty="0">
                <a:latin typeface="Corbel"/>
                <a:cs typeface="Corbel"/>
              </a:rPr>
              <a:t>n</a:t>
            </a:r>
            <a:r>
              <a:rPr dirty="0"/>
              <a:t>’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fixed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d</a:t>
            </a:r>
            <a:r>
              <a:rPr spc="-10" dirty="0">
                <a:latin typeface="Corbel"/>
                <a:cs typeface="Corbel"/>
              </a:rPr>
              <a:t>rum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but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sepa</a:t>
            </a:r>
            <a:r>
              <a:rPr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ate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</a:t>
            </a:r>
            <a:r>
              <a:rPr spc="-10" dirty="0">
                <a:latin typeface="Corbel"/>
                <a:cs typeface="Corbel"/>
              </a:rPr>
              <a:t>rame</a:t>
            </a:r>
            <a:r>
              <a:rPr dirty="0">
                <a:latin typeface="Corbel"/>
                <a:cs typeface="Corbel"/>
              </a:rPr>
              <a:t>)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hi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spc="5" dirty="0">
                <a:latin typeface="Corbel"/>
                <a:cs typeface="Corbel"/>
              </a:rPr>
              <a:t>r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ate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large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magnet</a:t>
            </a:r>
            <a:r>
              <a:rPr dirty="0">
                <a:latin typeface="Corbel"/>
                <a:cs typeface="Corbel"/>
              </a:rPr>
              <a:t>ic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pul</a:t>
            </a:r>
            <a:r>
              <a:rPr spc="-15" dirty="0">
                <a:latin typeface="Corbel"/>
                <a:cs typeface="Corbel"/>
              </a:rPr>
              <a:t>s</a:t>
            </a:r>
            <a:r>
              <a:rPr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eff</a:t>
            </a:r>
            <a:r>
              <a:rPr dirty="0">
                <a:latin typeface="Corbel"/>
                <a:cs typeface="Corbel"/>
              </a:rPr>
              <a:t>ect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ich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inc</a:t>
            </a:r>
            <a:r>
              <a:rPr spc="5"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ease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speed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eig</a:t>
            </a:r>
            <a:r>
              <a:rPr spc="-15" dirty="0">
                <a:latin typeface="Corbel"/>
                <a:cs typeface="Corbel"/>
              </a:rPr>
              <a:t>ht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no</a:t>
            </a:r>
            <a:r>
              <a:rPr dirty="0">
                <a:latin typeface="Corbel"/>
                <a:cs typeface="Corbel"/>
              </a:rPr>
              <a:t>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fur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wn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an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</a:t>
            </a:r>
            <a:r>
              <a:rPr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ee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fall,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en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bl</a:t>
            </a:r>
            <a:r>
              <a:rPr spc="-10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gai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ven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more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moment</a:t>
            </a:r>
            <a:r>
              <a:rPr spc="-20" dirty="0">
                <a:latin typeface="Corbel"/>
                <a:cs typeface="Corbel"/>
              </a:rPr>
              <a:t>u</a:t>
            </a:r>
            <a:r>
              <a:rPr spc="-10" dirty="0">
                <a:latin typeface="Corbel"/>
                <a:cs typeface="Corbel"/>
              </a:rPr>
              <a:t>m.</a:t>
            </a:r>
          </a:p>
          <a:p>
            <a:pPr marL="469265" marR="265430" indent="-227965">
              <a:lnSpc>
                <a:spcPct val="109600"/>
              </a:lnSpc>
              <a:spcBef>
                <a:spcPts val="5"/>
              </a:spcBef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</a:t>
            </a:r>
            <a:r>
              <a:rPr spc="-5" dirty="0">
                <a:latin typeface="Corbel"/>
                <a:cs typeface="Corbel"/>
              </a:rPr>
              <a:t>ot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weig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no</a:t>
            </a:r>
            <a:r>
              <a:rPr dirty="0">
                <a:latin typeface="Corbel"/>
                <a:cs typeface="Corbel"/>
              </a:rPr>
              <a:t>w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reac</a:t>
            </a:r>
            <a:r>
              <a:rPr spc="-15" dirty="0">
                <a:latin typeface="Corbel"/>
                <a:cs typeface="Corbel"/>
              </a:rPr>
              <a:t>he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to</a:t>
            </a:r>
            <a:r>
              <a:rPr dirty="0">
                <a:latin typeface="Corbel"/>
                <a:cs typeface="Corbel"/>
              </a:rPr>
              <a:t>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drum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a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pa</a:t>
            </a:r>
            <a:r>
              <a:rPr spc="-15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sed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1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int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tha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gravi</a:t>
            </a:r>
            <a:r>
              <a:rPr spc="-5" dirty="0">
                <a:latin typeface="Corbel"/>
                <a:cs typeface="Corbel"/>
              </a:rPr>
              <a:t>ta</a:t>
            </a:r>
            <a:r>
              <a:rPr spc="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f</a:t>
            </a:r>
            <a:r>
              <a:rPr spc="-5" dirty="0">
                <a:latin typeface="Corbel"/>
                <a:cs typeface="Corbel"/>
              </a:rPr>
              <a:t>orc</a:t>
            </a:r>
            <a:r>
              <a:rPr dirty="0">
                <a:latin typeface="Corbel"/>
                <a:cs typeface="Corbel"/>
              </a:rPr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ll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aff</a:t>
            </a:r>
            <a:r>
              <a:rPr dirty="0">
                <a:latin typeface="Corbel"/>
                <a:cs typeface="Corbel"/>
              </a:rPr>
              <a:t>ect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al</a:t>
            </a:r>
            <a:r>
              <a:rPr spc="-15" dirty="0">
                <a:latin typeface="Corbel"/>
                <a:cs typeface="Corbel"/>
              </a:rPr>
              <a:t>s</a:t>
            </a:r>
            <a:r>
              <a:rPr spc="-5" dirty="0">
                <a:latin typeface="Corbel"/>
                <a:cs typeface="Corbel"/>
              </a:rPr>
              <a:t>o,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i</a:t>
            </a:r>
            <a:r>
              <a:rPr spc="-15" dirty="0">
                <a:latin typeface="Corbel"/>
                <a:cs typeface="Corbel"/>
              </a:rPr>
              <a:t>p</a:t>
            </a:r>
            <a:r>
              <a:rPr spc="-10" dirty="0">
                <a:latin typeface="Corbel"/>
                <a:cs typeface="Corbel"/>
              </a:rPr>
              <a:t>pi</a:t>
            </a:r>
            <a:r>
              <a:rPr spc="10"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20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int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we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e,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ll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fall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i</a:t>
            </a:r>
            <a:r>
              <a:rPr dirty="0">
                <a:latin typeface="Corbel"/>
                <a:cs typeface="Corbel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x</a:t>
            </a:r>
            <a:r>
              <a:rPr dirty="0">
                <a:latin typeface="Corbel"/>
                <a:cs typeface="Corbel"/>
              </a:rPr>
              <a:t>actly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ame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way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ori</a:t>
            </a:r>
            <a:r>
              <a:rPr spc="-15" dirty="0">
                <a:latin typeface="Corbel"/>
                <a:cs typeface="Corbel"/>
              </a:rPr>
              <a:t>g</a:t>
            </a:r>
            <a:r>
              <a:rPr spc="-5" dirty="0">
                <a:latin typeface="Corbel"/>
                <a:cs typeface="Corbel"/>
              </a:rPr>
              <a:t>inal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to</a:t>
            </a:r>
            <a:r>
              <a:rPr dirty="0">
                <a:latin typeface="Corbel"/>
                <a:cs typeface="Corbel"/>
              </a:rPr>
              <a:t>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eig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5" dirty="0">
                <a:latin typeface="Corbel"/>
                <a:cs typeface="Corbel"/>
              </a:rPr>
              <a:t>t.</a:t>
            </a:r>
          </a:p>
          <a:p>
            <a:pPr marL="469265" marR="277495" indent="-227965">
              <a:lnSpc>
                <a:spcPct val="109300"/>
              </a:lnSpc>
              <a:spcBef>
                <a:spcPts val="10"/>
              </a:spcBef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pe</a:t>
            </a:r>
            <a:r>
              <a:rPr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25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ual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y</a:t>
            </a:r>
            <a:r>
              <a:rPr spc="-10" dirty="0">
                <a:latin typeface="Corbel"/>
                <a:cs typeface="Corbel"/>
              </a:rPr>
              <a:t>cle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oc</a:t>
            </a:r>
            <a:r>
              <a:rPr dirty="0">
                <a:latin typeface="Corbel"/>
                <a:cs typeface="Corbel"/>
              </a:rPr>
              <a:t>c</a:t>
            </a:r>
            <a:r>
              <a:rPr spc="-10" dirty="0">
                <a:latin typeface="Corbel"/>
                <a:cs typeface="Corbel"/>
              </a:rPr>
              <a:t>u</a:t>
            </a:r>
            <a:r>
              <a:rPr dirty="0">
                <a:latin typeface="Corbel"/>
                <a:cs typeface="Corbel"/>
              </a:rPr>
              <a:t>r</a:t>
            </a:r>
            <a:r>
              <a:rPr spc="-15"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d,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casin</a:t>
            </a:r>
            <a:r>
              <a:rPr dirty="0">
                <a:latin typeface="Corbel"/>
                <a:cs typeface="Corbel"/>
              </a:rPr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not</a:t>
            </a:r>
            <a:r>
              <a:rPr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c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uld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al</a:t>
            </a:r>
            <a:r>
              <a:rPr spc="-15" dirty="0">
                <a:latin typeface="Corbel"/>
                <a:cs typeface="Corbel"/>
              </a:rPr>
              <a:t>s</a:t>
            </a:r>
            <a:r>
              <a:rPr dirty="0">
                <a:latin typeface="Corbel"/>
                <a:cs typeface="Corbel"/>
              </a:rPr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vacu</a:t>
            </a:r>
            <a:r>
              <a:rPr spc="-20" dirty="0">
                <a:latin typeface="Corbel"/>
                <a:cs typeface="Corbel"/>
              </a:rPr>
              <a:t>u</a:t>
            </a:r>
            <a:r>
              <a:rPr spc="-10" dirty="0">
                <a:latin typeface="Corbel"/>
                <a:cs typeface="Corbel"/>
              </a:rPr>
              <a:t>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ealed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remove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air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ff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moti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(Wind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for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ample).</a:t>
            </a:r>
          </a:p>
          <a:p>
            <a:pPr marL="469265" marR="5080" indent="-227965">
              <a:lnSpc>
                <a:spcPct val="109700"/>
              </a:lnSpc>
              <a:spcBef>
                <a:spcPts val="5"/>
              </a:spcBef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At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p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dirty="0">
                <a:latin typeface="Corbel"/>
                <a:cs typeface="Corbel"/>
              </a:rPr>
              <a:t>int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re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b</a:t>
            </a:r>
            <a:r>
              <a:rPr spc="-10" dirty="0">
                <a:latin typeface="Corbel"/>
                <a:cs typeface="Corbel"/>
              </a:rPr>
              <a:t>ea</a:t>
            </a:r>
            <a:r>
              <a:rPr dirty="0">
                <a:latin typeface="Corbel"/>
                <a:cs typeface="Corbel"/>
              </a:rPr>
              <a:t>ring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s</a:t>
            </a:r>
            <a:r>
              <a:rPr dirty="0">
                <a:latin typeface="Corbel"/>
                <a:cs typeface="Corbel"/>
              </a:rPr>
              <a:t>its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10" dirty="0">
                <a:latin typeface="Corbel"/>
                <a:cs typeface="Corbel"/>
              </a:rPr>
              <a:t>ould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pin</a:t>
            </a:r>
            <a:r>
              <a:rPr spc="-5" dirty="0">
                <a:latin typeface="Corbel"/>
                <a:cs typeface="Corbel"/>
              </a:rPr>
              <a:t>dle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20" dirty="0">
                <a:latin typeface="Corbel"/>
                <a:cs typeface="Corbel"/>
              </a:rPr>
              <a:t>u</a:t>
            </a:r>
            <a:r>
              <a:rPr spc="-5" dirty="0">
                <a:latin typeface="Corbel"/>
                <a:cs typeface="Corbel"/>
              </a:rPr>
              <a:t>rn</a:t>
            </a:r>
            <a:r>
              <a:rPr dirty="0">
                <a:latin typeface="Corbel"/>
                <a:cs typeface="Corbel"/>
              </a:rPr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me</a:t>
            </a:r>
            <a:r>
              <a:rPr spc="-5" dirty="0">
                <a:latin typeface="Corbel"/>
                <a:cs typeface="Corbel"/>
              </a:rPr>
              <a:t>chani</a:t>
            </a:r>
            <a:r>
              <a:rPr dirty="0">
                <a:latin typeface="Corbel"/>
                <a:cs typeface="Corbel"/>
              </a:rPr>
              <a:t>c</a:t>
            </a:r>
            <a:r>
              <a:rPr spc="-5" dirty="0">
                <a:latin typeface="Corbel"/>
                <a:cs typeface="Corbel"/>
              </a:rPr>
              <a:t>al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ad</a:t>
            </a:r>
            <a:r>
              <a:rPr dirty="0">
                <a:latin typeface="Corbel"/>
                <a:cs typeface="Corbel"/>
              </a:rPr>
              <a:t>vant</a:t>
            </a:r>
            <a:r>
              <a:rPr spc="-10" dirty="0">
                <a:latin typeface="Corbel"/>
                <a:cs typeface="Corbel"/>
              </a:rPr>
              <a:t>age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ge</a:t>
            </a:r>
            <a:r>
              <a:rPr spc="-20"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us</a:t>
            </a:r>
            <a:r>
              <a:rPr spc="-15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la</a:t>
            </a:r>
            <a:r>
              <a:rPr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ge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orq</a:t>
            </a:r>
            <a:r>
              <a:rPr spc="-10" dirty="0">
                <a:latin typeface="Corbel"/>
                <a:cs typeface="Corbel"/>
              </a:rPr>
              <a:t>ue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fo</a:t>
            </a:r>
            <a:r>
              <a:rPr spc="-10"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f</a:t>
            </a:r>
            <a:r>
              <a:rPr spc="-5" dirty="0">
                <a:latin typeface="Corbel"/>
                <a:cs typeface="Corbel"/>
              </a:rPr>
              <a:t>ro</a:t>
            </a:r>
            <a:r>
              <a:rPr spc="-10" dirty="0">
                <a:latin typeface="Corbel"/>
                <a:cs typeface="Corbel"/>
              </a:rPr>
              <a:t>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kine</a:t>
            </a:r>
            <a:r>
              <a:rPr spc="-5" dirty="0">
                <a:latin typeface="Corbel"/>
                <a:cs typeface="Corbel"/>
              </a:rPr>
              <a:t>ti</a:t>
            </a:r>
            <a:r>
              <a:rPr dirty="0">
                <a:latin typeface="Corbel"/>
                <a:cs typeface="Corbel"/>
              </a:rPr>
              <a:t>c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20"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rgy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couple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cou</a:t>
            </a:r>
            <a:r>
              <a:rPr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weig</a:t>
            </a:r>
            <a:r>
              <a:rPr spc="-20" dirty="0">
                <a:latin typeface="Corbel"/>
                <a:cs typeface="Corbel"/>
              </a:rPr>
              <a:t>h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.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10" dirty="0">
                <a:latin typeface="Corbel"/>
                <a:cs typeface="Corbel"/>
              </a:rPr>
              <a:t>ords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cou</a:t>
            </a:r>
            <a:r>
              <a:rPr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wei</a:t>
            </a:r>
            <a:r>
              <a:rPr spc="-25" dirty="0">
                <a:latin typeface="Corbel"/>
                <a:cs typeface="Corbel"/>
              </a:rPr>
              <a:t>g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det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rmine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orq</a:t>
            </a:r>
            <a:r>
              <a:rPr spc="-20" dirty="0">
                <a:latin typeface="Corbel"/>
                <a:cs typeface="Corbel"/>
              </a:rPr>
              <a:t>u</a:t>
            </a:r>
            <a:r>
              <a:rPr spc="-5" dirty="0">
                <a:latin typeface="Corbel"/>
                <a:cs typeface="Corbel"/>
              </a:rPr>
              <a:t>e,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</a:t>
            </a:r>
            <a:r>
              <a:rPr spc="-15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len</a:t>
            </a:r>
            <a:r>
              <a:rPr dirty="0">
                <a:latin typeface="Corbel"/>
                <a:cs typeface="Corbel"/>
              </a:rPr>
              <a:t>gth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al</a:t>
            </a:r>
            <a:r>
              <a:rPr spc="-15" dirty="0">
                <a:latin typeface="Corbel"/>
                <a:cs typeface="Corbel"/>
              </a:rPr>
              <a:t>s</a:t>
            </a:r>
            <a:r>
              <a:rPr spc="-5" dirty="0">
                <a:latin typeface="Corbel"/>
                <a:cs typeface="Corbel"/>
              </a:rPr>
              <a:t>o,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well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gear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com</a:t>
            </a:r>
            <a:r>
              <a:rPr spc="-5" dirty="0">
                <a:latin typeface="Corbel"/>
                <a:cs typeface="Corbel"/>
              </a:rPr>
              <a:t>b</a:t>
            </a:r>
            <a:r>
              <a:rPr dirty="0">
                <a:latin typeface="Corbel"/>
                <a:cs typeface="Corbel"/>
              </a:rPr>
              <a:t>in</a:t>
            </a:r>
            <a:r>
              <a:rPr spc="-15"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tions</a:t>
            </a:r>
            <a:r>
              <a:rPr dirty="0">
                <a:latin typeface="Corbel"/>
                <a:cs typeface="Corbel"/>
              </a:rPr>
              <a:t>.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ll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ca</a:t>
            </a:r>
            <a:r>
              <a:rPr dirty="0">
                <a:latin typeface="Corbel"/>
                <a:cs typeface="Corbel"/>
              </a:rPr>
              <a:t>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Corbel"/>
                <a:cs typeface="Corbel"/>
              </a:rPr>
              <a:t>c</a:t>
            </a:r>
            <a:r>
              <a:rPr spc="-5" dirty="0">
                <a:latin typeface="Corbel"/>
                <a:cs typeface="Corbel"/>
              </a:rPr>
              <a:t>alcul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dirty="0">
                <a:latin typeface="Corbel"/>
                <a:cs typeface="Corbel"/>
              </a:rPr>
              <a:t>.</a:t>
            </a:r>
          </a:p>
          <a:p>
            <a:pPr marL="469265" marR="139065" indent="-227965">
              <a:lnSpc>
                <a:spcPct val="110000"/>
              </a:lnSpc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gea</a:t>
            </a:r>
            <a:r>
              <a:rPr dirty="0">
                <a:latin typeface="Corbel"/>
                <a:cs typeface="Corbel"/>
              </a:rPr>
              <a:t>rs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10" dirty="0">
                <a:latin typeface="Corbel"/>
                <a:cs typeface="Corbel"/>
              </a:rPr>
              <a:t>ould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rotat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spin</a:t>
            </a:r>
            <a:r>
              <a:rPr spc="-5" dirty="0">
                <a:latin typeface="Corbel"/>
                <a:cs typeface="Corbel"/>
              </a:rPr>
              <a:t>dle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ge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dirty="0">
                <a:latin typeface="Corbel"/>
                <a:cs typeface="Corbel"/>
              </a:rPr>
              <a:t>at</a:t>
            </a:r>
            <a:r>
              <a:rPr spc="-15" dirty="0">
                <a:latin typeface="Corbel"/>
                <a:cs typeface="Corbel"/>
              </a:rPr>
              <a:t>or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ample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I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hav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avi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1</a:t>
            </a:r>
            <a:r>
              <a:rPr spc="-5" dirty="0">
                <a:latin typeface="Corbel"/>
                <a:cs typeface="Corbel"/>
              </a:rPr>
              <a:t>:</a:t>
            </a:r>
            <a:r>
              <a:rPr spc="-15" dirty="0">
                <a:latin typeface="Corbel"/>
                <a:cs typeface="Corbel"/>
              </a:rPr>
              <a:t>12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gear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dirty="0">
                <a:latin typeface="Corbel"/>
                <a:cs typeface="Corbel"/>
              </a:rPr>
              <a:t>atio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i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even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more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ef</a:t>
            </a:r>
            <a:r>
              <a:rPr dirty="0">
                <a:latin typeface="Corbel"/>
                <a:cs typeface="Corbel"/>
              </a:rPr>
              <a:t>ficient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el</a:t>
            </a:r>
            <a:r>
              <a:rPr spc="-25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dirty="0">
                <a:latin typeface="Corbel"/>
                <a:cs typeface="Corbel"/>
              </a:rPr>
              <a:t>ici</a:t>
            </a:r>
            <a:r>
              <a:rPr spc="-1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</a:t>
            </a:r>
            <a:r>
              <a:rPr spc="-25" dirty="0">
                <a:latin typeface="Corbel"/>
                <a:cs typeface="Corbel"/>
              </a:rPr>
              <a:t>e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dirty="0">
                <a:latin typeface="Corbel"/>
                <a:cs typeface="Corbel"/>
              </a:rPr>
              <a:t>ation.</a:t>
            </a:r>
          </a:p>
          <a:p>
            <a:pPr>
              <a:lnSpc>
                <a:spcPct val="100000"/>
              </a:lnSpc>
            </a:pPr>
            <a:endParaRPr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428625">
              <a:lnSpc>
                <a:spcPct val="109700"/>
              </a:lnSpc>
            </a:pPr>
            <a:r>
              <a:rPr dirty="0">
                <a:latin typeface="Corbel"/>
                <a:cs typeface="Corbel"/>
              </a:rPr>
              <a:t>N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te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po</a:t>
            </a:r>
            <a:r>
              <a:rPr spc="-15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4,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ther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can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v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dirty="0">
                <a:latin typeface="Corbel"/>
                <a:cs typeface="Corbel"/>
              </a:rPr>
              <a:t>i</a:t>
            </a:r>
            <a:r>
              <a:rPr spc="-10" dirty="0">
                <a:latin typeface="Corbel"/>
                <a:cs typeface="Corbel"/>
              </a:rPr>
              <a:t>ous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ideas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i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play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he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e,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f</a:t>
            </a:r>
            <a:r>
              <a:rPr spc="-5" dirty="0">
                <a:latin typeface="Corbel"/>
                <a:cs typeface="Corbel"/>
              </a:rPr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ample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lect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dirty="0">
                <a:latin typeface="Corbel"/>
                <a:cs typeface="Corbel"/>
              </a:rPr>
              <a:t>ical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dirty="0">
                <a:latin typeface="Corbel"/>
                <a:cs typeface="Corbel"/>
              </a:rPr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q</a:t>
            </a:r>
            <a:r>
              <a:rPr spc="-10" dirty="0">
                <a:latin typeface="Corbel"/>
                <a:cs typeface="Corbel"/>
              </a:rPr>
              <a:t>ue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c</a:t>
            </a:r>
            <a:r>
              <a:rPr spc="-10" dirty="0">
                <a:latin typeface="Corbel"/>
                <a:cs typeface="Corbel"/>
              </a:rPr>
              <a:t>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pis</a:t>
            </a:r>
            <a:r>
              <a:rPr spc="-5" dirty="0">
                <a:latin typeface="Corbel"/>
                <a:cs typeface="Corbel"/>
              </a:rPr>
              <a:t>to</a:t>
            </a:r>
            <a:r>
              <a:rPr dirty="0">
                <a:latin typeface="Corbel"/>
                <a:cs typeface="Corbel"/>
              </a:rPr>
              <a:t>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</a:t>
            </a:r>
            <a:r>
              <a:rPr spc="-20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larger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</a:t>
            </a:r>
            <a:r>
              <a:rPr spc="-25" dirty="0">
                <a:latin typeface="Corbel"/>
                <a:cs typeface="Corbel"/>
              </a:rPr>
              <a:t>g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5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place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jus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repul</a:t>
            </a:r>
            <a:r>
              <a:rPr spc="-10" dirty="0">
                <a:latin typeface="Corbel"/>
                <a:cs typeface="Corbel"/>
              </a:rPr>
              <a:t>s</a:t>
            </a:r>
            <a:r>
              <a:rPr spc="-5" dirty="0">
                <a:latin typeface="Corbel"/>
                <a:cs typeface="Corbel"/>
              </a:rPr>
              <a:t>i</a:t>
            </a:r>
            <a:r>
              <a:rPr spc="-15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magne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10" dirty="0">
                <a:latin typeface="Corbel"/>
                <a:cs typeface="Corbel"/>
              </a:rPr>
              <a:t>ine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appea</a:t>
            </a:r>
            <a:r>
              <a:rPr dirty="0">
                <a:latin typeface="Corbel"/>
                <a:cs typeface="Corbel"/>
              </a:rPr>
              <a:t>rs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(pe</a:t>
            </a:r>
            <a:r>
              <a:rPr dirty="0">
                <a:latin typeface="Corbel"/>
                <a:cs typeface="Corbel"/>
              </a:rPr>
              <a:t>r</a:t>
            </a:r>
            <a:r>
              <a:rPr spc="-15" dirty="0">
                <a:latin typeface="Corbel"/>
                <a:cs typeface="Corbel"/>
              </a:rPr>
              <a:t>hap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l</a:t>
            </a:r>
            <a:r>
              <a:rPr spc="-5" dirty="0">
                <a:latin typeface="Corbel"/>
                <a:cs typeface="Corbel"/>
              </a:rPr>
              <a:t>i</a:t>
            </a:r>
            <a:r>
              <a:rPr spc="-15" dirty="0">
                <a:latin typeface="Corbel"/>
                <a:cs typeface="Corbel"/>
              </a:rPr>
              <a:t>g</a:t>
            </a:r>
            <a:r>
              <a:rPr spc="-5" dirty="0">
                <a:latin typeface="Corbel"/>
                <a:cs typeface="Corbel"/>
              </a:rPr>
              <a:t>h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s</a:t>
            </a:r>
            <a:r>
              <a:rPr spc="-10" dirty="0">
                <a:latin typeface="Corbel"/>
                <a:cs typeface="Corbel"/>
              </a:rPr>
              <a:t>ens</a:t>
            </a:r>
            <a:r>
              <a:rPr spc="-5" dirty="0">
                <a:latin typeface="Corbel"/>
                <a:cs typeface="Corbel"/>
              </a:rPr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delay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con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rol</a:t>
            </a:r>
            <a:r>
              <a:rPr spc="-10" dirty="0">
                <a:latin typeface="Corbel"/>
                <a:cs typeface="Corbel"/>
              </a:rPr>
              <a:t>le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).</a:t>
            </a:r>
          </a:p>
          <a:p>
            <a:pPr marL="12700" marR="41910">
              <a:lnSpc>
                <a:spcPct val="109200"/>
              </a:lnSpc>
              <a:spcBef>
                <a:spcPts val="815"/>
              </a:spcBef>
            </a:pPr>
            <a:r>
              <a:rPr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no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he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ample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coul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be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0" dirty="0">
                <a:latin typeface="Corbel"/>
                <a:cs typeface="Corbel"/>
              </a:rPr>
              <a:t>im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gear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</a:t>
            </a:r>
            <a:r>
              <a:rPr spc="-20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he</a:t>
            </a:r>
            <a:r>
              <a:rPr dirty="0">
                <a:latin typeface="Corbel"/>
                <a:cs typeface="Corbel"/>
              </a:rPr>
              <a:t>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</a:t>
            </a:r>
            <a:r>
              <a:rPr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spin</a:t>
            </a:r>
            <a:r>
              <a:rPr spc="-5" dirty="0">
                <a:latin typeface="Corbel"/>
                <a:cs typeface="Corbel"/>
              </a:rPr>
              <a:t>dle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mo</a:t>
            </a:r>
            <a:r>
              <a:rPr spc="-20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5" dirty="0">
                <a:latin typeface="Corbel"/>
                <a:cs typeface="Corbel"/>
              </a:rPr>
              <a:t>side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drum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t</a:t>
            </a:r>
            <a:r>
              <a:rPr dirty="0">
                <a:latin typeface="Corbel"/>
                <a:cs typeface="Corbel"/>
              </a:rPr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me</a:t>
            </a:r>
            <a:r>
              <a:rPr spc="-5" dirty="0">
                <a:latin typeface="Corbel"/>
                <a:cs typeface="Corbel"/>
              </a:rPr>
              <a:t>chani</a:t>
            </a:r>
            <a:r>
              <a:rPr dirty="0">
                <a:latin typeface="Corbel"/>
                <a:cs typeface="Corbel"/>
              </a:rPr>
              <a:t>c</a:t>
            </a:r>
            <a:r>
              <a:rPr spc="-5" dirty="0">
                <a:latin typeface="Corbel"/>
                <a:cs typeface="Corbel"/>
              </a:rPr>
              <a:t>al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dirty="0">
                <a:latin typeface="Corbel"/>
                <a:cs typeface="Corbel"/>
              </a:rPr>
              <a:t>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m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ve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into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place</a:t>
            </a:r>
            <a:r>
              <a:rPr dirty="0">
                <a:latin typeface="Corbel"/>
                <a:cs typeface="Corbel"/>
              </a:rPr>
              <a:t>.</a:t>
            </a:r>
          </a:p>
          <a:p>
            <a:pPr marL="12700" marR="10795">
              <a:lnSpc>
                <a:spcPct val="109600"/>
              </a:lnSpc>
              <a:spcBef>
                <a:spcPts val="810"/>
              </a:spcBef>
            </a:pPr>
            <a:r>
              <a:rPr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fu</a:t>
            </a:r>
            <a:r>
              <a:rPr spc="-15" dirty="0">
                <a:latin typeface="Corbel"/>
                <a:cs typeface="Corbel"/>
              </a:rPr>
              <a:t>rth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ample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coul</a:t>
            </a:r>
            <a:r>
              <a:rPr spc="-10" dirty="0">
                <a:latin typeface="Corbel"/>
                <a:cs typeface="Corbel"/>
              </a:rPr>
              <a:t>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inv</a:t>
            </a:r>
            <a:r>
              <a:rPr spc="-10" dirty="0">
                <a:latin typeface="Corbel"/>
                <a:cs typeface="Corbel"/>
              </a:rPr>
              <a:t>o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15" dirty="0">
                <a:latin typeface="Corbel"/>
                <a:cs typeface="Corbel"/>
              </a:rPr>
              <a:t>v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und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copper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wi</a:t>
            </a:r>
            <a:r>
              <a:rPr spc="-5" dirty="0">
                <a:latin typeface="Corbel"/>
                <a:cs typeface="Corbel"/>
              </a:rPr>
              <a:t>re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und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i</a:t>
            </a:r>
            <a:r>
              <a:rPr spc="-5" dirty="0">
                <a:latin typeface="Corbel"/>
                <a:cs typeface="Corbel"/>
              </a:rPr>
              <a:t>ron</a:t>
            </a:r>
            <a:r>
              <a:rPr dirty="0">
                <a:latin typeface="Corbel"/>
                <a:cs typeface="Corbel"/>
              </a:rPr>
              <a:t>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nic</a:t>
            </a:r>
            <a:r>
              <a:rPr spc="5" dirty="0">
                <a:latin typeface="Corbel"/>
                <a:cs typeface="Corbel"/>
              </a:rPr>
              <a:t>k</a:t>
            </a:r>
            <a:r>
              <a:rPr spc="-5" dirty="0">
                <a:latin typeface="Corbel"/>
                <a:cs typeface="Corbel"/>
              </a:rPr>
              <a:t>el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</a:t>
            </a:r>
            <a:r>
              <a:rPr dirty="0">
                <a:latin typeface="Corbel"/>
                <a:cs typeface="Corbel"/>
              </a:rPr>
              <a:t>b</a:t>
            </a:r>
            <a:r>
              <a:rPr spc="-5" dirty="0">
                <a:latin typeface="Corbel"/>
                <a:cs typeface="Corbel"/>
              </a:rPr>
              <a:t>alt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deli</a:t>
            </a:r>
            <a:r>
              <a:rPr spc="-20" dirty="0">
                <a:latin typeface="Corbel"/>
                <a:cs typeface="Corbel"/>
              </a:rPr>
              <a:t>v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cha</a:t>
            </a:r>
            <a:r>
              <a:rPr spc="5"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ge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seq</a:t>
            </a:r>
            <a:r>
              <a:rPr spc="-10" dirty="0">
                <a:latin typeface="Corbel"/>
                <a:cs typeface="Corbel"/>
              </a:rPr>
              <a:t>ue</a:t>
            </a:r>
            <a:r>
              <a:rPr spc="-5" dirty="0">
                <a:latin typeface="Corbel"/>
                <a:cs typeface="Corbel"/>
              </a:rPr>
              <a:t>n</a:t>
            </a:r>
            <a:r>
              <a:rPr dirty="0">
                <a:latin typeface="Corbel"/>
                <a:cs typeface="Corbel"/>
              </a:rPr>
              <a:t>c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us</a:t>
            </a:r>
            <a:r>
              <a:rPr dirty="0">
                <a:latin typeface="Corbel"/>
                <a:cs typeface="Corbel"/>
              </a:rPr>
              <a:t>i</a:t>
            </a:r>
            <a:r>
              <a:rPr spc="-15" dirty="0">
                <a:latin typeface="Corbel"/>
                <a:cs typeface="Corbel"/>
              </a:rPr>
              <a:t>n</a:t>
            </a:r>
            <a:r>
              <a:rPr spc="-10" dirty="0">
                <a:latin typeface="Corbel"/>
                <a:cs typeface="Corbel"/>
              </a:rPr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delay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con</a:t>
            </a:r>
            <a:r>
              <a:rPr spc="5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rol</a:t>
            </a:r>
            <a:r>
              <a:rPr spc="-10" dirty="0">
                <a:latin typeface="Corbel"/>
                <a:cs typeface="Corbel"/>
              </a:rPr>
              <a:t>l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p</a:t>
            </a:r>
            <a:r>
              <a:rPr spc="-15"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grammed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A</a:t>
            </a:r>
            <a:r>
              <a:rPr spc="-5" dirty="0">
                <a:latin typeface="Corbel"/>
                <a:cs typeface="Corbel"/>
              </a:rPr>
              <a:t>r</a:t>
            </a:r>
            <a:r>
              <a:rPr spc="-20" dirty="0">
                <a:latin typeface="Corbel"/>
                <a:cs typeface="Corbel"/>
              </a:rPr>
              <a:t>d</a:t>
            </a:r>
            <a:r>
              <a:rPr spc="-10" dirty="0">
                <a:latin typeface="Corbel"/>
                <a:cs typeface="Corbel"/>
              </a:rPr>
              <a:t>uin</a:t>
            </a:r>
            <a:r>
              <a:rPr dirty="0">
                <a:latin typeface="Corbel"/>
                <a:cs typeface="Corbel"/>
              </a:rPr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o</a:t>
            </a:r>
            <a:r>
              <a:rPr spc="-15" dirty="0">
                <a:latin typeface="Corbel"/>
                <a:cs typeface="Corbel"/>
              </a:rPr>
              <a:t>th</a:t>
            </a:r>
            <a:r>
              <a:rPr spc="-5" dirty="0">
                <a:latin typeface="Corbel"/>
                <a:cs typeface="Corbel"/>
              </a:rPr>
              <a:t>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elec</a:t>
            </a:r>
            <a:r>
              <a:rPr spc="-10"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roni</a:t>
            </a:r>
            <a:r>
              <a:rPr dirty="0">
                <a:latin typeface="Corbel"/>
                <a:cs typeface="Corbel"/>
              </a:rPr>
              <a:t>c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rbel"/>
                <a:cs typeface="Corbel"/>
              </a:rPr>
              <a:t>d</a:t>
            </a:r>
            <a:r>
              <a:rPr spc="-5" dirty="0">
                <a:latin typeface="Corbel"/>
                <a:cs typeface="Corbel"/>
              </a:rPr>
              <a:t>evic</a:t>
            </a:r>
            <a:r>
              <a:rPr spc="25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thi</a:t>
            </a:r>
            <a:r>
              <a:rPr dirty="0">
                <a:latin typeface="Corbel"/>
                <a:cs typeface="Corbel"/>
              </a:rPr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w</a:t>
            </a:r>
            <a:r>
              <a:rPr spc="-10" dirty="0">
                <a:latin typeface="Corbel"/>
                <a:cs typeface="Corbel"/>
              </a:rPr>
              <a:t>ould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mean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5" dirty="0">
                <a:latin typeface="Corbel"/>
                <a:cs typeface="Corbel"/>
              </a:rPr>
              <a:t>ha</a:t>
            </a:r>
            <a:r>
              <a:rPr dirty="0">
                <a:latin typeface="Corbel"/>
                <a:cs typeface="Corbel"/>
              </a:rPr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t</a:t>
            </a:r>
            <a:r>
              <a:rPr spc="-15" dirty="0">
                <a:latin typeface="Corbel"/>
                <a:cs typeface="Corbel"/>
              </a:rPr>
              <a:t>h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meta</a:t>
            </a:r>
            <a:r>
              <a:rPr spc="-5" dirty="0">
                <a:latin typeface="Corbel"/>
                <a:cs typeface="Corbel"/>
              </a:rPr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co</a:t>
            </a:r>
            <a:r>
              <a:rPr spc="5" dirty="0">
                <a:latin typeface="Corbel"/>
                <a:cs typeface="Corbel"/>
              </a:rPr>
              <a:t>r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c</a:t>
            </a:r>
            <a:r>
              <a:rPr spc="-25" dirty="0">
                <a:latin typeface="Corbel"/>
                <a:cs typeface="Corbel"/>
              </a:rPr>
              <a:t>a</a:t>
            </a:r>
            <a:r>
              <a:rPr dirty="0">
                <a:latin typeface="Corbel"/>
                <a:cs typeface="Corbel"/>
              </a:rPr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b</a:t>
            </a:r>
            <a:r>
              <a:rPr spc="-10" dirty="0">
                <a:latin typeface="Corbel"/>
                <a:cs typeface="Corbe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rbel"/>
                <a:cs typeface="Corbel"/>
              </a:rPr>
              <a:t>f</a:t>
            </a:r>
            <a:r>
              <a:rPr spc="-20" dirty="0">
                <a:latin typeface="Corbel"/>
                <a:cs typeface="Corbel"/>
              </a:rPr>
              <a:t>i</a:t>
            </a:r>
            <a:r>
              <a:rPr spc="20" dirty="0">
                <a:latin typeface="Corbel"/>
                <a:cs typeface="Corbel"/>
              </a:rPr>
              <a:t>x</a:t>
            </a:r>
            <a:r>
              <a:rPr spc="-10" dirty="0">
                <a:latin typeface="Corbel"/>
                <a:cs typeface="Corbel"/>
              </a:rPr>
              <a:t>ed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place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r</a:t>
            </a:r>
            <a:r>
              <a:rPr spc="-5" dirty="0">
                <a:latin typeface="Corbel"/>
                <a:cs typeface="Corbel"/>
              </a:rPr>
              <a:t>equir</a:t>
            </a:r>
            <a:r>
              <a:rPr dirty="0">
                <a:latin typeface="Corbel"/>
                <a:cs typeface="Corbel"/>
              </a:rPr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orbel"/>
                <a:cs typeface="Corbel"/>
              </a:rPr>
              <a:t>no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</a:t>
            </a:r>
            <a:r>
              <a:rPr spc="-20" dirty="0">
                <a:latin typeface="Corbel"/>
                <a:cs typeface="Corbel"/>
              </a:rPr>
              <a:t>e</a:t>
            </a:r>
            <a:r>
              <a:rPr spc="-5" dirty="0">
                <a:latin typeface="Corbel"/>
                <a:cs typeface="Corbel"/>
              </a:rPr>
              <a:t>chani</a:t>
            </a:r>
            <a:r>
              <a:rPr dirty="0">
                <a:latin typeface="Corbel"/>
                <a:cs typeface="Corbel"/>
              </a:rPr>
              <a:t>c</a:t>
            </a:r>
            <a:r>
              <a:rPr spc="-5" dirty="0">
                <a:latin typeface="Corbel"/>
                <a:cs typeface="Corbel"/>
              </a:rPr>
              <a:t>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rbel"/>
                <a:cs typeface="Corbel"/>
              </a:rPr>
              <a:t>m</a:t>
            </a:r>
            <a:r>
              <a:rPr spc="-15" dirty="0">
                <a:latin typeface="Corbel"/>
                <a:cs typeface="Corbel"/>
              </a:rPr>
              <a:t>o</a:t>
            </a:r>
            <a:r>
              <a:rPr spc="-10" dirty="0">
                <a:latin typeface="Corbel"/>
                <a:cs typeface="Corbel"/>
              </a:rPr>
              <a:t>veme</a:t>
            </a:r>
            <a:r>
              <a:rPr spc="-5" dirty="0">
                <a:latin typeface="Corbel"/>
                <a:cs typeface="Corbel"/>
              </a:rPr>
              <a:t>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1870"/>
            <a:ext cx="585914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ring.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small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rtio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lect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icity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weig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harg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15240">
              <a:lnSpc>
                <a:spcPct val="110000"/>
              </a:lnSpc>
              <a:spcBef>
                <a:spcPts val="790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compl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ete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idea,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simpl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alm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simple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device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rgy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consum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!,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rail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gy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4054929"/>
            <a:ext cx="5911215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ample.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3970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play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avi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magne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repul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kine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orq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hanica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fol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gn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modificat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drum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was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gative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larit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dip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away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fix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agne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reac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olarit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repul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hown he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e…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057140"/>
            <a:ext cx="5943600" cy="1788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8" y="6990409"/>
            <a:ext cx="578104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Note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rp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l m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…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moti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far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compo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jo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fail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event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ual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ing,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roni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1965959" cy="5631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pc="90" dirty="0"/>
              <a:t>A</a:t>
            </a:r>
            <a:r>
              <a:rPr spc="55" dirty="0"/>
              <a:t>D</a:t>
            </a:r>
            <a:r>
              <a:rPr spc="100" dirty="0"/>
              <a:t>VA</a:t>
            </a:r>
            <a:r>
              <a:rPr spc="55" dirty="0"/>
              <a:t>NC</a:t>
            </a:r>
            <a:r>
              <a:rPr spc="90" dirty="0"/>
              <a:t>E</a:t>
            </a:r>
            <a:r>
              <a:rPr spc="-30" dirty="0"/>
              <a:t>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5" dirty="0"/>
              <a:t>G</a:t>
            </a:r>
            <a:r>
              <a:rPr spc="90" dirty="0"/>
              <a:t>E</a:t>
            </a:r>
            <a:r>
              <a:rPr spc="55" dirty="0"/>
              <a:t>N</a:t>
            </a:r>
            <a:r>
              <a:rPr spc="100" dirty="0"/>
              <a:t>E</a:t>
            </a:r>
            <a:r>
              <a:rPr spc="90" dirty="0"/>
              <a:t>RAT</a:t>
            </a:r>
            <a:r>
              <a:rPr spc="75" dirty="0"/>
              <a:t>O</a:t>
            </a:r>
            <a:r>
              <a:rPr dirty="0"/>
              <a:t>R</a:t>
            </a:r>
            <a:r>
              <a:rPr spc="434" dirty="0">
                <a:latin typeface="Times New Roman"/>
                <a:cs typeface="Times New Roman"/>
              </a:rPr>
              <a:t> </a:t>
            </a:r>
            <a:r>
              <a:rPr spc="90" dirty="0"/>
              <a:t>S</a:t>
            </a:r>
            <a:r>
              <a:rPr spc="75" dirty="0"/>
              <a:t>O</a:t>
            </a:r>
            <a:r>
              <a:rPr spc="100" dirty="0"/>
              <a:t>L</a:t>
            </a:r>
            <a:r>
              <a:rPr spc="55" dirty="0"/>
              <a:t>U</a:t>
            </a:r>
            <a:r>
              <a:rPr spc="90" dirty="0"/>
              <a:t>T</a:t>
            </a:r>
            <a:r>
              <a:rPr spc="75" dirty="0"/>
              <a:t>IO</a:t>
            </a:r>
            <a:r>
              <a:rPr spc="-30" dirty="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10" y="2547311"/>
            <a:ext cx="596773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motor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used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urren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oil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coil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over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magne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elimi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creased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spin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dle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case,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here is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 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nk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ampl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…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</a:rPr>
              <a:t>ht</a:t>
            </a:r>
            <a:r>
              <a:rPr sz="1200" u="sng" dirty="0">
                <a:solidFill>
                  <a:srgbClr val="0462C1"/>
                </a:solidFill>
                <a:latin typeface="Corbel"/>
                <a:cs typeface="Corbel"/>
              </a:rPr>
              <a:t>tp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</a:rPr>
              <a:t>s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</a:rPr>
              <a:t>:/</a:t>
            </a:r>
            <a:r>
              <a:rPr sz="1200" u="sng" spc="-15" dirty="0">
                <a:solidFill>
                  <a:srgbClr val="0462C1"/>
                </a:solidFill>
                <a:latin typeface="Corbel"/>
                <a:cs typeface="Corbel"/>
              </a:rPr>
              <a:t>/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w</a:t>
            </a:r>
            <a:r>
              <a:rPr sz="1200" u="sng" spc="-1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w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w.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em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bibe.com/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e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x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ams</a:t>
            </a:r>
            <a:r>
              <a:rPr sz="1200" u="sng" spc="-1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/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elect</a:t>
            </a:r>
            <a:r>
              <a:rPr sz="1200" u="sng" spc="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r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o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magnet</a:t>
            </a:r>
            <a:r>
              <a:rPr sz="1200" u="sng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i</a:t>
            </a:r>
            <a:r>
              <a:rPr sz="1200" u="sng" spc="1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c</a:t>
            </a:r>
            <a:r>
              <a:rPr sz="1200" u="sng" spc="-10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-ind</a:t>
            </a:r>
            <a:r>
              <a:rPr sz="1200" u="sng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uc</a:t>
            </a:r>
            <a:r>
              <a:rPr sz="1200" u="sng" spc="-5" dirty="0">
                <a:solidFill>
                  <a:srgbClr val="0462C1"/>
                </a:solidFill>
                <a:latin typeface="Corbel"/>
                <a:cs typeface="Corbel"/>
                <a:hlinkClick r:id="rId3"/>
              </a:rPr>
              <a:t>tion/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5072" y="0"/>
            <a:ext cx="3885565" cy="9601200"/>
          </a:xfrm>
          <a:custGeom>
            <a:avLst/>
            <a:gdLst/>
            <a:ahLst/>
            <a:cxnLst/>
            <a:rect l="l" t="t" r="r" b="b"/>
            <a:pathLst>
              <a:path w="3885565" h="9601200">
                <a:moveTo>
                  <a:pt x="0" y="9601199"/>
                </a:moveTo>
                <a:lnTo>
                  <a:pt x="3885163" y="9601199"/>
                </a:lnTo>
                <a:lnTo>
                  <a:pt x="3885163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"/>
            <a:ext cx="3885565" cy="9600565"/>
          </a:xfrm>
          <a:custGeom>
            <a:avLst/>
            <a:gdLst/>
            <a:ahLst/>
            <a:cxnLst/>
            <a:rect l="l" t="t" r="r" b="b"/>
            <a:pathLst>
              <a:path w="3885565" h="9600565">
                <a:moveTo>
                  <a:pt x="0" y="9600559"/>
                </a:moveTo>
                <a:lnTo>
                  <a:pt x="3885072" y="9600559"/>
                </a:lnTo>
                <a:lnTo>
                  <a:pt x="3885072" y="0"/>
                </a:lnTo>
                <a:lnTo>
                  <a:pt x="0" y="0"/>
                </a:lnTo>
                <a:lnTo>
                  <a:pt x="0" y="9600559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59957" y="1424422"/>
            <a:ext cx="2012950" cy="1397000"/>
          </a:xfrm>
          <a:custGeom>
            <a:avLst/>
            <a:gdLst/>
            <a:ahLst/>
            <a:cxnLst/>
            <a:rect l="l" t="t" r="r" b="b"/>
            <a:pathLst>
              <a:path w="2012950" h="1397000">
                <a:moveTo>
                  <a:pt x="2012441" y="0"/>
                </a:moveTo>
                <a:lnTo>
                  <a:pt x="697748" y="0"/>
                </a:lnTo>
                <a:lnTo>
                  <a:pt x="640439" y="2325"/>
                </a:lnTo>
                <a:lnTo>
                  <a:pt x="584420" y="9178"/>
                </a:lnTo>
                <a:lnTo>
                  <a:pt x="529872" y="20376"/>
                </a:lnTo>
                <a:lnTo>
                  <a:pt x="476970" y="35736"/>
                </a:lnTo>
                <a:lnTo>
                  <a:pt x="425894" y="55075"/>
                </a:lnTo>
                <a:lnTo>
                  <a:pt x="376822" y="78211"/>
                </a:lnTo>
                <a:lnTo>
                  <a:pt x="329932" y="104960"/>
                </a:lnTo>
                <a:lnTo>
                  <a:pt x="285402" y="135140"/>
                </a:lnTo>
                <a:lnTo>
                  <a:pt x="243410" y="168566"/>
                </a:lnTo>
                <a:lnTo>
                  <a:pt x="204135" y="205058"/>
                </a:lnTo>
                <a:lnTo>
                  <a:pt x="167755" y="244430"/>
                </a:lnTo>
                <a:lnTo>
                  <a:pt x="134448" y="286501"/>
                </a:lnTo>
                <a:lnTo>
                  <a:pt x="104392" y="331088"/>
                </a:lnTo>
                <a:lnTo>
                  <a:pt x="77765" y="378008"/>
                </a:lnTo>
                <a:lnTo>
                  <a:pt x="54746" y="427077"/>
                </a:lnTo>
                <a:lnTo>
                  <a:pt x="35512" y="478113"/>
                </a:lnTo>
                <a:lnTo>
                  <a:pt x="20243" y="530933"/>
                </a:lnTo>
                <a:lnTo>
                  <a:pt x="9115" y="585354"/>
                </a:lnTo>
                <a:lnTo>
                  <a:pt x="2308" y="641192"/>
                </a:lnTo>
                <a:lnTo>
                  <a:pt x="0" y="698266"/>
                </a:lnTo>
                <a:lnTo>
                  <a:pt x="2323" y="755334"/>
                </a:lnTo>
                <a:lnTo>
                  <a:pt x="9170" y="811166"/>
                </a:lnTo>
                <a:lnTo>
                  <a:pt x="20360" y="865579"/>
                </a:lnTo>
                <a:lnTo>
                  <a:pt x="35708" y="918391"/>
                </a:lnTo>
                <a:lnTo>
                  <a:pt x="55033" y="969418"/>
                </a:lnTo>
                <a:lnTo>
                  <a:pt x="78151" y="1018477"/>
                </a:lnTo>
                <a:lnTo>
                  <a:pt x="104880" y="1065387"/>
                </a:lnTo>
                <a:lnTo>
                  <a:pt x="135036" y="1109963"/>
                </a:lnTo>
                <a:lnTo>
                  <a:pt x="168438" y="1152024"/>
                </a:lnTo>
                <a:lnTo>
                  <a:pt x="204901" y="1191386"/>
                </a:lnTo>
                <a:lnTo>
                  <a:pt x="244244" y="1227868"/>
                </a:lnTo>
                <a:lnTo>
                  <a:pt x="286284" y="1261285"/>
                </a:lnTo>
                <a:lnTo>
                  <a:pt x="330838" y="1291455"/>
                </a:lnTo>
                <a:lnTo>
                  <a:pt x="377723" y="1318195"/>
                </a:lnTo>
                <a:lnTo>
                  <a:pt x="426756" y="1341323"/>
                </a:lnTo>
                <a:lnTo>
                  <a:pt x="477754" y="1360656"/>
                </a:lnTo>
                <a:lnTo>
                  <a:pt x="530535" y="1376011"/>
                </a:lnTo>
                <a:lnTo>
                  <a:pt x="584917" y="1387205"/>
                </a:lnTo>
                <a:lnTo>
                  <a:pt x="640715" y="1394056"/>
                </a:lnTo>
                <a:lnTo>
                  <a:pt x="697748" y="1396380"/>
                </a:lnTo>
                <a:lnTo>
                  <a:pt x="2012441" y="1396380"/>
                </a:lnTo>
                <a:lnTo>
                  <a:pt x="2012441" y="1280800"/>
                </a:lnTo>
                <a:lnTo>
                  <a:pt x="697748" y="1280800"/>
                </a:lnTo>
                <a:lnTo>
                  <a:pt x="649926" y="1278872"/>
                </a:lnTo>
                <a:lnTo>
                  <a:pt x="603184" y="1273187"/>
                </a:lnTo>
                <a:lnTo>
                  <a:pt x="557671" y="1263895"/>
                </a:lnTo>
                <a:lnTo>
                  <a:pt x="513535" y="1251145"/>
                </a:lnTo>
                <a:lnTo>
                  <a:pt x="470925" y="1235084"/>
                </a:lnTo>
                <a:lnTo>
                  <a:pt x="429987" y="1215863"/>
                </a:lnTo>
                <a:lnTo>
                  <a:pt x="390872" y="1193630"/>
                </a:lnTo>
                <a:lnTo>
                  <a:pt x="353728" y="1168534"/>
                </a:lnTo>
                <a:lnTo>
                  <a:pt x="318702" y="1140723"/>
                </a:lnTo>
                <a:lnTo>
                  <a:pt x="285944" y="1110348"/>
                </a:lnTo>
                <a:lnTo>
                  <a:pt x="255601" y="1077556"/>
                </a:lnTo>
                <a:lnTo>
                  <a:pt x="227822" y="1042497"/>
                </a:lnTo>
                <a:lnTo>
                  <a:pt x="202756" y="1005319"/>
                </a:lnTo>
                <a:lnTo>
                  <a:pt x="180550" y="966172"/>
                </a:lnTo>
                <a:lnTo>
                  <a:pt x="161353" y="925204"/>
                </a:lnTo>
                <a:lnTo>
                  <a:pt x="145314" y="882564"/>
                </a:lnTo>
                <a:lnTo>
                  <a:pt x="132581" y="838401"/>
                </a:lnTo>
                <a:lnTo>
                  <a:pt x="123303" y="792865"/>
                </a:lnTo>
                <a:lnTo>
                  <a:pt x="117627" y="746103"/>
                </a:lnTo>
                <a:lnTo>
                  <a:pt x="115702" y="698266"/>
                </a:lnTo>
                <a:lnTo>
                  <a:pt x="117627" y="650424"/>
                </a:lnTo>
                <a:lnTo>
                  <a:pt x="123303" y="603658"/>
                </a:lnTo>
                <a:lnTo>
                  <a:pt x="132581" y="558118"/>
                </a:lnTo>
                <a:lnTo>
                  <a:pt x="145314" y="513953"/>
                </a:lnTo>
                <a:lnTo>
                  <a:pt x="161353" y="471310"/>
                </a:lnTo>
                <a:lnTo>
                  <a:pt x="180550" y="430340"/>
                </a:lnTo>
                <a:lnTo>
                  <a:pt x="202756" y="391191"/>
                </a:lnTo>
                <a:lnTo>
                  <a:pt x="227822" y="354011"/>
                </a:lnTo>
                <a:lnTo>
                  <a:pt x="255601" y="318950"/>
                </a:lnTo>
                <a:lnTo>
                  <a:pt x="285944" y="286157"/>
                </a:lnTo>
                <a:lnTo>
                  <a:pt x="318702" y="255781"/>
                </a:lnTo>
                <a:lnTo>
                  <a:pt x="353728" y="227969"/>
                </a:lnTo>
                <a:lnTo>
                  <a:pt x="390872" y="202873"/>
                </a:lnTo>
                <a:lnTo>
                  <a:pt x="429987" y="180639"/>
                </a:lnTo>
                <a:lnTo>
                  <a:pt x="470925" y="161417"/>
                </a:lnTo>
                <a:lnTo>
                  <a:pt x="513535" y="145357"/>
                </a:lnTo>
                <a:lnTo>
                  <a:pt x="557671" y="132606"/>
                </a:lnTo>
                <a:lnTo>
                  <a:pt x="603184" y="123314"/>
                </a:lnTo>
                <a:lnTo>
                  <a:pt x="649926" y="117629"/>
                </a:lnTo>
                <a:lnTo>
                  <a:pt x="697748" y="115702"/>
                </a:lnTo>
                <a:lnTo>
                  <a:pt x="2012441" y="115702"/>
                </a:lnTo>
                <a:lnTo>
                  <a:pt x="2012441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40" y="1655826"/>
            <a:ext cx="1781175" cy="934085"/>
          </a:xfrm>
          <a:custGeom>
            <a:avLst/>
            <a:gdLst/>
            <a:ahLst/>
            <a:cxnLst/>
            <a:rect l="l" t="t" r="r" b="b"/>
            <a:pathLst>
              <a:path w="1781175" h="934085">
                <a:moveTo>
                  <a:pt x="1781159" y="0"/>
                </a:moveTo>
                <a:lnTo>
                  <a:pt x="466465" y="0"/>
                </a:lnTo>
                <a:lnTo>
                  <a:pt x="428423" y="1545"/>
                </a:lnTo>
                <a:lnTo>
                  <a:pt x="354885" y="13547"/>
                </a:lnTo>
                <a:lnTo>
                  <a:pt x="285567" y="36638"/>
                </a:lnTo>
                <a:lnTo>
                  <a:pt x="221456" y="69861"/>
                </a:lnTo>
                <a:lnTo>
                  <a:pt x="163544" y="112263"/>
                </a:lnTo>
                <a:lnTo>
                  <a:pt x="112817" y="162888"/>
                </a:lnTo>
                <a:lnTo>
                  <a:pt x="70267" y="220781"/>
                </a:lnTo>
                <a:lnTo>
                  <a:pt x="36880" y="284988"/>
                </a:lnTo>
                <a:lnTo>
                  <a:pt x="13647" y="354554"/>
                </a:lnTo>
                <a:lnTo>
                  <a:pt x="1557" y="428524"/>
                </a:lnTo>
                <a:lnTo>
                  <a:pt x="0" y="466862"/>
                </a:lnTo>
                <a:lnTo>
                  <a:pt x="1557" y="505195"/>
                </a:lnTo>
                <a:lnTo>
                  <a:pt x="13647" y="579158"/>
                </a:lnTo>
                <a:lnTo>
                  <a:pt x="36880" y="648718"/>
                </a:lnTo>
                <a:lnTo>
                  <a:pt x="70267" y="712920"/>
                </a:lnTo>
                <a:lnTo>
                  <a:pt x="112817" y="770810"/>
                </a:lnTo>
                <a:lnTo>
                  <a:pt x="163544" y="821433"/>
                </a:lnTo>
                <a:lnTo>
                  <a:pt x="221456" y="863833"/>
                </a:lnTo>
                <a:lnTo>
                  <a:pt x="285567" y="897055"/>
                </a:lnTo>
                <a:lnTo>
                  <a:pt x="354885" y="920146"/>
                </a:lnTo>
                <a:lnTo>
                  <a:pt x="428423" y="932148"/>
                </a:lnTo>
                <a:lnTo>
                  <a:pt x="466465" y="933693"/>
                </a:lnTo>
                <a:lnTo>
                  <a:pt x="1781159" y="933693"/>
                </a:lnTo>
                <a:lnTo>
                  <a:pt x="1781159" y="817991"/>
                </a:lnTo>
                <a:lnTo>
                  <a:pt x="466465" y="817991"/>
                </a:lnTo>
                <a:lnTo>
                  <a:pt x="437650" y="816829"/>
                </a:lnTo>
                <a:lnTo>
                  <a:pt x="382051" y="807800"/>
                </a:lnTo>
                <a:lnTo>
                  <a:pt x="329763" y="790431"/>
                </a:lnTo>
                <a:lnTo>
                  <a:pt x="281502" y="765440"/>
                </a:lnTo>
                <a:lnTo>
                  <a:pt x="237987" y="733546"/>
                </a:lnTo>
                <a:lnTo>
                  <a:pt x="199934" y="695469"/>
                </a:lnTo>
                <a:lnTo>
                  <a:pt x="168062" y="651926"/>
                </a:lnTo>
                <a:lnTo>
                  <a:pt x="143089" y="603636"/>
                </a:lnTo>
                <a:lnTo>
                  <a:pt x="125733" y="551318"/>
                </a:lnTo>
                <a:lnTo>
                  <a:pt x="116711" y="495691"/>
                </a:lnTo>
                <a:lnTo>
                  <a:pt x="115549" y="466862"/>
                </a:lnTo>
                <a:lnTo>
                  <a:pt x="116711" y="438028"/>
                </a:lnTo>
                <a:lnTo>
                  <a:pt x="125733" y="382393"/>
                </a:lnTo>
                <a:lnTo>
                  <a:pt x="143089" y="330070"/>
                </a:lnTo>
                <a:lnTo>
                  <a:pt x="168062" y="281776"/>
                </a:lnTo>
                <a:lnTo>
                  <a:pt x="199934" y="238229"/>
                </a:lnTo>
                <a:lnTo>
                  <a:pt x="237987" y="200149"/>
                </a:lnTo>
                <a:lnTo>
                  <a:pt x="281502" y="168254"/>
                </a:lnTo>
                <a:lnTo>
                  <a:pt x="329763" y="143263"/>
                </a:lnTo>
                <a:lnTo>
                  <a:pt x="382051" y="125893"/>
                </a:lnTo>
                <a:lnTo>
                  <a:pt x="437650" y="116864"/>
                </a:lnTo>
                <a:lnTo>
                  <a:pt x="466465" y="115702"/>
                </a:lnTo>
                <a:lnTo>
                  <a:pt x="1781159" y="115702"/>
                </a:lnTo>
                <a:lnTo>
                  <a:pt x="1781159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361" y="6162659"/>
            <a:ext cx="3173095" cy="2193925"/>
          </a:xfrm>
          <a:custGeom>
            <a:avLst/>
            <a:gdLst/>
            <a:ahLst/>
            <a:cxnLst/>
            <a:rect l="l" t="t" r="r" b="b"/>
            <a:pathLst>
              <a:path w="3173095" h="2193925">
                <a:moveTo>
                  <a:pt x="2072792" y="0"/>
                </a:moveTo>
                <a:lnTo>
                  <a:pt x="0" y="0"/>
                </a:lnTo>
                <a:lnTo>
                  <a:pt x="0" y="181752"/>
                </a:lnTo>
                <a:lnTo>
                  <a:pt x="2072792" y="181752"/>
                </a:lnTo>
                <a:lnTo>
                  <a:pt x="2148162" y="184779"/>
                </a:lnTo>
                <a:lnTo>
                  <a:pt x="2221834" y="193704"/>
                </a:lnTo>
                <a:lnTo>
                  <a:pt x="2293572" y="208295"/>
                </a:lnTo>
                <a:lnTo>
                  <a:pt x="2363143" y="228318"/>
                </a:lnTo>
                <a:lnTo>
                  <a:pt x="2430312" y="253538"/>
                </a:lnTo>
                <a:lnTo>
                  <a:pt x="2494845" y="283724"/>
                </a:lnTo>
                <a:lnTo>
                  <a:pt x="2556507" y="318641"/>
                </a:lnTo>
                <a:lnTo>
                  <a:pt x="2615066" y="358056"/>
                </a:lnTo>
                <a:lnTo>
                  <a:pt x="2670285" y="401735"/>
                </a:lnTo>
                <a:lnTo>
                  <a:pt x="2721932" y="449446"/>
                </a:lnTo>
                <a:lnTo>
                  <a:pt x="2769772" y="500955"/>
                </a:lnTo>
                <a:lnTo>
                  <a:pt x="2813570" y="556027"/>
                </a:lnTo>
                <a:lnTo>
                  <a:pt x="2853093" y="614431"/>
                </a:lnTo>
                <a:lnTo>
                  <a:pt x="2888106" y="675932"/>
                </a:lnTo>
                <a:lnTo>
                  <a:pt x="2918375" y="740297"/>
                </a:lnTo>
                <a:lnTo>
                  <a:pt x="2943665" y="807293"/>
                </a:lnTo>
                <a:lnTo>
                  <a:pt x="2963744" y="876686"/>
                </a:lnTo>
                <a:lnTo>
                  <a:pt x="2978375" y="948243"/>
                </a:lnTo>
                <a:lnTo>
                  <a:pt x="2987326" y="1021730"/>
                </a:lnTo>
                <a:lnTo>
                  <a:pt x="2990362" y="1096914"/>
                </a:lnTo>
                <a:lnTo>
                  <a:pt x="2987326" y="1172078"/>
                </a:lnTo>
                <a:lnTo>
                  <a:pt x="2978375" y="1245549"/>
                </a:lnTo>
                <a:lnTo>
                  <a:pt x="2963744" y="1317094"/>
                </a:lnTo>
                <a:lnTo>
                  <a:pt x="2943665" y="1386478"/>
                </a:lnTo>
                <a:lnTo>
                  <a:pt x="2918375" y="1453468"/>
                </a:lnTo>
                <a:lnTo>
                  <a:pt x="2888106" y="1517831"/>
                </a:lnTo>
                <a:lnTo>
                  <a:pt x="2853093" y="1579332"/>
                </a:lnTo>
                <a:lnTo>
                  <a:pt x="2813570" y="1637737"/>
                </a:lnTo>
                <a:lnTo>
                  <a:pt x="2769772" y="1692813"/>
                </a:lnTo>
                <a:lnTo>
                  <a:pt x="2721932" y="1744326"/>
                </a:lnTo>
                <a:lnTo>
                  <a:pt x="2670285" y="1792043"/>
                </a:lnTo>
                <a:lnTo>
                  <a:pt x="2615066" y="1835729"/>
                </a:lnTo>
                <a:lnTo>
                  <a:pt x="2556507" y="1875152"/>
                </a:lnTo>
                <a:lnTo>
                  <a:pt x="2494845" y="1910076"/>
                </a:lnTo>
                <a:lnTo>
                  <a:pt x="2430312" y="1940269"/>
                </a:lnTo>
                <a:lnTo>
                  <a:pt x="2363143" y="1965496"/>
                </a:lnTo>
                <a:lnTo>
                  <a:pt x="2293572" y="1985524"/>
                </a:lnTo>
                <a:lnTo>
                  <a:pt x="2221834" y="2000119"/>
                </a:lnTo>
                <a:lnTo>
                  <a:pt x="2148162" y="2009048"/>
                </a:lnTo>
                <a:lnTo>
                  <a:pt x="2072792" y="2012076"/>
                </a:lnTo>
                <a:lnTo>
                  <a:pt x="0" y="2012076"/>
                </a:lnTo>
                <a:lnTo>
                  <a:pt x="0" y="2193813"/>
                </a:lnTo>
                <a:lnTo>
                  <a:pt x="2072792" y="2193813"/>
                </a:lnTo>
                <a:lnTo>
                  <a:pt x="2163133" y="2190161"/>
                </a:lnTo>
                <a:lnTo>
                  <a:pt x="2251438" y="2179398"/>
                </a:lnTo>
                <a:lnTo>
                  <a:pt x="2337425" y="2161810"/>
                </a:lnTo>
                <a:lnTo>
                  <a:pt x="2420814" y="2137684"/>
                </a:lnTo>
                <a:lnTo>
                  <a:pt x="2501323" y="2107308"/>
                </a:lnTo>
                <a:lnTo>
                  <a:pt x="2578674" y="2070970"/>
                </a:lnTo>
                <a:lnTo>
                  <a:pt x="2652583" y="2028955"/>
                </a:lnTo>
                <a:lnTo>
                  <a:pt x="2722772" y="1981551"/>
                </a:lnTo>
                <a:lnTo>
                  <a:pt x="2788958" y="1929046"/>
                </a:lnTo>
                <a:lnTo>
                  <a:pt x="2850862" y="1871726"/>
                </a:lnTo>
                <a:lnTo>
                  <a:pt x="2908203" y="1809879"/>
                </a:lnTo>
                <a:lnTo>
                  <a:pt x="2960700" y="1743792"/>
                </a:lnTo>
                <a:lnTo>
                  <a:pt x="3008072" y="1673753"/>
                </a:lnTo>
                <a:lnTo>
                  <a:pt x="3050038" y="1600047"/>
                </a:lnTo>
                <a:lnTo>
                  <a:pt x="3086319" y="1522963"/>
                </a:lnTo>
                <a:lnTo>
                  <a:pt x="3116632" y="1442787"/>
                </a:lnTo>
                <a:lnTo>
                  <a:pt x="3140698" y="1359807"/>
                </a:lnTo>
                <a:lnTo>
                  <a:pt x="3158235" y="1274310"/>
                </a:lnTo>
                <a:lnTo>
                  <a:pt x="3168963" y="1186583"/>
                </a:lnTo>
                <a:lnTo>
                  <a:pt x="3172602" y="1096914"/>
                </a:lnTo>
                <a:lnTo>
                  <a:pt x="3168941" y="1007245"/>
                </a:lnTo>
                <a:lnTo>
                  <a:pt x="3158149" y="919519"/>
                </a:lnTo>
                <a:lnTo>
                  <a:pt x="3140516" y="834022"/>
                </a:lnTo>
                <a:lnTo>
                  <a:pt x="3116328" y="751042"/>
                </a:lnTo>
                <a:lnTo>
                  <a:pt x="3085873" y="670866"/>
                </a:lnTo>
                <a:lnTo>
                  <a:pt x="3049439" y="593781"/>
                </a:lnTo>
                <a:lnTo>
                  <a:pt x="3007315" y="520075"/>
                </a:lnTo>
                <a:lnTo>
                  <a:pt x="2959787" y="450034"/>
                </a:lnTo>
                <a:lnTo>
                  <a:pt x="2907144" y="383945"/>
                </a:lnTo>
                <a:lnTo>
                  <a:pt x="2849674" y="322097"/>
                </a:lnTo>
                <a:lnTo>
                  <a:pt x="2787664" y="264776"/>
                </a:lnTo>
                <a:lnTo>
                  <a:pt x="2721402" y="212269"/>
                </a:lnTo>
                <a:lnTo>
                  <a:pt x="2651177" y="164864"/>
                </a:lnTo>
                <a:lnTo>
                  <a:pt x="2577276" y="122848"/>
                </a:lnTo>
                <a:lnTo>
                  <a:pt x="2499986" y="86507"/>
                </a:lnTo>
                <a:lnTo>
                  <a:pt x="2419596" y="56130"/>
                </a:lnTo>
                <a:lnTo>
                  <a:pt x="2336394" y="32004"/>
                </a:lnTo>
                <a:lnTo>
                  <a:pt x="2250668" y="14415"/>
                </a:lnTo>
                <a:lnTo>
                  <a:pt x="2162704" y="3651"/>
                </a:lnTo>
                <a:lnTo>
                  <a:pt x="2072792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2361" y="6526134"/>
            <a:ext cx="2808605" cy="1467485"/>
          </a:xfrm>
          <a:custGeom>
            <a:avLst/>
            <a:gdLst/>
            <a:ahLst/>
            <a:cxnLst/>
            <a:rect l="l" t="t" r="r" b="b"/>
            <a:pathLst>
              <a:path w="2808604" h="1467484">
                <a:moveTo>
                  <a:pt x="2072792" y="0"/>
                </a:moveTo>
                <a:lnTo>
                  <a:pt x="0" y="0"/>
                </a:lnTo>
                <a:lnTo>
                  <a:pt x="0" y="181752"/>
                </a:lnTo>
                <a:lnTo>
                  <a:pt x="2072792" y="181752"/>
                </a:lnTo>
                <a:lnTo>
                  <a:pt x="2118218" y="183578"/>
                </a:lnTo>
                <a:lnTo>
                  <a:pt x="2162622" y="188963"/>
                </a:lnTo>
                <a:lnTo>
                  <a:pt x="2205864" y="197765"/>
                </a:lnTo>
                <a:lnTo>
                  <a:pt x="2247802" y="209843"/>
                </a:lnTo>
                <a:lnTo>
                  <a:pt x="2288294" y="225056"/>
                </a:lnTo>
                <a:lnTo>
                  <a:pt x="2327200" y="243263"/>
                </a:lnTo>
                <a:lnTo>
                  <a:pt x="2364377" y="264322"/>
                </a:lnTo>
                <a:lnTo>
                  <a:pt x="2399683" y="288093"/>
                </a:lnTo>
                <a:lnTo>
                  <a:pt x="2432978" y="314434"/>
                </a:lnTo>
                <a:lnTo>
                  <a:pt x="2464121" y="343204"/>
                </a:lnTo>
                <a:lnTo>
                  <a:pt x="2492969" y="374262"/>
                </a:lnTo>
                <a:lnTo>
                  <a:pt x="2519380" y="407467"/>
                </a:lnTo>
                <a:lnTo>
                  <a:pt x="2543215" y="442677"/>
                </a:lnTo>
                <a:lnTo>
                  <a:pt x="2564330" y="479751"/>
                </a:lnTo>
                <a:lnTo>
                  <a:pt x="2582586" y="518548"/>
                </a:lnTo>
                <a:lnTo>
                  <a:pt x="2597839" y="558927"/>
                </a:lnTo>
                <a:lnTo>
                  <a:pt x="2609949" y="600747"/>
                </a:lnTo>
                <a:lnTo>
                  <a:pt x="2618774" y="643867"/>
                </a:lnTo>
                <a:lnTo>
                  <a:pt x="2624173" y="688145"/>
                </a:lnTo>
                <a:lnTo>
                  <a:pt x="2626004" y="733440"/>
                </a:lnTo>
                <a:lnTo>
                  <a:pt x="2624173" y="778736"/>
                </a:lnTo>
                <a:lnTo>
                  <a:pt x="2618774" y="823014"/>
                </a:lnTo>
                <a:lnTo>
                  <a:pt x="2609949" y="866134"/>
                </a:lnTo>
                <a:lnTo>
                  <a:pt x="2597839" y="907954"/>
                </a:lnTo>
                <a:lnTo>
                  <a:pt x="2582586" y="948334"/>
                </a:lnTo>
                <a:lnTo>
                  <a:pt x="2564330" y="987131"/>
                </a:lnTo>
                <a:lnTo>
                  <a:pt x="2543215" y="1024206"/>
                </a:lnTo>
                <a:lnTo>
                  <a:pt x="2519380" y="1059415"/>
                </a:lnTo>
                <a:lnTo>
                  <a:pt x="2492969" y="1092620"/>
                </a:lnTo>
                <a:lnTo>
                  <a:pt x="2464121" y="1123677"/>
                </a:lnTo>
                <a:lnTo>
                  <a:pt x="2432978" y="1152447"/>
                </a:lnTo>
                <a:lnTo>
                  <a:pt x="2399683" y="1178788"/>
                </a:lnTo>
                <a:lnTo>
                  <a:pt x="2364377" y="1202558"/>
                </a:lnTo>
                <a:lnTo>
                  <a:pt x="2327200" y="1223618"/>
                </a:lnTo>
                <a:lnTo>
                  <a:pt x="2288294" y="1241824"/>
                </a:lnTo>
                <a:lnTo>
                  <a:pt x="2247802" y="1257037"/>
                </a:lnTo>
                <a:lnTo>
                  <a:pt x="2205864" y="1269115"/>
                </a:lnTo>
                <a:lnTo>
                  <a:pt x="2162622" y="1277917"/>
                </a:lnTo>
                <a:lnTo>
                  <a:pt x="2118218" y="1283301"/>
                </a:lnTo>
                <a:lnTo>
                  <a:pt x="2072792" y="1285128"/>
                </a:lnTo>
                <a:lnTo>
                  <a:pt x="0" y="1285128"/>
                </a:lnTo>
                <a:lnTo>
                  <a:pt x="0" y="1466865"/>
                </a:lnTo>
                <a:lnTo>
                  <a:pt x="2072792" y="1466865"/>
                </a:lnTo>
                <a:lnTo>
                  <a:pt x="2132743" y="1464438"/>
                </a:lnTo>
                <a:lnTo>
                  <a:pt x="2191426" y="1457281"/>
                </a:lnTo>
                <a:lnTo>
                  <a:pt x="2248647" y="1445582"/>
                </a:lnTo>
                <a:lnTo>
                  <a:pt x="2304209" y="1429529"/>
                </a:lnTo>
                <a:lnTo>
                  <a:pt x="2357917" y="1409309"/>
                </a:lnTo>
                <a:lnTo>
                  <a:pt x="2409577" y="1385110"/>
                </a:lnTo>
                <a:lnTo>
                  <a:pt x="2458992" y="1357118"/>
                </a:lnTo>
                <a:lnTo>
                  <a:pt x="2505967" y="1325522"/>
                </a:lnTo>
                <a:lnTo>
                  <a:pt x="2550307" y="1290508"/>
                </a:lnTo>
                <a:lnTo>
                  <a:pt x="2591817" y="1252265"/>
                </a:lnTo>
                <a:lnTo>
                  <a:pt x="2630300" y="1210979"/>
                </a:lnTo>
                <a:lnTo>
                  <a:pt x="2665562" y="1166839"/>
                </a:lnTo>
                <a:lnTo>
                  <a:pt x="2697408" y="1120032"/>
                </a:lnTo>
                <a:lnTo>
                  <a:pt x="2725641" y="1070744"/>
                </a:lnTo>
                <a:lnTo>
                  <a:pt x="2750066" y="1019164"/>
                </a:lnTo>
                <a:lnTo>
                  <a:pt x="2770489" y="965479"/>
                </a:lnTo>
                <a:lnTo>
                  <a:pt x="2786714" y="909877"/>
                </a:lnTo>
                <a:lnTo>
                  <a:pt x="2798545" y="852545"/>
                </a:lnTo>
                <a:lnTo>
                  <a:pt x="2805786" y="793670"/>
                </a:lnTo>
                <a:lnTo>
                  <a:pt x="2808244" y="733440"/>
                </a:lnTo>
                <a:lnTo>
                  <a:pt x="2805786" y="673210"/>
                </a:lnTo>
                <a:lnTo>
                  <a:pt x="2798545" y="614336"/>
                </a:lnTo>
                <a:lnTo>
                  <a:pt x="2786714" y="557003"/>
                </a:lnTo>
                <a:lnTo>
                  <a:pt x="2770489" y="501401"/>
                </a:lnTo>
                <a:lnTo>
                  <a:pt x="2750066" y="447715"/>
                </a:lnTo>
                <a:lnTo>
                  <a:pt x="2725641" y="396135"/>
                </a:lnTo>
                <a:lnTo>
                  <a:pt x="2697408" y="346846"/>
                </a:lnTo>
                <a:lnTo>
                  <a:pt x="2665562" y="300038"/>
                </a:lnTo>
                <a:lnTo>
                  <a:pt x="2630300" y="255896"/>
                </a:lnTo>
                <a:lnTo>
                  <a:pt x="2591817" y="214609"/>
                </a:lnTo>
                <a:lnTo>
                  <a:pt x="2550307" y="176365"/>
                </a:lnTo>
                <a:lnTo>
                  <a:pt x="2505967" y="141350"/>
                </a:lnTo>
                <a:lnTo>
                  <a:pt x="2458992" y="109752"/>
                </a:lnTo>
                <a:lnTo>
                  <a:pt x="2409577" y="81759"/>
                </a:lnTo>
                <a:lnTo>
                  <a:pt x="2357917" y="57558"/>
                </a:lnTo>
                <a:lnTo>
                  <a:pt x="2304209" y="37337"/>
                </a:lnTo>
                <a:lnTo>
                  <a:pt x="2248647" y="21283"/>
                </a:lnTo>
                <a:lnTo>
                  <a:pt x="2191426" y="9584"/>
                </a:lnTo>
                <a:lnTo>
                  <a:pt x="2132743" y="2427"/>
                </a:lnTo>
                <a:lnTo>
                  <a:pt x="2072792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439" y="594168"/>
            <a:ext cx="4570730" cy="8403590"/>
          </a:xfrm>
          <a:custGeom>
            <a:avLst/>
            <a:gdLst/>
            <a:ahLst/>
            <a:cxnLst/>
            <a:rect l="l" t="t" r="r" b="b"/>
            <a:pathLst>
              <a:path w="4570730" h="8403590">
                <a:moveTo>
                  <a:pt x="0" y="8403335"/>
                </a:moveTo>
                <a:lnTo>
                  <a:pt x="4570719" y="8403335"/>
                </a:lnTo>
                <a:lnTo>
                  <a:pt x="4570719" y="0"/>
                </a:lnTo>
                <a:lnTo>
                  <a:pt x="0" y="0"/>
                </a:lnTo>
                <a:lnTo>
                  <a:pt x="0" y="8403335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U</a:t>
            </a:r>
            <a:r>
              <a:rPr spc="90" dirty="0"/>
              <a:t>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75" dirty="0"/>
              <a:t>C</a:t>
            </a:r>
            <a:r>
              <a:rPr spc="90" dirty="0"/>
              <a:t>AS</a:t>
            </a:r>
            <a:r>
              <a:rPr spc="100" dirty="0"/>
              <a:t>E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9636" y="3088712"/>
            <a:ext cx="92138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#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1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Po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Stat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9636" y="4800166"/>
            <a:ext cx="20466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#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Decent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ised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Powe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id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636" y="6510349"/>
            <a:ext cx="213487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#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unlimi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0119" y="3045592"/>
            <a:ext cx="9144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4756404"/>
            <a:ext cx="917576" cy="917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6466966"/>
            <a:ext cx="9144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U</a:t>
            </a:r>
            <a:r>
              <a:rPr spc="90" dirty="0"/>
              <a:t>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75" dirty="0"/>
              <a:t>C</a:t>
            </a:r>
            <a:r>
              <a:rPr spc="90" dirty="0"/>
              <a:t>AS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100" dirty="0"/>
              <a:t>#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0" y="1951426"/>
            <a:ext cx="582930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200" b="1" spc="11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200" b="1" spc="85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vant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ous,</a:t>
            </a:r>
            <a:r>
              <a:rPr sz="1200" spc="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clea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fuel,</a:t>
            </a:r>
            <a:r>
              <a:rPr sz="1200" spc="1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mful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ng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fuels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pens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ays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urbine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cape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kn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Imagine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scaled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up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case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multi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large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case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du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measur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4743778"/>
            <a:ext cx="5829935" cy="922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evice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1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%</a:t>
            </a:r>
            <a:r>
              <a:rPr sz="1200" spc="1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neut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ral,</a:t>
            </a:r>
            <a:r>
              <a:rPr sz="1200" spc="1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minimal</a:t>
            </a:r>
            <a:r>
              <a:rPr sz="1200" spc="1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plus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compa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clea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/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gas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po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ts.</a:t>
            </a:r>
            <a:endParaRPr sz="1200">
              <a:latin typeface="Corbel"/>
              <a:cs typeface="Corbel"/>
            </a:endParaRPr>
          </a:p>
          <a:p>
            <a:pPr marL="12700" marR="10160" algn="just">
              <a:lnSpc>
                <a:spcPct val="101699"/>
              </a:lnSpc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urbine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rk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ited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areas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vary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wind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avai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labil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day,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ited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436" y="2957831"/>
            <a:ext cx="5561319" cy="170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U</a:t>
            </a:r>
            <a:r>
              <a:rPr spc="90" dirty="0"/>
              <a:t>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75" dirty="0"/>
              <a:t>C</a:t>
            </a:r>
            <a:r>
              <a:rPr spc="90" dirty="0"/>
              <a:t>AS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100" dirty="0"/>
              <a:t>#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0" y="1951426"/>
            <a:ext cx="5833110" cy="3342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DE</a:t>
            </a:r>
            <a:r>
              <a:rPr sz="1200" b="1" spc="8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200" b="1" spc="85" dirty="0">
                <a:solidFill>
                  <a:srgbClr val="224655"/>
                </a:solidFill>
                <a:latin typeface="Corbel"/>
                <a:cs typeface="Corbel"/>
              </a:rPr>
              <a:t>LI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224655"/>
                </a:solidFill>
                <a:latin typeface="Corbel"/>
                <a:cs typeface="Corbel"/>
              </a:rPr>
              <a:t>H</a:t>
            </a:r>
            <a:r>
              <a:rPr sz="1200" b="1" spc="8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200" b="1" spc="8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spc="14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RI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Imagine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rld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ouseh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AMAC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ited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1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rd,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nec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grid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e,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ample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6kwh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any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used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any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tim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uld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ack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into</a:t>
            </a:r>
            <a:r>
              <a:rPr sz="1200" spc="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grid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managed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compan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y.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uld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16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compan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uld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ell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icity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masses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sses</a:t>
            </a:r>
            <a:r>
              <a:rPr sz="1200" spc="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ibi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lity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sses</a:t>
            </a:r>
            <a:r>
              <a:rPr sz="1200" spc="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hav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eir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wn.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16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ome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ut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fre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even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weat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incid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t,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ome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icity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vided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compan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ack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up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epair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placeme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nt.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efit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ays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few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ampl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od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reserv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uses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ypto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mining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ak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away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ain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ntral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age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8499" y="5384489"/>
            <a:ext cx="3943228" cy="4123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U</a:t>
            </a:r>
            <a:r>
              <a:rPr spc="90" dirty="0"/>
              <a:t>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75" dirty="0"/>
              <a:t>C</a:t>
            </a:r>
            <a:r>
              <a:rPr spc="90" dirty="0"/>
              <a:t>AS</a:t>
            </a:r>
            <a:r>
              <a:rPr dirty="0"/>
              <a:t>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100" dirty="0"/>
              <a:t>#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0" y="1951426"/>
            <a:ext cx="5833110" cy="37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ELE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RI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200" b="1" spc="14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200" b="1" spc="8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1699"/>
              </a:lnSpc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replace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gas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esel</a:t>
            </a:r>
            <a:r>
              <a:rPr sz="1200" spc="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ies</a:t>
            </a:r>
            <a:r>
              <a:rPr sz="1200" spc="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cie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restr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ales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ew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goes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aying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facing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ep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up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with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utu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use.</a:t>
            </a:r>
            <a:endParaRPr sz="1200">
              <a:latin typeface="Corbel"/>
              <a:cs typeface="Corbel"/>
            </a:endParaRPr>
          </a:p>
          <a:p>
            <a:pPr marL="12700" marR="8255" algn="just">
              <a:lnSpc>
                <a:spcPts val="1470"/>
              </a:lnSpc>
              <a:spcBef>
                <a:spcPts val="4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Land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requ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red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cha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ation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pens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ome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cha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imited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lar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scale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lith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tc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8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consi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der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ative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vis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imagine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engine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ay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muc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ike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ant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ink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ridges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ed,</a:t>
            </a:r>
            <a:r>
              <a:rPr sz="1200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sert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4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cases,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motor,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supply</a:t>
            </a:r>
            <a:r>
              <a:rPr sz="1200" spc="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uses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enever</a:t>
            </a:r>
            <a:r>
              <a:rPr sz="1200" spc="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moti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rath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lith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ies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supply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requir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cha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e.</a:t>
            </a:r>
            <a:endParaRPr sz="12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.3Kw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mil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HARGE!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1699"/>
              </a:lnSpc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AMAC</a:t>
            </a:r>
            <a:r>
              <a:rPr sz="1200" spc="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fail</a:t>
            </a:r>
            <a:r>
              <a:rPr sz="1200" spc="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noug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ert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rgy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heel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motor</a:t>
            </a:r>
            <a:r>
              <a:rPr sz="1200" spc="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fails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ls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rk</a:t>
            </a:r>
            <a:r>
              <a:rPr sz="1200" spc="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indepe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inue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vide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  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vehicles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hap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upgrades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eplaceme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ault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spare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heel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etc.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953125"/>
            <a:ext cx="3778239" cy="2472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36180"/>
            <a:ext cx="7772400" cy="4573905"/>
          </a:xfrm>
          <a:custGeom>
            <a:avLst/>
            <a:gdLst/>
            <a:ahLst/>
            <a:cxnLst/>
            <a:rect l="l" t="t" r="r" b="b"/>
            <a:pathLst>
              <a:path w="7772400" h="4573905">
                <a:moveTo>
                  <a:pt x="0" y="4573914"/>
                </a:moveTo>
                <a:lnTo>
                  <a:pt x="7772399" y="4573914"/>
                </a:lnTo>
                <a:lnTo>
                  <a:pt x="7772399" y="0"/>
                </a:lnTo>
                <a:lnTo>
                  <a:pt x="0" y="0"/>
                </a:lnTo>
                <a:lnTo>
                  <a:pt x="0" y="4573914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16"/>
            <a:ext cx="7772400" cy="5031740"/>
          </a:xfrm>
          <a:custGeom>
            <a:avLst/>
            <a:gdLst/>
            <a:ahLst/>
            <a:cxnLst/>
            <a:rect l="l" t="t" r="r" b="b"/>
            <a:pathLst>
              <a:path w="7772400" h="5031740">
                <a:moveTo>
                  <a:pt x="0" y="5031363"/>
                </a:moveTo>
                <a:lnTo>
                  <a:pt x="7772399" y="5031363"/>
                </a:lnTo>
                <a:lnTo>
                  <a:pt x="7772399" y="0"/>
                </a:lnTo>
                <a:lnTo>
                  <a:pt x="0" y="0"/>
                </a:lnTo>
                <a:lnTo>
                  <a:pt x="0" y="5031363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599429"/>
            <a:ext cx="6629400" cy="8406765"/>
          </a:xfrm>
          <a:custGeom>
            <a:avLst/>
            <a:gdLst/>
            <a:ahLst/>
            <a:cxnLst/>
            <a:rect l="l" t="t" r="r" b="b"/>
            <a:pathLst>
              <a:path w="6629400" h="8406765">
                <a:moveTo>
                  <a:pt x="0" y="8406505"/>
                </a:moveTo>
                <a:lnTo>
                  <a:pt x="6629399" y="8406505"/>
                </a:lnTo>
                <a:lnTo>
                  <a:pt x="6629399" y="0"/>
                </a:lnTo>
                <a:lnTo>
                  <a:pt x="0" y="0"/>
                </a:lnTo>
                <a:lnTo>
                  <a:pt x="0" y="8406505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5845" y="0"/>
            <a:ext cx="1224280" cy="1773555"/>
          </a:xfrm>
          <a:custGeom>
            <a:avLst/>
            <a:gdLst/>
            <a:ahLst/>
            <a:cxnLst/>
            <a:rect l="l" t="t" r="r" b="b"/>
            <a:pathLst>
              <a:path w="1224279" h="1773555">
                <a:moveTo>
                  <a:pt x="101345" y="0"/>
                </a:moveTo>
                <a:lnTo>
                  <a:pt x="0" y="0"/>
                </a:lnTo>
                <a:lnTo>
                  <a:pt x="0" y="1158361"/>
                </a:lnTo>
                <a:lnTo>
                  <a:pt x="2037" y="1208858"/>
                </a:lnTo>
                <a:lnTo>
                  <a:pt x="8042" y="1258216"/>
                </a:lnTo>
                <a:lnTo>
                  <a:pt x="17855" y="1306277"/>
                </a:lnTo>
                <a:lnTo>
                  <a:pt x="31315" y="1352886"/>
                </a:lnTo>
                <a:lnTo>
                  <a:pt x="48263" y="1397885"/>
                </a:lnTo>
                <a:lnTo>
                  <a:pt x="68537" y="1441117"/>
                </a:lnTo>
                <a:lnTo>
                  <a:pt x="91979" y="1482425"/>
                </a:lnTo>
                <a:lnTo>
                  <a:pt x="118427" y="1521654"/>
                </a:lnTo>
                <a:lnTo>
                  <a:pt x="147721" y="1558645"/>
                </a:lnTo>
                <a:lnTo>
                  <a:pt x="179702" y="1593242"/>
                </a:lnTo>
                <a:lnTo>
                  <a:pt x="214209" y="1625289"/>
                </a:lnTo>
                <a:lnTo>
                  <a:pt x="251081" y="1654628"/>
                </a:lnTo>
                <a:lnTo>
                  <a:pt x="290160" y="1681103"/>
                </a:lnTo>
                <a:lnTo>
                  <a:pt x="331283" y="1704557"/>
                </a:lnTo>
                <a:lnTo>
                  <a:pt x="374292" y="1724832"/>
                </a:lnTo>
                <a:lnTo>
                  <a:pt x="419026" y="1741773"/>
                </a:lnTo>
                <a:lnTo>
                  <a:pt x="465325" y="1755222"/>
                </a:lnTo>
                <a:lnTo>
                  <a:pt x="513028" y="1765023"/>
                </a:lnTo>
                <a:lnTo>
                  <a:pt x="561976" y="1771018"/>
                </a:lnTo>
                <a:lnTo>
                  <a:pt x="612007" y="1773052"/>
                </a:lnTo>
                <a:lnTo>
                  <a:pt x="662057" y="1771006"/>
                </a:lnTo>
                <a:lnTo>
                  <a:pt x="711021" y="1764975"/>
                </a:lnTo>
                <a:lnTo>
                  <a:pt x="758739" y="1755121"/>
                </a:lnTo>
                <a:lnTo>
                  <a:pt x="805052" y="1741603"/>
                </a:lnTo>
                <a:lnTo>
                  <a:pt x="849798" y="1724584"/>
                </a:lnTo>
                <a:lnTo>
                  <a:pt x="892818" y="1704222"/>
                </a:lnTo>
                <a:lnTo>
                  <a:pt x="933952" y="1680681"/>
                </a:lnTo>
                <a:lnTo>
                  <a:pt x="947922" y="1671187"/>
                </a:lnTo>
                <a:lnTo>
                  <a:pt x="612007" y="1671187"/>
                </a:lnTo>
                <a:lnTo>
                  <a:pt x="570071" y="1669491"/>
                </a:lnTo>
                <a:lnTo>
                  <a:pt x="529079" y="1664488"/>
                </a:lnTo>
                <a:lnTo>
                  <a:pt x="489160" y="1656311"/>
                </a:lnTo>
                <a:lnTo>
                  <a:pt x="450446" y="1645089"/>
                </a:lnTo>
                <a:lnTo>
                  <a:pt x="413067" y="1630955"/>
                </a:lnTo>
                <a:lnTo>
                  <a:pt x="377154" y="1614038"/>
                </a:lnTo>
                <a:lnTo>
                  <a:pt x="342836" y="1594469"/>
                </a:lnTo>
                <a:lnTo>
                  <a:pt x="310246" y="1572380"/>
                </a:lnTo>
                <a:lnTo>
                  <a:pt x="279512" y="1547902"/>
                </a:lnTo>
                <a:lnTo>
                  <a:pt x="250766" y="1521165"/>
                </a:lnTo>
                <a:lnTo>
                  <a:pt x="224138" y="1492300"/>
                </a:lnTo>
                <a:lnTo>
                  <a:pt x="199759" y="1461438"/>
                </a:lnTo>
                <a:lnTo>
                  <a:pt x="177760" y="1428710"/>
                </a:lnTo>
                <a:lnTo>
                  <a:pt x="158270" y="1394247"/>
                </a:lnTo>
                <a:lnTo>
                  <a:pt x="141420" y="1358180"/>
                </a:lnTo>
                <a:lnTo>
                  <a:pt x="127341" y="1320639"/>
                </a:lnTo>
                <a:lnTo>
                  <a:pt x="116164" y="1281756"/>
                </a:lnTo>
                <a:lnTo>
                  <a:pt x="108018" y="1241662"/>
                </a:lnTo>
                <a:lnTo>
                  <a:pt x="103035" y="1200486"/>
                </a:lnTo>
                <a:lnTo>
                  <a:pt x="101345" y="1158361"/>
                </a:lnTo>
                <a:lnTo>
                  <a:pt x="101345" y="0"/>
                </a:lnTo>
                <a:close/>
              </a:path>
              <a:path w="1224279" h="1773555">
                <a:moveTo>
                  <a:pt x="1105722" y="1520890"/>
                </a:moveTo>
                <a:lnTo>
                  <a:pt x="973636" y="1520890"/>
                </a:lnTo>
                <a:lnTo>
                  <a:pt x="973382" y="1521165"/>
                </a:lnTo>
                <a:lnTo>
                  <a:pt x="944630" y="1547902"/>
                </a:lnTo>
                <a:lnTo>
                  <a:pt x="913889" y="1572380"/>
                </a:lnTo>
                <a:lnTo>
                  <a:pt x="881289" y="1594469"/>
                </a:lnTo>
                <a:lnTo>
                  <a:pt x="846961" y="1614038"/>
                </a:lnTo>
                <a:lnTo>
                  <a:pt x="811036" y="1630955"/>
                </a:lnTo>
                <a:lnTo>
                  <a:pt x="773643" y="1645089"/>
                </a:lnTo>
                <a:lnTo>
                  <a:pt x="734913" y="1656311"/>
                </a:lnTo>
                <a:lnTo>
                  <a:pt x="694977" y="1664488"/>
                </a:lnTo>
                <a:lnTo>
                  <a:pt x="653965" y="1669491"/>
                </a:lnTo>
                <a:lnTo>
                  <a:pt x="612007" y="1671187"/>
                </a:lnTo>
                <a:lnTo>
                  <a:pt x="947922" y="1671187"/>
                </a:lnTo>
                <a:lnTo>
                  <a:pt x="973040" y="1654119"/>
                </a:lnTo>
                <a:lnTo>
                  <a:pt x="1009921" y="1624698"/>
                </a:lnTo>
                <a:lnTo>
                  <a:pt x="1044435" y="1592579"/>
                </a:lnTo>
                <a:lnTo>
                  <a:pt x="1076422" y="1557923"/>
                </a:lnTo>
                <a:lnTo>
                  <a:pt x="1105722" y="1520890"/>
                </a:lnTo>
                <a:close/>
              </a:path>
              <a:path w="1224279" h="1773555">
                <a:moveTo>
                  <a:pt x="1192848" y="1352207"/>
                </a:moveTo>
                <a:lnTo>
                  <a:pt x="1084985" y="1352207"/>
                </a:lnTo>
                <a:lnTo>
                  <a:pt x="1082745" y="1358180"/>
                </a:lnTo>
                <a:lnTo>
                  <a:pt x="1065893" y="1394247"/>
                </a:lnTo>
                <a:lnTo>
                  <a:pt x="1046401" y="1428710"/>
                </a:lnTo>
                <a:lnTo>
                  <a:pt x="1024398" y="1461438"/>
                </a:lnTo>
                <a:lnTo>
                  <a:pt x="1000015" y="1492300"/>
                </a:lnTo>
                <a:lnTo>
                  <a:pt x="1124991" y="1492300"/>
                </a:lnTo>
                <a:lnTo>
                  <a:pt x="1132175" y="1481641"/>
                </a:lnTo>
                <a:lnTo>
                  <a:pt x="1155620" y="1440337"/>
                </a:lnTo>
                <a:lnTo>
                  <a:pt x="1175898" y="1397139"/>
                </a:lnTo>
                <a:lnTo>
                  <a:pt x="1192848" y="1352207"/>
                </a:lnTo>
                <a:close/>
              </a:path>
              <a:path w="1224279" h="1773555">
                <a:moveTo>
                  <a:pt x="1224168" y="0"/>
                </a:moveTo>
                <a:lnTo>
                  <a:pt x="1122822" y="0"/>
                </a:lnTo>
                <a:lnTo>
                  <a:pt x="1122822" y="1158361"/>
                </a:lnTo>
                <a:lnTo>
                  <a:pt x="1121132" y="1200486"/>
                </a:lnTo>
                <a:lnTo>
                  <a:pt x="1116149" y="1241662"/>
                </a:lnTo>
                <a:lnTo>
                  <a:pt x="1108003" y="1281756"/>
                </a:lnTo>
                <a:lnTo>
                  <a:pt x="1096825" y="1320639"/>
                </a:lnTo>
                <a:lnTo>
                  <a:pt x="1201986" y="1320639"/>
                </a:lnTo>
                <a:lnTo>
                  <a:pt x="1206310" y="1305703"/>
                </a:lnTo>
                <a:lnTo>
                  <a:pt x="1216124" y="1257786"/>
                </a:lnTo>
                <a:lnTo>
                  <a:pt x="1222130" y="1208619"/>
                </a:lnTo>
                <a:lnTo>
                  <a:pt x="1224168" y="1158361"/>
                </a:lnTo>
                <a:lnTo>
                  <a:pt x="1224168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8659" y="0"/>
            <a:ext cx="818515" cy="1569720"/>
          </a:xfrm>
          <a:custGeom>
            <a:avLst/>
            <a:gdLst/>
            <a:ahLst/>
            <a:cxnLst/>
            <a:rect l="l" t="t" r="r" b="b"/>
            <a:pathLst>
              <a:path w="818515" h="1569720">
                <a:moveTo>
                  <a:pt x="227318" y="1407984"/>
                </a:moveTo>
                <a:lnTo>
                  <a:pt x="84791" y="1407984"/>
                </a:lnTo>
                <a:lnTo>
                  <a:pt x="98392" y="1425233"/>
                </a:lnTo>
                <a:lnTo>
                  <a:pt x="119729" y="1448424"/>
                </a:lnTo>
                <a:lnTo>
                  <a:pt x="167390" y="1489624"/>
                </a:lnTo>
                <a:lnTo>
                  <a:pt x="221003" y="1523185"/>
                </a:lnTo>
                <a:lnTo>
                  <a:pt x="279733" y="1548236"/>
                </a:lnTo>
                <a:lnTo>
                  <a:pt x="342742" y="1563906"/>
                </a:lnTo>
                <a:lnTo>
                  <a:pt x="409193" y="1569323"/>
                </a:lnTo>
                <a:lnTo>
                  <a:pt x="442815" y="1567951"/>
                </a:lnTo>
                <a:lnTo>
                  <a:pt x="507679" y="1557298"/>
                </a:lnTo>
                <a:lnTo>
                  <a:pt x="568677" y="1536829"/>
                </a:lnTo>
                <a:lnTo>
                  <a:pt x="624971" y="1507413"/>
                </a:lnTo>
                <a:lnTo>
                  <a:pt x="675726" y="1469924"/>
                </a:lnTo>
                <a:lnTo>
                  <a:pt x="678204" y="1467611"/>
                </a:lnTo>
                <a:lnTo>
                  <a:pt x="409193" y="1467611"/>
                </a:lnTo>
                <a:lnTo>
                  <a:pt x="383925" y="1466587"/>
                </a:lnTo>
                <a:lnTo>
                  <a:pt x="335165" y="1458632"/>
                </a:lnTo>
                <a:lnTo>
                  <a:pt x="289302" y="1443328"/>
                </a:lnTo>
                <a:lnTo>
                  <a:pt x="246966" y="1421312"/>
                </a:lnTo>
                <a:lnTo>
                  <a:pt x="227318" y="1407984"/>
                </a:lnTo>
                <a:close/>
              </a:path>
              <a:path w="818515" h="1569720">
                <a:moveTo>
                  <a:pt x="733709" y="1407984"/>
                </a:moveTo>
                <a:lnTo>
                  <a:pt x="591178" y="1407984"/>
                </a:lnTo>
                <a:lnTo>
                  <a:pt x="571523" y="1421312"/>
                </a:lnTo>
                <a:lnTo>
                  <a:pt x="550827" y="1433120"/>
                </a:lnTo>
                <a:lnTo>
                  <a:pt x="506626" y="1451859"/>
                </a:lnTo>
                <a:lnTo>
                  <a:pt x="459205" y="1463568"/>
                </a:lnTo>
                <a:lnTo>
                  <a:pt x="409193" y="1467611"/>
                </a:lnTo>
                <a:lnTo>
                  <a:pt x="678204" y="1467611"/>
                </a:lnTo>
                <a:lnTo>
                  <a:pt x="698765" y="1448424"/>
                </a:lnTo>
                <a:lnTo>
                  <a:pt x="720106" y="1425233"/>
                </a:lnTo>
                <a:lnTo>
                  <a:pt x="733709" y="1407984"/>
                </a:lnTo>
                <a:close/>
              </a:path>
              <a:path w="818515" h="1569720">
                <a:moveTo>
                  <a:pt x="600623" y="1400458"/>
                </a:moveTo>
                <a:lnTo>
                  <a:pt x="217876" y="1400458"/>
                </a:lnTo>
                <a:lnTo>
                  <a:pt x="227318" y="1407984"/>
                </a:lnTo>
                <a:lnTo>
                  <a:pt x="591178" y="1407984"/>
                </a:lnTo>
                <a:lnTo>
                  <a:pt x="600623" y="1400458"/>
                </a:lnTo>
                <a:close/>
              </a:path>
              <a:path w="818515" h="1569720">
                <a:moveTo>
                  <a:pt x="135679" y="1300540"/>
                </a:moveTo>
                <a:lnTo>
                  <a:pt x="25650" y="1300540"/>
                </a:lnTo>
                <a:lnTo>
                  <a:pt x="32111" y="1317729"/>
                </a:lnTo>
                <a:lnTo>
                  <a:pt x="45612" y="1346598"/>
                </a:lnTo>
                <a:lnTo>
                  <a:pt x="61229" y="1374210"/>
                </a:lnTo>
                <a:lnTo>
                  <a:pt x="78857" y="1400458"/>
                </a:lnTo>
                <a:lnTo>
                  <a:pt x="217876" y="1400458"/>
                </a:lnTo>
                <a:lnTo>
                  <a:pt x="208788" y="1393215"/>
                </a:lnTo>
                <a:lnTo>
                  <a:pt x="191456" y="1377086"/>
                </a:lnTo>
                <a:lnTo>
                  <a:pt x="175400" y="1359674"/>
                </a:lnTo>
                <a:lnTo>
                  <a:pt x="160699" y="1341060"/>
                </a:lnTo>
                <a:lnTo>
                  <a:pt x="657811" y="1341060"/>
                </a:lnTo>
                <a:lnTo>
                  <a:pt x="671079" y="1321322"/>
                </a:lnTo>
                <a:lnTo>
                  <a:pt x="147432" y="1321322"/>
                </a:lnTo>
                <a:lnTo>
                  <a:pt x="135679" y="1300540"/>
                </a:lnTo>
                <a:close/>
              </a:path>
              <a:path w="818515" h="1569720">
                <a:moveTo>
                  <a:pt x="755343" y="1377086"/>
                </a:moveTo>
                <a:lnTo>
                  <a:pt x="627049" y="1377086"/>
                </a:lnTo>
                <a:lnTo>
                  <a:pt x="609713" y="1393215"/>
                </a:lnTo>
                <a:lnTo>
                  <a:pt x="600623" y="1400458"/>
                </a:lnTo>
                <a:lnTo>
                  <a:pt x="739644" y="1400458"/>
                </a:lnTo>
                <a:lnTo>
                  <a:pt x="755343" y="1377086"/>
                </a:lnTo>
                <a:close/>
              </a:path>
              <a:path w="818515" h="1569720">
                <a:moveTo>
                  <a:pt x="775484" y="1341060"/>
                </a:moveTo>
                <a:lnTo>
                  <a:pt x="657811" y="1341060"/>
                </a:lnTo>
                <a:lnTo>
                  <a:pt x="643108" y="1359674"/>
                </a:lnTo>
                <a:lnTo>
                  <a:pt x="629701" y="1374210"/>
                </a:lnTo>
                <a:lnTo>
                  <a:pt x="757275" y="1374210"/>
                </a:lnTo>
                <a:lnTo>
                  <a:pt x="772894" y="1346598"/>
                </a:lnTo>
                <a:lnTo>
                  <a:pt x="775484" y="1341060"/>
                </a:lnTo>
                <a:close/>
              </a:path>
              <a:path w="818515" h="1569720">
                <a:moveTo>
                  <a:pt x="792857" y="1300540"/>
                </a:moveTo>
                <a:lnTo>
                  <a:pt x="682833" y="1300540"/>
                </a:lnTo>
                <a:lnTo>
                  <a:pt x="671079" y="1321322"/>
                </a:lnTo>
                <a:lnTo>
                  <a:pt x="784716" y="1321322"/>
                </a:lnTo>
                <a:lnTo>
                  <a:pt x="786396" y="1317729"/>
                </a:lnTo>
                <a:lnTo>
                  <a:pt x="792857" y="1300540"/>
                </a:lnTo>
                <a:close/>
              </a:path>
              <a:path w="818515" h="1569720">
                <a:moveTo>
                  <a:pt x="688827" y="1287713"/>
                </a:moveTo>
                <a:lnTo>
                  <a:pt x="129685" y="1287713"/>
                </a:lnTo>
                <a:lnTo>
                  <a:pt x="135679" y="1300540"/>
                </a:lnTo>
                <a:lnTo>
                  <a:pt x="682833" y="1300540"/>
                </a:lnTo>
                <a:lnTo>
                  <a:pt x="688827" y="1287713"/>
                </a:lnTo>
                <a:close/>
              </a:path>
              <a:path w="818515" h="1569720">
                <a:moveTo>
                  <a:pt x="110284" y="1232723"/>
                </a:moveTo>
                <a:lnTo>
                  <a:pt x="6988" y="1232723"/>
                </a:lnTo>
                <a:lnTo>
                  <a:pt x="11873" y="1256660"/>
                </a:lnTo>
                <a:lnTo>
                  <a:pt x="20830" y="1287713"/>
                </a:lnTo>
                <a:lnTo>
                  <a:pt x="129685" y="1287713"/>
                </a:lnTo>
                <a:lnTo>
                  <a:pt x="125517" y="1278794"/>
                </a:lnTo>
                <a:lnTo>
                  <a:pt x="117025" y="1256161"/>
                </a:lnTo>
                <a:lnTo>
                  <a:pt x="110284" y="1232723"/>
                </a:lnTo>
                <a:close/>
              </a:path>
              <a:path w="818515" h="1569720">
                <a:moveTo>
                  <a:pt x="811520" y="1232723"/>
                </a:moveTo>
                <a:lnTo>
                  <a:pt x="708226" y="1232723"/>
                </a:lnTo>
                <a:lnTo>
                  <a:pt x="701485" y="1256161"/>
                </a:lnTo>
                <a:lnTo>
                  <a:pt x="692995" y="1278794"/>
                </a:lnTo>
                <a:lnTo>
                  <a:pt x="688827" y="1287713"/>
                </a:lnTo>
                <a:lnTo>
                  <a:pt x="797678" y="1287713"/>
                </a:lnTo>
                <a:lnTo>
                  <a:pt x="806635" y="1256660"/>
                </a:lnTo>
                <a:lnTo>
                  <a:pt x="811520" y="1232723"/>
                </a:lnTo>
                <a:close/>
              </a:path>
              <a:path w="818515" h="1569720">
                <a:moveTo>
                  <a:pt x="709862" y="1224677"/>
                </a:moveTo>
                <a:lnTo>
                  <a:pt x="108648" y="1224677"/>
                </a:lnTo>
                <a:lnTo>
                  <a:pt x="110284" y="1232723"/>
                </a:lnTo>
                <a:lnTo>
                  <a:pt x="708226" y="1232723"/>
                </a:lnTo>
                <a:lnTo>
                  <a:pt x="709862" y="1224677"/>
                </a:lnTo>
                <a:close/>
              </a:path>
              <a:path w="818515" h="1569720">
                <a:moveTo>
                  <a:pt x="101345" y="0"/>
                </a:moveTo>
                <a:lnTo>
                  <a:pt x="0" y="0"/>
                </a:lnTo>
                <a:lnTo>
                  <a:pt x="0" y="1158361"/>
                </a:lnTo>
                <a:lnTo>
                  <a:pt x="1354" y="1191875"/>
                </a:lnTo>
                <a:lnTo>
                  <a:pt x="5346" y="1224677"/>
                </a:lnTo>
                <a:lnTo>
                  <a:pt x="108648" y="1224677"/>
                </a:lnTo>
                <a:lnTo>
                  <a:pt x="105371" y="1208557"/>
                </a:lnTo>
                <a:lnTo>
                  <a:pt x="102365" y="1183743"/>
                </a:lnTo>
                <a:lnTo>
                  <a:pt x="101345" y="1158361"/>
                </a:lnTo>
                <a:lnTo>
                  <a:pt x="101345" y="0"/>
                </a:lnTo>
                <a:close/>
              </a:path>
              <a:path w="818515" h="1569720">
                <a:moveTo>
                  <a:pt x="818509" y="0"/>
                </a:moveTo>
                <a:lnTo>
                  <a:pt x="717163" y="0"/>
                </a:lnTo>
                <a:lnTo>
                  <a:pt x="717163" y="1158361"/>
                </a:lnTo>
                <a:lnTo>
                  <a:pt x="716144" y="1183743"/>
                </a:lnTo>
                <a:lnTo>
                  <a:pt x="713139" y="1208557"/>
                </a:lnTo>
                <a:lnTo>
                  <a:pt x="709862" y="1224677"/>
                </a:lnTo>
                <a:lnTo>
                  <a:pt x="813162" y="1224677"/>
                </a:lnTo>
                <a:lnTo>
                  <a:pt x="817155" y="1191875"/>
                </a:lnTo>
                <a:lnTo>
                  <a:pt x="818509" y="1158361"/>
                </a:lnTo>
                <a:lnTo>
                  <a:pt x="818509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CON</a:t>
            </a:r>
            <a:r>
              <a:rPr spc="75" dirty="0"/>
              <a:t>C</a:t>
            </a:r>
            <a:r>
              <a:rPr spc="90" dirty="0"/>
              <a:t>L</a:t>
            </a:r>
            <a:r>
              <a:rPr spc="55" dirty="0"/>
              <a:t>U</a:t>
            </a:r>
            <a:r>
              <a:rPr spc="90" dirty="0"/>
              <a:t>S</a:t>
            </a:r>
            <a:r>
              <a:rPr spc="80" dirty="0"/>
              <a:t>IO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10" y="2230319"/>
            <a:ext cx="57391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Ope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ope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hug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riet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gns,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ficient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gns,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benef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inhab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itan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ideas,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ums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and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eally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acti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J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len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6130" y="3461644"/>
            <a:ext cx="5944870" cy="457200"/>
          </a:xfrm>
          <a:custGeom>
            <a:avLst/>
            <a:gdLst/>
            <a:ahLst/>
            <a:cxnLst/>
            <a:rect l="l" t="t" r="r" b="b"/>
            <a:pathLst>
              <a:path w="5944870" h="457200">
                <a:moveTo>
                  <a:pt x="0" y="457199"/>
                </a:moveTo>
                <a:lnTo>
                  <a:pt x="5944849" y="457199"/>
                </a:lnTo>
                <a:lnTo>
                  <a:pt x="594484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9010" y="3583564"/>
            <a:ext cx="5688965" cy="212090"/>
          </a:xfrm>
          <a:custGeom>
            <a:avLst/>
            <a:gdLst/>
            <a:ahLst/>
            <a:cxnLst/>
            <a:rect l="l" t="t" r="r" b="b"/>
            <a:pathLst>
              <a:path w="5688965" h="212089">
                <a:moveTo>
                  <a:pt x="0" y="211835"/>
                </a:moveTo>
                <a:lnTo>
                  <a:pt x="5688817" y="211835"/>
                </a:lnTo>
                <a:lnTo>
                  <a:pt x="5688817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130" y="5198937"/>
            <a:ext cx="5944870" cy="457834"/>
          </a:xfrm>
          <a:custGeom>
            <a:avLst/>
            <a:gdLst/>
            <a:ahLst/>
            <a:cxnLst/>
            <a:rect l="l" t="t" r="r" b="b"/>
            <a:pathLst>
              <a:path w="5944870" h="457835">
                <a:moveTo>
                  <a:pt x="0" y="457510"/>
                </a:moveTo>
                <a:lnTo>
                  <a:pt x="5944849" y="457510"/>
                </a:lnTo>
                <a:lnTo>
                  <a:pt x="5944849" y="0"/>
                </a:lnTo>
                <a:lnTo>
                  <a:pt x="0" y="0"/>
                </a:lnTo>
                <a:lnTo>
                  <a:pt x="0" y="457510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9010" y="5321167"/>
            <a:ext cx="5688965" cy="212090"/>
          </a:xfrm>
          <a:custGeom>
            <a:avLst/>
            <a:gdLst/>
            <a:ahLst/>
            <a:cxnLst/>
            <a:rect l="l" t="t" r="r" b="b"/>
            <a:pathLst>
              <a:path w="5688965" h="212089">
                <a:moveTo>
                  <a:pt x="0" y="211835"/>
                </a:moveTo>
                <a:lnTo>
                  <a:pt x="5688817" y="211835"/>
                </a:lnTo>
                <a:lnTo>
                  <a:pt x="5688817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130" y="6936687"/>
            <a:ext cx="5944870" cy="457834"/>
          </a:xfrm>
          <a:custGeom>
            <a:avLst/>
            <a:gdLst/>
            <a:ahLst/>
            <a:cxnLst/>
            <a:rect l="l" t="t" r="r" b="b"/>
            <a:pathLst>
              <a:path w="5944870" h="457834">
                <a:moveTo>
                  <a:pt x="0" y="457510"/>
                </a:moveTo>
                <a:lnTo>
                  <a:pt x="5944849" y="457510"/>
                </a:lnTo>
                <a:lnTo>
                  <a:pt x="5944849" y="0"/>
                </a:lnTo>
                <a:lnTo>
                  <a:pt x="0" y="0"/>
                </a:lnTo>
                <a:lnTo>
                  <a:pt x="0" y="457510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9010" y="7058537"/>
            <a:ext cx="5688965" cy="212090"/>
          </a:xfrm>
          <a:custGeom>
            <a:avLst/>
            <a:gdLst/>
            <a:ahLst/>
            <a:cxnLst/>
            <a:rect l="l" t="t" r="r" b="b"/>
            <a:pathLst>
              <a:path w="5688965" h="212090">
                <a:moveTo>
                  <a:pt x="0" y="211835"/>
                </a:moveTo>
                <a:lnTo>
                  <a:pt x="5688817" y="211835"/>
                </a:lnTo>
                <a:lnTo>
                  <a:pt x="5688817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72400" cy="9601200"/>
          </a:xfrm>
          <a:custGeom>
            <a:avLst/>
            <a:gdLst/>
            <a:ahLst/>
            <a:cxnLst/>
            <a:rect l="l" t="t" r="r" b="b"/>
            <a:pathLst>
              <a:path w="7772400" h="9601200">
                <a:moveTo>
                  <a:pt x="0" y="9601199"/>
                </a:moveTo>
                <a:lnTo>
                  <a:pt x="7772399" y="9601199"/>
                </a:lnTo>
                <a:lnTo>
                  <a:pt x="7772399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99441"/>
            <a:ext cx="3886200" cy="4800600"/>
          </a:xfrm>
          <a:custGeom>
            <a:avLst/>
            <a:gdLst/>
            <a:ahLst/>
            <a:cxnLst/>
            <a:rect l="l" t="t" r="r" b="b"/>
            <a:pathLst>
              <a:path w="3886200" h="4800600">
                <a:moveTo>
                  <a:pt x="0" y="4800508"/>
                </a:moveTo>
                <a:lnTo>
                  <a:pt x="3886199" y="4800508"/>
                </a:lnTo>
                <a:lnTo>
                  <a:pt x="3886199" y="0"/>
                </a:lnTo>
                <a:lnTo>
                  <a:pt x="0" y="0"/>
                </a:lnTo>
                <a:lnTo>
                  <a:pt x="0" y="4800508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6200" cy="4799965"/>
          </a:xfrm>
          <a:custGeom>
            <a:avLst/>
            <a:gdLst/>
            <a:ahLst/>
            <a:cxnLst/>
            <a:rect l="l" t="t" r="r" b="b"/>
            <a:pathLst>
              <a:path w="3886200" h="4799965">
                <a:moveTo>
                  <a:pt x="0" y="4799472"/>
                </a:moveTo>
                <a:lnTo>
                  <a:pt x="3886199" y="4799472"/>
                </a:lnTo>
                <a:lnTo>
                  <a:pt x="3886199" y="30"/>
                </a:lnTo>
                <a:lnTo>
                  <a:pt x="0" y="30"/>
                </a:lnTo>
                <a:lnTo>
                  <a:pt x="0" y="4799472"/>
                </a:lnTo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37660"/>
            <a:ext cx="2011680" cy="1399540"/>
          </a:xfrm>
          <a:custGeom>
            <a:avLst/>
            <a:gdLst/>
            <a:ahLst/>
            <a:cxnLst/>
            <a:rect l="l" t="t" r="r" b="b"/>
            <a:pathLst>
              <a:path w="2011680" h="1399539">
                <a:moveTo>
                  <a:pt x="1314318" y="0"/>
                </a:moveTo>
                <a:lnTo>
                  <a:pt x="0" y="0"/>
                </a:lnTo>
                <a:lnTo>
                  <a:pt x="0" y="115945"/>
                </a:lnTo>
                <a:lnTo>
                  <a:pt x="1314318" y="115945"/>
                </a:lnTo>
                <a:lnTo>
                  <a:pt x="1362104" y="117876"/>
                </a:lnTo>
                <a:lnTo>
                  <a:pt x="1408812" y="123569"/>
                </a:lnTo>
                <a:lnTo>
                  <a:pt x="1454296" y="132874"/>
                </a:lnTo>
                <a:lnTo>
                  <a:pt x="1498405" y="145644"/>
                </a:lnTo>
                <a:lnTo>
                  <a:pt x="1540993" y="161728"/>
                </a:lnTo>
                <a:lnTo>
                  <a:pt x="1581910" y="180979"/>
                </a:lnTo>
                <a:lnTo>
                  <a:pt x="1621007" y="203247"/>
                </a:lnTo>
                <a:lnTo>
                  <a:pt x="1658136" y="228383"/>
                </a:lnTo>
                <a:lnTo>
                  <a:pt x="1693149" y="256238"/>
                </a:lnTo>
                <a:lnTo>
                  <a:pt x="1725897" y="286664"/>
                </a:lnTo>
                <a:lnTo>
                  <a:pt x="1756231" y="319511"/>
                </a:lnTo>
                <a:lnTo>
                  <a:pt x="1784002" y="354630"/>
                </a:lnTo>
                <a:lnTo>
                  <a:pt x="1809063" y="391873"/>
                </a:lnTo>
                <a:lnTo>
                  <a:pt x="1831265" y="431090"/>
                </a:lnTo>
                <a:lnTo>
                  <a:pt x="1850458" y="472133"/>
                </a:lnTo>
                <a:lnTo>
                  <a:pt x="1866495" y="514852"/>
                </a:lnTo>
                <a:lnTo>
                  <a:pt x="1879227" y="559099"/>
                </a:lnTo>
                <a:lnTo>
                  <a:pt x="1888505" y="604724"/>
                </a:lnTo>
                <a:lnTo>
                  <a:pt x="1894180" y="651580"/>
                </a:lnTo>
                <a:lnTo>
                  <a:pt x="1896105" y="699515"/>
                </a:lnTo>
                <a:lnTo>
                  <a:pt x="1894180" y="747451"/>
                </a:lnTo>
                <a:lnTo>
                  <a:pt x="1888505" y="794307"/>
                </a:lnTo>
                <a:lnTo>
                  <a:pt x="1879227" y="839932"/>
                </a:lnTo>
                <a:lnTo>
                  <a:pt x="1866495" y="884179"/>
                </a:lnTo>
                <a:lnTo>
                  <a:pt x="1850458" y="926898"/>
                </a:lnTo>
                <a:lnTo>
                  <a:pt x="1831265" y="967941"/>
                </a:lnTo>
                <a:lnTo>
                  <a:pt x="1809063" y="1007158"/>
                </a:lnTo>
                <a:lnTo>
                  <a:pt x="1784002" y="1044401"/>
                </a:lnTo>
                <a:lnTo>
                  <a:pt x="1756231" y="1079520"/>
                </a:lnTo>
                <a:lnTo>
                  <a:pt x="1725897" y="1112367"/>
                </a:lnTo>
                <a:lnTo>
                  <a:pt x="1693149" y="1142793"/>
                </a:lnTo>
                <a:lnTo>
                  <a:pt x="1658136" y="1170648"/>
                </a:lnTo>
                <a:lnTo>
                  <a:pt x="1621007" y="1195784"/>
                </a:lnTo>
                <a:lnTo>
                  <a:pt x="1581910" y="1218052"/>
                </a:lnTo>
                <a:lnTo>
                  <a:pt x="1540993" y="1237303"/>
                </a:lnTo>
                <a:lnTo>
                  <a:pt x="1498405" y="1253387"/>
                </a:lnTo>
                <a:lnTo>
                  <a:pt x="1454296" y="1266157"/>
                </a:lnTo>
                <a:lnTo>
                  <a:pt x="1408812" y="1275462"/>
                </a:lnTo>
                <a:lnTo>
                  <a:pt x="1362104" y="1281155"/>
                </a:lnTo>
                <a:lnTo>
                  <a:pt x="1314318" y="1283086"/>
                </a:lnTo>
                <a:lnTo>
                  <a:pt x="0" y="1283086"/>
                </a:lnTo>
                <a:lnTo>
                  <a:pt x="0" y="1399031"/>
                </a:lnTo>
                <a:lnTo>
                  <a:pt x="1314318" y="1399031"/>
                </a:lnTo>
                <a:lnTo>
                  <a:pt x="1371607" y="1396703"/>
                </a:lnTo>
                <a:lnTo>
                  <a:pt x="1427602" y="1389838"/>
                </a:lnTo>
                <a:lnTo>
                  <a:pt x="1482127" y="1378621"/>
                </a:lnTo>
                <a:lnTo>
                  <a:pt x="1535004" y="1363235"/>
                </a:lnTo>
                <a:lnTo>
                  <a:pt x="1586055" y="1343863"/>
                </a:lnTo>
                <a:lnTo>
                  <a:pt x="1635101" y="1320688"/>
                </a:lnTo>
                <a:lnTo>
                  <a:pt x="1681966" y="1293893"/>
                </a:lnTo>
                <a:lnTo>
                  <a:pt x="1726470" y="1263662"/>
                </a:lnTo>
                <a:lnTo>
                  <a:pt x="1768436" y="1230178"/>
                </a:lnTo>
                <a:lnTo>
                  <a:pt x="1807687" y="1193623"/>
                </a:lnTo>
                <a:lnTo>
                  <a:pt x="1844043" y="1154181"/>
                </a:lnTo>
                <a:lnTo>
                  <a:pt x="1877329" y="1112036"/>
                </a:lnTo>
                <a:lnTo>
                  <a:pt x="1907364" y="1067370"/>
                </a:lnTo>
                <a:lnTo>
                  <a:pt x="1933972" y="1020366"/>
                </a:lnTo>
                <a:lnTo>
                  <a:pt x="1956975" y="971208"/>
                </a:lnTo>
                <a:lnTo>
                  <a:pt x="1976194" y="920079"/>
                </a:lnTo>
                <a:lnTo>
                  <a:pt x="1991452" y="867162"/>
                </a:lnTo>
                <a:lnTo>
                  <a:pt x="2002571" y="812640"/>
                </a:lnTo>
                <a:lnTo>
                  <a:pt x="2009373" y="756697"/>
                </a:lnTo>
                <a:lnTo>
                  <a:pt x="2011679" y="699515"/>
                </a:lnTo>
                <a:lnTo>
                  <a:pt x="2009358" y="642334"/>
                </a:lnTo>
                <a:lnTo>
                  <a:pt x="2002516" y="586391"/>
                </a:lnTo>
                <a:lnTo>
                  <a:pt x="1991335" y="531869"/>
                </a:lnTo>
                <a:lnTo>
                  <a:pt x="1975999" y="478952"/>
                </a:lnTo>
                <a:lnTo>
                  <a:pt x="1956688" y="427823"/>
                </a:lnTo>
                <a:lnTo>
                  <a:pt x="1933587" y="378665"/>
                </a:lnTo>
                <a:lnTo>
                  <a:pt x="1906878" y="331661"/>
                </a:lnTo>
                <a:lnTo>
                  <a:pt x="1876742" y="286995"/>
                </a:lnTo>
                <a:lnTo>
                  <a:pt x="1843363" y="244850"/>
                </a:lnTo>
                <a:lnTo>
                  <a:pt x="1806923" y="205408"/>
                </a:lnTo>
                <a:lnTo>
                  <a:pt x="1767605" y="168853"/>
                </a:lnTo>
                <a:lnTo>
                  <a:pt x="1725590" y="135369"/>
                </a:lnTo>
                <a:lnTo>
                  <a:pt x="1681062" y="105138"/>
                </a:lnTo>
                <a:lnTo>
                  <a:pt x="1634203" y="78343"/>
                </a:lnTo>
                <a:lnTo>
                  <a:pt x="1585196" y="55168"/>
                </a:lnTo>
                <a:lnTo>
                  <a:pt x="1534222" y="35796"/>
                </a:lnTo>
                <a:lnTo>
                  <a:pt x="1481465" y="20410"/>
                </a:lnTo>
                <a:lnTo>
                  <a:pt x="1427107" y="9193"/>
                </a:lnTo>
                <a:lnTo>
                  <a:pt x="1371331" y="2328"/>
                </a:lnTo>
                <a:lnTo>
                  <a:pt x="1314318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260"/>
            <a:ext cx="1780539" cy="935990"/>
          </a:xfrm>
          <a:custGeom>
            <a:avLst/>
            <a:gdLst/>
            <a:ahLst/>
            <a:cxnLst/>
            <a:rect l="l" t="t" r="r" b="b"/>
            <a:pathLst>
              <a:path w="1780539" h="935989">
                <a:moveTo>
                  <a:pt x="1314318" y="0"/>
                </a:moveTo>
                <a:lnTo>
                  <a:pt x="0" y="0"/>
                </a:lnTo>
                <a:lnTo>
                  <a:pt x="0" y="115945"/>
                </a:lnTo>
                <a:lnTo>
                  <a:pt x="1314318" y="115945"/>
                </a:lnTo>
                <a:lnTo>
                  <a:pt x="1343115" y="117110"/>
                </a:lnTo>
                <a:lnTo>
                  <a:pt x="1398680" y="126153"/>
                </a:lnTo>
                <a:lnTo>
                  <a:pt x="1450942" y="143551"/>
                </a:lnTo>
                <a:lnTo>
                  <a:pt x="1499183" y="168584"/>
                </a:lnTo>
                <a:lnTo>
                  <a:pt x="1542684" y="200533"/>
                </a:lnTo>
                <a:lnTo>
                  <a:pt x="1580727" y="238679"/>
                </a:lnTo>
                <a:lnTo>
                  <a:pt x="1612592" y="282303"/>
                </a:lnTo>
                <a:lnTo>
                  <a:pt x="1637562" y="330687"/>
                </a:lnTo>
                <a:lnTo>
                  <a:pt x="1654917" y="383109"/>
                </a:lnTo>
                <a:lnTo>
                  <a:pt x="1663939" y="438853"/>
                </a:lnTo>
                <a:lnTo>
                  <a:pt x="1665101" y="467746"/>
                </a:lnTo>
                <a:lnTo>
                  <a:pt x="1663939" y="496634"/>
                </a:lnTo>
                <a:lnTo>
                  <a:pt x="1654917" y="552370"/>
                </a:lnTo>
                <a:lnTo>
                  <a:pt x="1637562" y="604787"/>
                </a:lnTo>
                <a:lnTo>
                  <a:pt x="1612592" y="653166"/>
                </a:lnTo>
                <a:lnTo>
                  <a:pt x="1580727" y="696787"/>
                </a:lnTo>
                <a:lnTo>
                  <a:pt x="1542684" y="734930"/>
                </a:lnTo>
                <a:lnTo>
                  <a:pt x="1499183" y="766878"/>
                </a:lnTo>
                <a:lnTo>
                  <a:pt x="1450942" y="791910"/>
                </a:lnTo>
                <a:lnTo>
                  <a:pt x="1398680" y="809308"/>
                </a:lnTo>
                <a:lnTo>
                  <a:pt x="1343115" y="818351"/>
                </a:lnTo>
                <a:lnTo>
                  <a:pt x="1314318" y="819515"/>
                </a:lnTo>
                <a:lnTo>
                  <a:pt x="0" y="819515"/>
                </a:lnTo>
                <a:lnTo>
                  <a:pt x="0" y="935492"/>
                </a:lnTo>
                <a:lnTo>
                  <a:pt x="1314318" y="935492"/>
                </a:lnTo>
                <a:lnTo>
                  <a:pt x="1352325" y="933944"/>
                </a:lnTo>
                <a:lnTo>
                  <a:pt x="1425803" y="921918"/>
                </a:lnTo>
                <a:lnTo>
                  <a:pt x="1495074" y="898784"/>
                </a:lnTo>
                <a:lnTo>
                  <a:pt x="1559149" y="865497"/>
                </a:lnTo>
                <a:lnTo>
                  <a:pt x="1617036" y="823015"/>
                </a:lnTo>
                <a:lnTo>
                  <a:pt x="1667744" y="772295"/>
                </a:lnTo>
                <a:lnTo>
                  <a:pt x="1710285" y="714292"/>
                </a:lnTo>
                <a:lnTo>
                  <a:pt x="1743665" y="649963"/>
                </a:lnTo>
                <a:lnTo>
                  <a:pt x="1766896" y="580266"/>
                </a:lnTo>
                <a:lnTo>
                  <a:pt x="1778986" y="506156"/>
                </a:lnTo>
                <a:lnTo>
                  <a:pt x="1780544" y="467746"/>
                </a:lnTo>
                <a:lnTo>
                  <a:pt x="1778986" y="429331"/>
                </a:lnTo>
                <a:lnTo>
                  <a:pt x="1766896" y="355216"/>
                </a:lnTo>
                <a:lnTo>
                  <a:pt x="1743665" y="285515"/>
                </a:lnTo>
                <a:lnTo>
                  <a:pt x="1710285" y="221186"/>
                </a:lnTo>
                <a:lnTo>
                  <a:pt x="1667744" y="163184"/>
                </a:lnTo>
                <a:lnTo>
                  <a:pt x="1617036" y="112466"/>
                </a:lnTo>
                <a:lnTo>
                  <a:pt x="1559149" y="69987"/>
                </a:lnTo>
                <a:lnTo>
                  <a:pt x="1495074" y="36703"/>
                </a:lnTo>
                <a:lnTo>
                  <a:pt x="1425803" y="13571"/>
                </a:lnTo>
                <a:lnTo>
                  <a:pt x="1352325" y="1547"/>
                </a:lnTo>
                <a:lnTo>
                  <a:pt x="1314318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412" y="1202595"/>
            <a:ext cx="268922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6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TA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B</a:t>
            </a:r>
            <a:r>
              <a:rPr sz="3600" b="0" spc="100" dirty="0">
                <a:solidFill>
                  <a:srgbClr val="D7392C"/>
                </a:solidFill>
                <a:latin typeface="Bookman Old Style"/>
                <a:cs typeface="Bookman Old Style"/>
              </a:rPr>
              <a:t>L</a:t>
            </a:r>
            <a:r>
              <a:rPr sz="3600" b="0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3600" b="0" spc="434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O</a:t>
            </a:r>
            <a:r>
              <a:rPr sz="3600" b="0" dirty="0">
                <a:solidFill>
                  <a:srgbClr val="D7392C"/>
                </a:solidFill>
                <a:latin typeface="Bookman Old Style"/>
                <a:cs typeface="Bookman Old Style"/>
              </a:rPr>
              <a:t>F</a:t>
            </a:r>
            <a:r>
              <a:rPr sz="3600" b="0" dirty="0">
                <a:solidFill>
                  <a:srgbClr val="D7392C"/>
                </a:solidFill>
                <a:latin typeface="Times New Roman"/>
                <a:cs typeface="Times New Roman"/>
              </a:rPr>
              <a:t> 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CON</a:t>
            </a:r>
            <a:r>
              <a:rPr sz="3600" b="0" spc="10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36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E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N</a:t>
            </a:r>
            <a:r>
              <a:rPr sz="36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3600" b="0" dirty="0">
                <a:solidFill>
                  <a:srgbClr val="D7392C"/>
                </a:solidFill>
                <a:latin typeface="Bookman Old Style"/>
                <a:cs typeface="Bookman Old Style"/>
              </a:rPr>
              <a:t>S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16936" y="1230028"/>
            <a:ext cx="10807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85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NT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6936" y="1915829"/>
            <a:ext cx="9829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PO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NT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6936" y="2601629"/>
            <a:ext cx="14611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HO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8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9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OR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K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?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6936" y="3287811"/>
            <a:ext cx="24168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V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6936" y="3973612"/>
            <a:ext cx="25660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1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8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-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,</a:t>
            </a:r>
            <a:endParaRPr sz="1000">
              <a:latin typeface="Corbel"/>
              <a:cs typeface="Corbel"/>
            </a:endParaRPr>
          </a:p>
          <a:p>
            <a:pPr marL="12700" marR="5080">
              <a:lnSpc>
                <a:spcPct val="102000"/>
              </a:lnSpc>
            </a:pP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DE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NT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AL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H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1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,</a:t>
            </a:r>
            <a:r>
              <a:rPr sz="1000" b="1" spc="-5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CT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85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9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8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–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000" b="1" spc="85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-100" dirty="0">
                <a:solidFill>
                  <a:srgbClr val="224655"/>
                </a:solidFill>
                <a:latin typeface="Times New Roman"/>
                <a:cs typeface="Times New Roman"/>
              </a:rPr>
              <a:t> 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2176" y="4874296"/>
            <a:ext cx="9245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6936" y="8653425"/>
            <a:ext cx="764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95" dirty="0">
                <a:solidFill>
                  <a:srgbClr val="D7392C"/>
                </a:solidFill>
                <a:latin typeface="Bookman Old Style"/>
                <a:cs typeface="Bookman Old Style"/>
              </a:rPr>
              <a:t>AMAC</a:t>
            </a:r>
            <a:endParaRPr sz="18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4779" y="30"/>
            <a:ext cx="7620" cy="9600565"/>
          </a:xfrm>
          <a:custGeom>
            <a:avLst/>
            <a:gdLst/>
            <a:ahLst/>
            <a:cxnLst/>
            <a:rect l="l" t="t" r="r" b="b"/>
            <a:pathLst>
              <a:path w="7620" h="9600565">
                <a:moveTo>
                  <a:pt x="0" y="9600193"/>
                </a:moveTo>
                <a:lnTo>
                  <a:pt x="7619" y="9600193"/>
                </a:lnTo>
                <a:lnTo>
                  <a:pt x="7619" y="0"/>
                </a:lnTo>
                <a:lnTo>
                  <a:pt x="0" y="0"/>
                </a:lnTo>
                <a:lnTo>
                  <a:pt x="0" y="9600193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3878579" cy="9600565"/>
          </a:xfrm>
          <a:custGeom>
            <a:avLst/>
            <a:gdLst/>
            <a:ahLst/>
            <a:cxnLst/>
            <a:rect l="l" t="t" r="r" b="b"/>
            <a:pathLst>
              <a:path w="3878579" h="9600565">
                <a:moveTo>
                  <a:pt x="0" y="9600193"/>
                </a:moveTo>
                <a:lnTo>
                  <a:pt x="3878579" y="9600193"/>
                </a:lnTo>
                <a:lnTo>
                  <a:pt x="3878579" y="0"/>
                </a:lnTo>
                <a:lnTo>
                  <a:pt x="0" y="0"/>
                </a:lnTo>
                <a:lnTo>
                  <a:pt x="0" y="9600193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0899" y="6996287"/>
            <a:ext cx="1805305" cy="2602865"/>
          </a:xfrm>
          <a:custGeom>
            <a:avLst/>
            <a:gdLst/>
            <a:ahLst/>
            <a:cxnLst/>
            <a:rect l="l" t="t" r="r" b="b"/>
            <a:pathLst>
              <a:path w="1805304" h="2602865">
                <a:moveTo>
                  <a:pt x="902726" y="0"/>
                </a:moveTo>
                <a:lnTo>
                  <a:pt x="828923" y="3003"/>
                </a:lnTo>
                <a:lnTo>
                  <a:pt x="756721" y="11858"/>
                </a:lnTo>
                <a:lnTo>
                  <a:pt x="686355" y="26327"/>
                </a:lnTo>
                <a:lnTo>
                  <a:pt x="618062" y="46173"/>
                </a:lnTo>
                <a:lnTo>
                  <a:pt x="552077" y="71162"/>
                </a:lnTo>
                <a:lnTo>
                  <a:pt x="488637" y="101056"/>
                </a:lnTo>
                <a:lnTo>
                  <a:pt x="427979" y="135619"/>
                </a:lnTo>
                <a:lnTo>
                  <a:pt x="370338" y="174615"/>
                </a:lnTo>
                <a:lnTo>
                  <a:pt x="315951" y="217808"/>
                </a:lnTo>
                <a:lnTo>
                  <a:pt x="265054" y="264961"/>
                </a:lnTo>
                <a:lnTo>
                  <a:pt x="217882" y="315839"/>
                </a:lnTo>
                <a:lnTo>
                  <a:pt x="174674" y="370205"/>
                </a:lnTo>
                <a:lnTo>
                  <a:pt x="135664" y="427823"/>
                </a:lnTo>
                <a:lnTo>
                  <a:pt x="101089" y="488456"/>
                </a:lnTo>
                <a:lnTo>
                  <a:pt x="71185" y="551869"/>
                </a:lnTo>
                <a:lnTo>
                  <a:pt x="46188" y="617825"/>
                </a:lnTo>
                <a:lnTo>
                  <a:pt x="26335" y="686087"/>
                </a:lnTo>
                <a:lnTo>
                  <a:pt x="11862" y="756420"/>
                </a:lnTo>
                <a:lnTo>
                  <a:pt x="3004" y="828588"/>
                </a:lnTo>
                <a:lnTo>
                  <a:pt x="0" y="902354"/>
                </a:lnTo>
                <a:lnTo>
                  <a:pt x="0" y="2602662"/>
                </a:lnTo>
                <a:lnTo>
                  <a:pt x="149626" y="2602662"/>
                </a:lnTo>
                <a:lnTo>
                  <a:pt x="149626" y="902354"/>
                </a:lnTo>
                <a:lnTo>
                  <a:pt x="152117" y="840521"/>
                </a:lnTo>
                <a:lnTo>
                  <a:pt x="159462" y="780081"/>
                </a:lnTo>
                <a:lnTo>
                  <a:pt x="171469" y="721225"/>
                </a:lnTo>
                <a:lnTo>
                  <a:pt x="187946" y="664146"/>
                </a:lnTo>
                <a:lnTo>
                  <a:pt x="208700" y="609037"/>
                </a:lnTo>
                <a:lnTo>
                  <a:pt x="233541" y="556090"/>
                </a:lnTo>
                <a:lnTo>
                  <a:pt x="262274" y="505497"/>
                </a:lnTo>
                <a:lnTo>
                  <a:pt x="294710" y="457449"/>
                </a:lnTo>
                <a:lnTo>
                  <a:pt x="330654" y="412141"/>
                </a:lnTo>
                <a:lnTo>
                  <a:pt x="369916" y="369763"/>
                </a:lnTo>
                <a:lnTo>
                  <a:pt x="412303" y="330509"/>
                </a:lnTo>
                <a:lnTo>
                  <a:pt x="457624" y="294570"/>
                </a:lnTo>
                <a:lnTo>
                  <a:pt x="505685" y="262140"/>
                </a:lnTo>
                <a:lnTo>
                  <a:pt x="556295" y="233409"/>
                </a:lnTo>
                <a:lnTo>
                  <a:pt x="609262" y="208571"/>
                </a:lnTo>
                <a:lnTo>
                  <a:pt x="664394" y="187817"/>
                </a:lnTo>
                <a:lnTo>
                  <a:pt x="721498" y="171341"/>
                </a:lnTo>
                <a:lnTo>
                  <a:pt x="780383" y="159334"/>
                </a:lnTo>
                <a:lnTo>
                  <a:pt x="840856" y="151989"/>
                </a:lnTo>
                <a:lnTo>
                  <a:pt x="902726" y="149498"/>
                </a:lnTo>
                <a:lnTo>
                  <a:pt x="1398901" y="149498"/>
                </a:lnTo>
                <a:lnTo>
                  <a:pt x="1377375" y="134982"/>
                </a:lnTo>
                <a:lnTo>
                  <a:pt x="1316727" y="100551"/>
                </a:lnTo>
                <a:lnTo>
                  <a:pt x="1253299" y="70787"/>
                </a:lnTo>
                <a:lnTo>
                  <a:pt x="1187327" y="45917"/>
                </a:lnTo>
                <a:lnTo>
                  <a:pt x="1119047" y="26174"/>
                </a:lnTo>
                <a:lnTo>
                  <a:pt x="1048696" y="11786"/>
                </a:lnTo>
                <a:lnTo>
                  <a:pt x="976510" y="2984"/>
                </a:lnTo>
                <a:lnTo>
                  <a:pt x="902726" y="0"/>
                </a:lnTo>
                <a:close/>
              </a:path>
              <a:path w="1805304" h="2602865">
                <a:moveTo>
                  <a:pt x="1398901" y="149498"/>
                </a:moveTo>
                <a:lnTo>
                  <a:pt x="902726" y="149498"/>
                </a:lnTo>
                <a:lnTo>
                  <a:pt x="964578" y="151989"/>
                </a:lnTo>
                <a:lnTo>
                  <a:pt x="1025036" y="159334"/>
                </a:lnTo>
                <a:lnTo>
                  <a:pt x="1083906" y="171341"/>
                </a:lnTo>
                <a:lnTo>
                  <a:pt x="1140998" y="187817"/>
                </a:lnTo>
                <a:lnTo>
                  <a:pt x="1196119" y="208571"/>
                </a:lnTo>
                <a:lnTo>
                  <a:pt x="1249076" y="233409"/>
                </a:lnTo>
                <a:lnTo>
                  <a:pt x="1299678" y="262140"/>
                </a:lnTo>
                <a:lnTo>
                  <a:pt x="1347732" y="294570"/>
                </a:lnTo>
                <a:lnTo>
                  <a:pt x="1393046" y="330509"/>
                </a:lnTo>
                <a:lnTo>
                  <a:pt x="1435428" y="369763"/>
                </a:lnTo>
                <a:lnTo>
                  <a:pt x="1474686" y="412141"/>
                </a:lnTo>
                <a:lnTo>
                  <a:pt x="1510628" y="457449"/>
                </a:lnTo>
                <a:lnTo>
                  <a:pt x="1543060" y="505497"/>
                </a:lnTo>
                <a:lnTo>
                  <a:pt x="1571792" y="556090"/>
                </a:lnTo>
                <a:lnTo>
                  <a:pt x="1596631" y="609037"/>
                </a:lnTo>
                <a:lnTo>
                  <a:pt x="1617385" y="664146"/>
                </a:lnTo>
                <a:lnTo>
                  <a:pt x="1633861" y="721225"/>
                </a:lnTo>
                <a:lnTo>
                  <a:pt x="1645868" y="780081"/>
                </a:lnTo>
                <a:lnTo>
                  <a:pt x="1653213" y="840521"/>
                </a:lnTo>
                <a:lnTo>
                  <a:pt x="1655704" y="902354"/>
                </a:lnTo>
                <a:lnTo>
                  <a:pt x="1655704" y="2602662"/>
                </a:lnTo>
                <a:lnTo>
                  <a:pt x="1805299" y="2602662"/>
                </a:lnTo>
                <a:lnTo>
                  <a:pt x="1805299" y="902354"/>
                </a:lnTo>
                <a:lnTo>
                  <a:pt x="1802295" y="828227"/>
                </a:lnTo>
                <a:lnTo>
                  <a:pt x="1793438" y="755772"/>
                </a:lnTo>
                <a:lnTo>
                  <a:pt x="1778966" y="685220"/>
                </a:lnTo>
                <a:lnTo>
                  <a:pt x="1759115" y="616800"/>
                </a:lnTo>
                <a:lnTo>
                  <a:pt x="1734121" y="550744"/>
                </a:lnTo>
                <a:lnTo>
                  <a:pt x="1704220" y="487280"/>
                </a:lnTo>
                <a:lnTo>
                  <a:pt x="1669649" y="426640"/>
                </a:lnTo>
                <a:lnTo>
                  <a:pt x="1630644" y="369053"/>
                </a:lnTo>
                <a:lnTo>
                  <a:pt x="1587440" y="314750"/>
                </a:lnTo>
                <a:lnTo>
                  <a:pt x="1540276" y="263961"/>
                </a:lnTo>
                <a:lnTo>
                  <a:pt x="1489386" y="216917"/>
                </a:lnTo>
                <a:lnTo>
                  <a:pt x="1435007" y="173847"/>
                </a:lnTo>
                <a:lnTo>
                  <a:pt x="1398901" y="149498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8579" y="518160"/>
            <a:ext cx="2012950" cy="1396365"/>
          </a:xfrm>
          <a:custGeom>
            <a:avLst/>
            <a:gdLst/>
            <a:ahLst/>
            <a:cxnLst/>
            <a:rect l="l" t="t" r="r" b="b"/>
            <a:pathLst>
              <a:path w="2012950" h="1396364">
                <a:moveTo>
                  <a:pt x="1315090" y="0"/>
                </a:moveTo>
                <a:lnTo>
                  <a:pt x="0" y="0"/>
                </a:lnTo>
                <a:lnTo>
                  <a:pt x="0" y="115580"/>
                </a:lnTo>
                <a:lnTo>
                  <a:pt x="1315090" y="115580"/>
                </a:lnTo>
                <a:lnTo>
                  <a:pt x="1362913" y="117506"/>
                </a:lnTo>
                <a:lnTo>
                  <a:pt x="1409660" y="123188"/>
                </a:lnTo>
                <a:lnTo>
                  <a:pt x="1455181" y="132475"/>
                </a:lnTo>
                <a:lnTo>
                  <a:pt x="1499327" y="145220"/>
                </a:lnTo>
                <a:lnTo>
                  <a:pt x="1541951" y="161273"/>
                </a:lnTo>
                <a:lnTo>
                  <a:pt x="1582902" y="180487"/>
                </a:lnTo>
                <a:lnTo>
                  <a:pt x="1622033" y="202713"/>
                </a:lnTo>
                <a:lnTo>
                  <a:pt x="1659195" y="227802"/>
                </a:lnTo>
                <a:lnTo>
                  <a:pt x="1694239" y="255605"/>
                </a:lnTo>
                <a:lnTo>
                  <a:pt x="1727015" y="285974"/>
                </a:lnTo>
                <a:lnTo>
                  <a:pt x="1757376" y="318761"/>
                </a:lnTo>
                <a:lnTo>
                  <a:pt x="1785173" y="353817"/>
                </a:lnTo>
                <a:lnTo>
                  <a:pt x="1810257" y="390993"/>
                </a:lnTo>
                <a:lnTo>
                  <a:pt x="1832478" y="430140"/>
                </a:lnTo>
                <a:lnTo>
                  <a:pt x="1851689" y="471111"/>
                </a:lnTo>
                <a:lnTo>
                  <a:pt x="1867741" y="513757"/>
                </a:lnTo>
                <a:lnTo>
                  <a:pt x="1880485" y="557928"/>
                </a:lnTo>
                <a:lnTo>
                  <a:pt x="1889772" y="603477"/>
                </a:lnTo>
                <a:lnTo>
                  <a:pt x="1895453" y="650255"/>
                </a:lnTo>
                <a:lnTo>
                  <a:pt x="1897379" y="698113"/>
                </a:lnTo>
                <a:lnTo>
                  <a:pt x="1895453" y="745954"/>
                </a:lnTo>
                <a:lnTo>
                  <a:pt x="1889772" y="792717"/>
                </a:lnTo>
                <a:lnTo>
                  <a:pt x="1880485" y="838252"/>
                </a:lnTo>
                <a:lnTo>
                  <a:pt x="1867741" y="882411"/>
                </a:lnTo>
                <a:lnTo>
                  <a:pt x="1851689" y="925045"/>
                </a:lnTo>
                <a:lnTo>
                  <a:pt x="1832478" y="966006"/>
                </a:lnTo>
                <a:lnTo>
                  <a:pt x="1810257" y="1005146"/>
                </a:lnTo>
                <a:lnTo>
                  <a:pt x="1785173" y="1042315"/>
                </a:lnTo>
                <a:lnTo>
                  <a:pt x="1757376" y="1077364"/>
                </a:lnTo>
                <a:lnTo>
                  <a:pt x="1727015" y="1110146"/>
                </a:lnTo>
                <a:lnTo>
                  <a:pt x="1694239" y="1140511"/>
                </a:lnTo>
                <a:lnTo>
                  <a:pt x="1659195" y="1168311"/>
                </a:lnTo>
                <a:lnTo>
                  <a:pt x="1622033" y="1193397"/>
                </a:lnTo>
                <a:lnTo>
                  <a:pt x="1582902" y="1215621"/>
                </a:lnTo>
                <a:lnTo>
                  <a:pt x="1541951" y="1234833"/>
                </a:lnTo>
                <a:lnTo>
                  <a:pt x="1499327" y="1250886"/>
                </a:lnTo>
                <a:lnTo>
                  <a:pt x="1455181" y="1263630"/>
                </a:lnTo>
                <a:lnTo>
                  <a:pt x="1409660" y="1272917"/>
                </a:lnTo>
                <a:lnTo>
                  <a:pt x="1362913" y="1278598"/>
                </a:lnTo>
                <a:lnTo>
                  <a:pt x="1315090" y="1280525"/>
                </a:lnTo>
                <a:lnTo>
                  <a:pt x="0" y="1280525"/>
                </a:lnTo>
                <a:lnTo>
                  <a:pt x="0" y="1396105"/>
                </a:lnTo>
                <a:lnTo>
                  <a:pt x="1315090" y="1396105"/>
                </a:lnTo>
                <a:lnTo>
                  <a:pt x="1372416" y="1393781"/>
                </a:lnTo>
                <a:lnTo>
                  <a:pt x="1428450" y="1386931"/>
                </a:lnTo>
                <a:lnTo>
                  <a:pt x="1483013" y="1375737"/>
                </a:lnTo>
                <a:lnTo>
                  <a:pt x="1535927" y="1360383"/>
                </a:lnTo>
                <a:lnTo>
                  <a:pt x="1587014" y="1341051"/>
                </a:lnTo>
                <a:lnTo>
                  <a:pt x="1636095" y="1317924"/>
                </a:lnTo>
                <a:lnTo>
                  <a:pt x="1682994" y="1291186"/>
                </a:lnTo>
                <a:lnTo>
                  <a:pt x="1727531" y="1261018"/>
                </a:lnTo>
                <a:lnTo>
                  <a:pt x="1769528" y="1227604"/>
                </a:lnTo>
                <a:lnTo>
                  <a:pt x="1808808" y="1191127"/>
                </a:lnTo>
                <a:lnTo>
                  <a:pt x="1845193" y="1151770"/>
                </a:lnTo>
                <a:lnTo>
                  <a:pt x="1878503" y="1109715"/>
                </a:lnTo>
                <a:lnTo>
                  <a:pt x="1908562" y="1065146"/>
                </a:lnTo>
                <a:lnTo>
                  <a:pt x="1935191" y="1018245"/>
                </a:lnTo>
                <a:lnTo>
                  <a:pt x="1958211" y="969195"/>
                </a:lnTo>
                <a:lnTo>
                  <a:pt x="1977446" y="918179"/>
                </a:lnTo>
                <a:lnTo>
                  <a:pt x="1992716" y="865380"/>
                </a:lnTo>
                <a:lnTo>
                  <a:pt x="2003844" y="810981"/>
                </a:lnTo>
                <a:lnTo>
                  <a:pt x="2010651" y="755164"/>
                </a:lnTo>
                <a:lnTo>
                  <a:pt x="2012960" y="698113"/>
                </a:lnTo>
                <a:lnTo>
                  <a:pt x="2010636" y="641045"/>
                </a:lnTo>
                <a:lnTo>
                  <a:pt x="2003789" y="585213"/>
                </a:lnTo>
                <a:lnTo>
                  <a:pt x="1992599" y="530800"/>
                </a:lnTo>
                <a:lnTo>
                  <a:pt x="1977250" y="477988"/>
                </a:lnTo>
                <a:lnTo>
                  <a:pt x="1957924" y="426961"/>
                </a:lnTo>
                <a:lnTo>
                  <a:pt x="1934805" y="377902"/>
                </a:lnTo>
                <a:lnTo>
                  <a:pt x="1908074" y="330992"/>
                </a:lnTo>
                <a:lnTo>
                  <a:pt x="1877915" y="286416"/>
                </a:lnTo>
                <a:lnTo>
                  <a:pt x="1844510" y="244355"/>
                </a:lnTo>
                <a:lnTo>
                  <a:pt x="1808043" y="204993"/>
                </a:lnTo>
                <a:lnTo>
                  <a:pt x="1768694" y="168512"/>
                </a:lnTo>
                <a:lnTo>
                  <a:pt x="1726649" y="135095"/>
                </a:lnTo>
                <a:lnTo>
                  <a:pt x="1682088" y="104925"/>
                </a:lnTo>
                <a:lnTo>
                  <a:pt x="1635195" y="78184"/>
                </a:lnTo>
                <a:lnTo>
                  <a:pt x="1586152" y="55056"/>
                </a:lnTo>
                <a:lnTo>
                  <a:pt x="1535142" y="35723"/>
                </a:lnTo>
                <a:lnTo>
                  <a:pt x="1482349" y="20368"/>
                </a:lnTo>
                <a:lnTo>
                  <a:pt x="1427954" y="9174"/>
                </a:lnTo>
                <a:lnTo>
                  <a:pt x="1372140" y="2324"/>
                </a:lnTo>
                <a:lnTo>
                  <a:pt x="1315090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8579" y="746638"/>
            <a:ext cx="1781810" cy="934085"/>
          </a:xfrm>
          <a:custGeom>
            <a:avLst/>
            <a:gdLst/>
            <a:ahLst/>
            <a:cxnLst/>
            <a:rect l="l" t="t" r="r" b="b"/>
            <a:pathLst>
              <a:path w="1781810" h="934085">
                <a:moveTo>
                  <a:pt x="1315090" y="0"/>
                </a:moveTo>
                <a:lnTo>
                  <a:pt x="0" y="0"/>
                </a:lnTo>
                <a:lnTo>
                  <a:pt x="0" y="115702"/>
                </a:lnTo>
                <a:lnTo>
                  <a:pt x="1315090" y="115702"/>
                </a:lnTo>
                <a:lnTo>
                  <a:pt x="1343906" y="116864"/>
                </a:lnTo>
                <a:lnTo>
                  <a:pt x="1399511" y="125893"/>
                </a:lnTo>
                <a:lnTo>
                  <a:pt x="1451811" y="143262"/>
                </a:lnTo>
                <a:lnTo>
                  <a:pt x="1500087" y="168253"/>
                </a:lnTo>
                <a:lnTo>
                  <a:pt x="1543620" y="200147"/>
                </a:lnTo>
                <a:lnTo>
                  <a:pt x="1581691" y="238224"/>
                </a:lnTo>
                <a:lnTo>
                  <a:pt x="1613580" y="281767"/>
                </a:lnTo>
                <a:lnTo>
                  <a:pt x="1638569" y="330057"/>
                </a:lnTo>
                <a:lnTo>
                  <a:pt x="1655937" y="382375"/>
                </a:lnTo>
                <a:lnTo>
                  <a:pt x="1664965" y="438001"/>
                </a:lnTo>
                <a:lnTo>
                  <a:pt x="1666128" y="466831"/>
                </a:lnTo>
                <a:lnTo>
                  <a:pt x="1664965" y="495665"/>
                </a:lnTo>
                <a:lnTo>
                  <a:pt x="1655937" y="551300"/>
                </a:lnTo>
                <a:lnTo>
                  <a:pt x="1638569" y="603623"/>
                </a:lnTo>
                <a:lnTo>
                  <a:pt x="1613580" y="651917"/>
                </a:lnTo>
                <a:lnTo>
                  <a:pt x="1581691" y="695464"/>
                </a:lnTo>
                <a:lnTo>
                  <a:pt x="1543620" y="733544"/>
                </a:lnTo>
                <a:lnTo>
                  <a:pt x="1500087" y="765439"/>
                </a:lnTo>
                <a:lnTo>
                  <a:pt x="1451811" y="790430"/>
                </a:lnTo>
                <a:lnTo>
                  <a:pt x="1399511" y="807800"/>
                </a:lnTo>
                <a:lnTo>
                  <a:pt x="1343906" y="816829"/>
                </a:lnTo>
                <a:lnTo>
                  <a:pt x="1315090" y="817991"/>
                </a:lnTo>
                <a:lnTo>
                  <a:pt x="0" y="817991"/>
                </a:lnTo>
                <a:lnTo>
                  <a:pt x="0" y="933571"/>
                </a:lnTo>
                <a:lnTo>
                  <a:pt x="1315090" y="933571"/>
                </a:lnTo>
                <a:lnTo>
                  <a:pt x="1353133" y="932027"/>
                </a:lnTo>
                <a:lnTo>
                  <a:pt x="1426677" y="920031"/>
                </a:lnTo>
                <a:lnTo>
                  <a:pt x="1496007" y="896952"/>
                </a:lnTo>
                <a:lnTo>
                  <a:pt x="1560133" y="863744"/>
                </a:lnTo>
                <a:lnTo>
                  <a:pt x="1618063" y="821360"/>
                </a:lnTo>
                <a:lnTo>
                  <a:pt x="1668808" y="770753"/>
                </a:lnTo>
                <a:lnTo>
                  <a:pt x="1711376" y="712877"/>
                </a:lnTo>
                <a:lnTo>
                  <a:pt x="1744778" y="648686"/>
                </a:lnTo>
                <a:lnTo>
                  <a:pt x="1768022" y="579132"/>
                </a:lnTo>
                <a:lnTo>
                  <a:pt x="1780119" y="505168"/>
                </a:lnTo>
                <a:lnTo>
                  <a:pt x="1781677" y="466831"/>
                </a:lnTo>
                <a:lnTo>
                  <a:pt x="1780119" y="428497"/>
                </a:lnTo>
                <a:lnTo>
                  <a:pt x="1768022" y="354535"/>
                </a:lnTo>
                <a:lnTo>
                  <a:pt x="1744778" y="284975"/>
                </a:lnTo>
                <a:lnTo>
                  <a:pt x="1711376" y="220773"/>
                </a:lnTo>
                <a:lnTo>
                  <a:pt x="1668808" y="162883"/>
                </a:lnTo>
                <a:lnTo>
                  <a:pt x="1618063" y="112260"/>
                </a:lnTo>
                <a:lnTo>
                  <a:pt x="1560133" y="69860"/>
                </a:lnTo>
                <a:lnTo>
                  <a:pt x="1496007" y="36637"/>
                </a:lnTo>
                <a:lnTo>
                  <a:pt x="1426677" y="13547"/>
                </a:lnTo>
                <a:lnTo>
                  <a:pt x="1353133" y="1545"/>
                </a:lnTo>
                <a:lnTo>
                  <a:pt x="1315090" y="0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6555" y="7297542"/>
            <a:ext cx="1207135" cy="2303780"/>
          </a:xfrm>
          <a:custGeom>
            <a:avLst/>
            <a:gdLst/>
            <a:ahLst/>
            <a:cxnLst/>
            <a:rect l="l" t="t" r="r" b="b"/>
            <a:pathLst>
              <a:path w="1207135" h="2303779">
                <a:moveTo>
                  <a:pt x="603503" y="0"/>
                </a:moveTo>
                <a:lnTo>
                  <a:pt x="553946" y="2015"/>
                </a:lnTo>
                <a:lnTo>
                  <a:pt x="505503" y="7955"/>
                </a:lnTo>
                <a:lnTo>
                  <a:pt x="458328" y="17658"/>
                </a:lnTo>
                <a:lnTo>
                  <a:pt x="412577" y="30966"/>
                </a:lnTo>
                <a:lnTo>
                  <a:pt x="368403" y="47717"/>
                </a:lnTo>
                <a:lnTo>
                  <a:pt x="325960" y="67751"/>
                </a:lnTo>
                <a:lnTo>
                  <a:pt x="285404" y="90909"/>
                </a:lnTo>
                <a:lnTo>
                  <a:pt x="246887" y="117029"/>
                </a:lnTo>
                <a:lnTo>
                  <a:pt x="210566" y="145952"/>
                </a:lnTo>
                <a:lnTo>
                  <a:pt x="176593" y="177517"/>
                </a:lnTo>
                <a:lnTo>
                  <a:pt x="145123" y="211565"/>
                </a:lnTo>
                <a:lnTo>
                  <a:pt x="116311" y="247934"/>
                </a:lnTo>
                <a:lnTo>
                  <a:pt x="90311" y="286466"/>
                </a:lnTo>
                <a:lnTo>
                  <a:pt x="67276" y="326998"/>
                </a:lnTo>
                <a:lnTo>
                  <a:pt x="47363" y="369372"/>
                </a:lnTo>
                <a:lnTo>
                  <a:pt x="30723" y="413427"/>
                </a:lnTo>
                <a:lnTo>
                  <a:pt x="17513" y="459003"/>
                </a:lnTo>
                <a:lnTo>
                  <a:pt x="7886" y="505940"/>
                </a:lnTo>
                <a:lnTo>
                  <a:pt x="1997" y="554077"/>
                </a:lnTo>
                <a:lnTo>
                  <a:pt x="0" y="603254"/>
                </a:lnTo>
                <a:lnTo>
                  <a:pt x="0" y="2303657"/>
                </a:lnTo>
                <a:lnTo>
                  <a:pt x="149626" y="2303657"/>
                </a:lnTo>
                <a:lnTo>
                  <a:pt x="149626" y="603254"/>
                </a:lnTo>
                <a:lnTo>
                  <a:pt x="151128" y="566008"/>
                </a:lnTo>
                <a:lnTo>
                  <a:pt x="162801" y="494136"/>
                </a:lnTo>
                <a:lnTo>
                  <a:pt x="185256" y="426533"/>
                </a:lnTo>
                <a:lnTo>
                  <a:pt x="217562" y="364130"/>
                </a:lnTo>
                <a:lnTo>
                  <a:pt x="258791" y="307855"/>
                </a:lnTo>
                <a:lnTo>
                  <a:pt x="308014" y="258640"/>
                </a:lnTo>
                <a:lnTo>
                  <a:pt x="364299" y="217416"/>
                </a:lnTo>
                <a:lnTo>
                  <a:pt x="426719" y="185111"/>
                </a:lnTo>
                <a:lnTo>
                  <a:pt x="494343" y="162658"/>
                </a:lnTo>
                <a:lnTo>
                  <a:pt x="566242" y="150985"/>
                </a:lnTo>
                <a:lnTo>
                  <a:pt x="603503" y="149483"/>
                </a:lnTo>
                <a:lnTo>
                  <a:pt x="1000343" y="149483"/>
                </a:lnTo>
                <a:lnTo>
                  <a:pt x="996543" y="145952"/>
                </a:lnTo>
                <a:lnTo>
                  <a:pt x="960215" y="117029"/>
                </a:lnTo>
                <a:lnTo>
                  <a:pt x="921692" y="90909"/>
                </a:lnTo>
                <a:lnTo>
                  <a:pt x="881127" y="67751"/>
                </a:lnTo>
                <a:lnTo>
                  <a:pt x="838675" y="47717"/>
                </a:lnTo>
                <a:lnTo>
                  <a:pt x="794490" y="30966"/>
                </a:lnTo>
                <a:lnTo>
                  <a:pt x="748726" y="17658"/>
                </a:lnTo>
                <a:lnTo>
                  <a:pt x="701537" y="7955"/>
                </a:lnTo>
                <a:lnTo>
                  <a:pt x="653078" y="2015"/>
                </a:lnTo>
                <a:lnTo>
                  <a:pt x="603503" y="0"/>
                </a:lnTo>
                <a:close/>
              </a:path>
              <a:path w="1207135" h="2303779">
                <a:moveTo>
                  <a:pt x="1000343" y="149483"/>
                </a:moveTo>
                <a:lnTo>
                  <a:pt x="603503" y="149483"/>
                </a:lnTo>
                <a:lnTo>
                  <a:pt x="640787" y="150985"/>
                </a:lnTo>
                <a:lnTo>
                  <a:pt x="677232" y="155416"/>
                </a:lnTo>
                <a:lnTo>
                  <a:pt x="747143" y="172595"/>
                </a:lnTo>
                <a:lnTo>
                  <a:pt x="812307" y="200090"/>
                </a:lnTo>
                <a:lnTo>
                  <a:pt x="871795" y="236971"/>
                </a:lnTo>
                <a:lnTo>
                  <a:pt x="924679" y="282307"/>
                </a:lnTo>
                <a:lnTo>
                  <a:pt x="970030" y="335168"/>
                </a:lnTo>
                <a:lnTo>
                  <a:pt x="1006920" y="394623"/>
                </a:lnTo>
                <a:lnTo>
                  <a:pt x="1034419" y="459743"/>
                </a:lnTo>
                <a:lnTo>
                  <a:pt x="1051600" y="529597"/>
                </a:lnTo>
                <a:lnTo>
                  <a:pt x="1057534" y="603254"/>
                </a:lnTo>
                <a:lnTo>
                  <a:pt x="1057534" y="2303657"/>
                </a:lnTo>
                <a:lnTo>
                  <a:pt x="1207129" y="2303657"/>
                </a:lnTo>
                <a:lnTo>
                  <a:pt x="1207129" y="603254"/>
                </a:lnTo>
                <a:lnTo>
                  <a:pt x="1205132" y="554077"/>
                </a:lnTo>
                <a:lnTo>
                  <a:pt x="1199243" y="505940"/>
                </a:lnTo>
                <a:lnTo>
                  <a:pt x="1189615" y="459003"/>
                </a:lnTo>
                <a:lnTo>
                  <a:pt x="1176405" y="413427"/>
                </a:lnTo>
                <a:lnTo>
                  <a:pt x="1159764" y="369372"/>
                </a:lnTo>
                <a:lnTo>
                  <a:pt x="1139849" y="326998"/>
                </a:lnTo>
                <a:lnTo>
                  <a:pt x="1116813" y="286466"/>
                </a:lnTo>
                <a:lnTo>
                  <a:pt x="1090810" y="247934"/>
                </a:lnTo>
                <a:lnTo>
                  <a:pt x="1061994" y="211565"/>
                </a:lnTo>
                <a:lnTo>
                  <a:pt x="1030521" y="177517"/>
                </a:lnTo>
                <a:lnTo>
                  <a:pt x="1000343" y="149483"/>
                </a:lnTo>
                <a:close/>
              </a:path>
            </a:pathLst>
          </a:custGeom>
          <a:solidFill>
            <a:srgbClr val="D739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79" y="30"/>
            <a:ext cx="3886200" cy="9600565"/>
          </a:xfrm>
          <a:custGeom>
            <a:avLst/>
            <a:gdLst/>
            <a:ahLst/>
            <a:cxnLst/>
            <a:rect l="l" t="t" r="r" b="b"/>
            <a:pathLst>
              <a:path w="3886200" h="9600565">
                <a:moveTo>
                  <a:pt x="0" y="9600193"/>
                </a:moveTo>
                <a:lnTo>
                  <a:pt x="3886199" y="9600193"/>
                </a:lnTo>
                <a:lnTo>
                  <a:pt x="3886199" y="0"/>
                </a:lnTo>
                <a:lnTo>
                  <a:pt x="0" y="0"/>
                </a:lnTo>
                <a:lnTo>
                  <a:pt x="0" y="9600193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" y="2392436"/>
            <a:ext cx="6629400" cy="5266690"/>
          </a:xfrm>
          <a:custGeom>
            <a:avLst/>
            <a:gdLst/>
            <a:ahLst/>
            <a:cxnLst/>
            <a:rect l="l" t="t" r="r" b="b"/>
            <a:pathLst>
              <a:path w="6629400" h="5266690">
                <a:moveTo>
                  <a:pt x="0" y="5266425"/>
                </a:moveTo>
                <a:lnTo>
                  <a:pt x="6629399" y="5266425"/>
                </a:lnTo>
                <a:lnTo>
                  <a:pt x="6629399" y="0"/>
                </a:lnTo>
                <a:lnTo>
                  <a:pt x="0" y="0"/>
                </a:lnTo>
                <a:lnTo>
                  <a:pt x="0" y="5266425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10" y="2868710"/>
            <a:ext cx="38360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70" dirty="0">
                <a:solidFill>
                  <a:srgbClr val="D7392C"/>
                </a:solidFill>
                <a:latin typeface="Bookman Old Style"/>
                <a:cs typeface="Bookman Old Style"/>
              </a:rPr>
              <a:t>IN</a:t>
            </a:r>
            <a:r>
              <a:rPr sz="3600" b="0" spc="9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3600" b="0" spc="100" dirty="0">
                <a:solidFill>
                  <a:srgbClr val="D7392C"/>
                </a:solidFill>
                <a:latin typeface="Bookman Old Style"/>
                <a:cs typeface="Bookman Old Style"/>
              </a:rPr>
              <a:t>R</a:t>
            </a:r>
            <a:r>
              <a:rPr sz="3600" b="0" spc="75" dirty="0">
                <a:solidFill>
                  <a:srgbClr val="D7392C"/>
                </a:solidFill>
                <a:latin typeface="Bookman Old Style"/>
                <a:cs typeface="Bookman Old Style"/>
              </a:rPr>
              <a:t>O</a:t>
            </a:r>
            <a:r>
              <a:rPr sz="3600" b="0" spc="55" dirty="0">
                <a:solidFill>
                  <a:srgbClr val="D7392C"/>
                </a:solidFill>
                <a:latin typeface="Bookman Old Style"/>
                <a:cs typeface="Bookman Old Style"/>
              </a:rPr>
              <a:t>DUC</a:t>
            </a:r>
            <a:r>
              <a:rPr sz="3600" b="0" spc="100" dirty="0">
                <a:solidFill>
                  <a:srgbClr val="D7392C"/>
                </a:solidFill>
                <a:latin typeface="Bookman Old Style"/>
                <a:cs typeface="Bookman Old Style"/>
              </a:rPr>
              <a:t>T</a:t>
            </a:r>
            <a:r>
              <a:rPr sz="3600" b="0" spc="65" dirty="0">
                <a:solidFill>
                  <a:srgbClr val="D7392C"/>
                </a:solidFill>
                <a:latin typeface="Bookman Old Style"/>
                <a:cs typeface="Bookman Old Style"/>
              </a:rPr>
              <a:t>IO</a:t>
            </a:r>
            <a:r>
              <a:rPr sz="3600" b="0" spc="-30" dirty="0">
                <a:solidFill>
                  <a:srgbClr val="D7392C"/>
                </a:solidFill>
                <a:latin typeface="Bookman Old Style"/>
                <a:cs typeface="Bookman Old Style"/>
              </a:rPr>
              <a:t>N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902010" y="3870525"/>
            <a:ext cx="5970905" cy="299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AMAC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machine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was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eated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ess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rgy</a:t>
            </a:r>
            <a:r>
              <a:rPr sz="1200" spc="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coul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imp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ible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fort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8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gy</a:t>
            </a:r>
            <a:r>
              <a:rPr sz="1200" spc="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was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consume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gy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ms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uch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fuel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3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d,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olar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dal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ms</a:t>
            </a:r>
            <a:r>
              <a:rPr sz="1200" spc="-3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her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damaging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envi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require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mpl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devel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pmen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evai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10795" algn="just">
              <a:lnSpc>
                <a:spcPct val="110000"/>
              </a:lnSpc>
              <a:spcBef>
                <a:spcPts val="790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rld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more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icity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8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up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deva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8890" algn="just">
              <a:lnSpc>
                <a:spcPct val="110000"/>
              </a:lnSpc>
              <a:spcBef>
                <a:spcPts val="79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aware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heavi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pen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modify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effici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ms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1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9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app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iat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sz="1200" spc="10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label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MAC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even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’s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fica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ego.</a:t>
            </a:r>
            <a:endParaRPr sz="1200">
              <a:latin typeface="Corbel"/>
              <a:cs typeface="Corbel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ist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fit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nk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boro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ugh,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e.</a:t>
            </a:r>
            <a:endParaRPr sz="1200">
              <a:latin typeface="Corbel"/>
              <a:cs typeface="Corbel"/>
            </a:endParaRPr>
          </a:p>
          <a:p>
            <a:pPr marL="12700" marR="8890" algn="just">
              <a:lnSpc>
                <a:spcPct val="110000"/>
              </a:lnSpc>
              <a:spcBef>
                <a:spcPts val="790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wn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xt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few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pages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uses</a:t>
            </a:r>
            <a:r>
              <a:rPr sz="1200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mult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ural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ical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rather</a:t>
            </a:r>
            <a:r>
              <a:rPr sz="1200" spc="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ingle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ji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saw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remain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compl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etely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e,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simple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fact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ould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chea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0" y="6888309"/>
            <a:ext cx="306197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000"/>
              </a:lnSpc>
              <a:tabLst>
                <a:tab pos="807085" algn="l"/>
                <a:tab pos="1496060" algn="l"/>
                <a:tab pos="2248535" algn="l"/>
                <a:tab pos="2974340" algn="l"/>
              </a:tabLst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build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masse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minimum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res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You,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	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J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len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–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7693" y="7190061"/>
            <a:ext cx="5886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0397" y="7190061"/>
            <a:ext cx="154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9070" y="7190061"/>
            <a:ext cx="235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360" y="7190061"/>
            <a:ext cx="434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AMAC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COM</a:t>
            </a:r>
            <a:r>
              <a:rPr spc="100" dirty="0"/>
              <a:t>P</a:t>
            </a:r>
            <a:r>
              <a:rPr spc="55" dirty="0"/>
              <a:t>ON</a:t>
            </a:r>
            <a:r>
              <a:rPr spc="90" dirty="0"/>
              <a:t>E</a:t>
            </a:r>
            <a:r>
              <a:rPr spc="75" dirty="0"/>
              <a:t>N</a:t>
            </a:r>
            <a:r>
              <a:rPr spc="90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0" y="1968190"/>
            <a:ext cx="5847080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The Comp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nen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…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(I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ain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aft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tion)</a:t>
            </a:r>
            <a:endParaRPr sz="12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  <a:spcBef>
                <a:spcPts val="935"/>
              </a:spcBef>
            </a:pP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b="1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terwe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endParaRPr sz="1200">
              <a:latin typeface="Corbel"/>
              <a:cs typeface="Corbel"/>
            </a:endParaRPr>
          </a:p>
          <a:p>
            <a:pPr marL="12700" marR="5080">
              <a:lnSpc>
                <a:spcPct val="109800"/>
              </a:lnSpc>
              <a:spcBef>
                <a:spcPts val="805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rwei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weig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al,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rev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gravi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fal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kin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rgy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its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mplete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more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but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event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ual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z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alance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6635330"/>
            <a:ext cx="5899785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2.</a:t>
            </a:r>
            <a:r>
              <a:rPr sz="1200" b="1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etic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Li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fo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repu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97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magne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ave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gative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larit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ample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ck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egative,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sta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762755"/>
            <a:ext cx="1537335" cy="2126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2656" y="4328800"/>
            <a:ext cx="2161922" cy="1562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649" y="8029285"/>
            <a:ext cx="1480818" cy="1504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300" y="7893076"/>
            <a:ext cx="1777998" cy="1715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1870"/>
            <a:ext cx="5942965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050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toge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alter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ative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thod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pis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elect</a:t>
            </a:r>
            <a:r>
              <a:rPr sz="1200" spc="2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nec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7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sepa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ate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3.</a:t>
            </a:r>
            <a:r>
              <a:rPr sz="1200" b="1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b="1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Rev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lvi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Dr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um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atta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rwei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eac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eig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reat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simple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est,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pi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bear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ich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unt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rwei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ht.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36" y="3034162"/>
            <a:ext cx="2605912" cy="3470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1870"/>
            <a:ext cx="517842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4.</a:t>
            </a:r>
            <a:r>
              <a:rPr sz="1200" b="1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b="1" spc="-9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ica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dv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b="1" spc="-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Set</a:t>
            </a:r>
            <a:endParaRPr sz="1200">
              <a:latin typeface="Corbel"/>
              <a:cs typeface="Corbe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Ex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urce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Li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k:</a:t>
            </a:r>
            <a:r>
              <a:rPr sz="1200" b="1" spc="-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u="sng" dirty="0">
                <a:solidFill>
                  <a:srgbClr val="0462C1"/>
                </a:solidFill>
                <a:latin typeface="Corbel"/>
                <a:cs typeface="Corbel"/>
              </a:rPr>
              <a:t>https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:/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/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d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u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c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tio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n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.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ve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x.co</a:t>
            </a:r>
            <a:r>
              <a:rPr sz="1200" b="1" u="sng" dirty="0">
                <a:solidFill>
                  <a:srgbClr val="0462C1"/>
                </a:solidFill>
                <a:latin typeface="Corbel"/>
                <a:cs typeface="Corbel"/>
              </a:rPr>
              <a:t>m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/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x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y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l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em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_c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o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n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t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n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t/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m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ch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an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ica</a:t>
            </a:r>
            <a:r>
              <a:rPr sz="1200" b="1" u="sng" spc="15" dirty="0">
                <a:solidFill>
                  <a:srgbClr val="0462C1"/>
                </a:solidFill>
                <a:latin typeface="Corbel"/>
                <a:cs typeface="Corbel"/>
              </a:rPr>
              <a:t>l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-</a:t>
            </a:r>
            <a:r>
              <a:rPr sz="1200" b="1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dv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n</a:t>
            </a:r>
            <a:r>
              <a:rPr sz="1200" b="1" u="sng" spc="10" dirty="0">
                <a:solidFill>
                  <a:srgbClr val="0462C1"/>
                </a:solidFill>
                <a:latin typeface="Corbel"/>
                <a:cs typeface="Corbel"/>
              </a:rPr>
              <a:t>t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g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/pdf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/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m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cha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nic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5" dirty="0">
                <a:solidFill>
                  <a:srgbClr val="0462C1"/>
                </a:solidFill>
                <a:latin typeface="Corbel"/>
                <a:cs typeface="Corbel"/>
              </a:rPr>
              <a:t>l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-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d</a:t>
            </a:r>
            <a:r>
              <a:rPr sz="1200" b="1" u="sng" dirty="0">
                <a:solidFill>
                  <a:srgbClr val="0462C1"/>
                </a:solidFill>
                <a:latin typeface="Corbel"/>
                <a:cs typeface="Corbel"/>
              </a:rPr>
              <a:t>v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an</a:t>
            </a:r>
            <a:r>
              <a:rPr sz="1200" b="1" u="sng" spc="10" dirty="0">
                <a:solidFill>
                  <a:srgbClr val="0462C1"/>
                </a:solidFill>
                <a:latin typeface="Corbel"/>
                <a:cs typeface="Corbel"/>
              </a:rPr>
              <a:t>t</a:t>
            </a:r>
            <a:r>
              <a:rPr sz="1200" b="1" u="sng" spc="-20" dirty="0">
                <a:solidFill>
                  <a:srgbClr val="0462C1"/>
                </a:solidFill>
                <a:latin typeface="Corbel"/>
                <a:cs typeface="Corbel"/>
              </a:rPr>
              <a:t>a</a:t>
            </a:r>
            <a:r>
              <a:rPr sz="1200" b="1" u="sng" spc="-10" dirty="0">
                <a:solidFill>
                  <a:srgbClr val="0462C1"/>
                </a:solidFill>
                <a:latin typeface="Corbel"/>
                <a:cs typeface="Corbel"/>
              </a:rPr>
              <a:t>g</a:t>
            </a:r>
            <a:r>
              <a:rPr sz="1200" b="1" u="sng" spc="-15" dirty="0">
                <a:solidFill>
                  <a:srgbClr val="0462C1"/>
                </a:solidFill>
                <a:latin typeface="Corbel"/>
                <a:cs typeface="Corbel"/>
              </a:rPr>
              <a:t>e</a:t>
            </a:r>
            <a:r>
              <a:rPr sz="1200" b="1" u="sng" spc="-5" dirty="0">
                <a:solidFill>
                  <a:srgbClr val="0462C1"/>
                </a:solidFill>
                <a:latin typeface="Corbel"/>
                <a:cs typeface="Corbel"/>
              </a:rPr>
              <a:t>.pdf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5" y="6045529"/>
            <a:ext cx="575818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800"/>
              </a:lnSpc>
            </a:pP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See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mall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ex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tha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b="1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ir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ivi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tra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tions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driven</a:t>
            </a:r>
            <a:r>
              <a:rPr sz="1200" b="1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r,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lt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ugh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thi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ex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same</a:t>
            </a:r>
            <a:r>
              <a:rPr sz="1200" b="1" spc="-4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ize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xpl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ins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wh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pp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dif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fere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iz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b="1" spc="-1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ov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lustra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sys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fo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his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AMAC</a:t>
            </a:r>
            <a:r>
              <a:rPr sz="1200" b="1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ign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pi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dle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20596"/>
            <a:ext cx="5943600" cy="4183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7694879"/>
            <a:ext cx="596011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Mechanical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vant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age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rota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inati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paral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ample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atio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:125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eet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ach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par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rminat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43600" cy="6340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1870"/>
            <a:ext cx="587883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5.</a:t>
            </a:r>
            <a:r>
              <a:rPr sz="1200" b="1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b="1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tor</a:t>
            </a:r>
            <a:endParaRPr sz="1200">
              <a:latin typeface="Corbel"/>
              <a:cs typeface="Corbe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iece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zz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rator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self,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examples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talian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Make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3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Watt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Step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Up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ator</a:t>
            </a:r>
            <a:r>
              <a:rPr sz="1200" spc="-4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–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rbine,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its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wn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ring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side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1:1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2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gear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atio.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pick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gene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rator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spin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dle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equ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1408"/>
            <a:ext cx="4114800" cy="3647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1870"/>
            <a:ext cx="585406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6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dirty="0">
                <a:solidFill>
                  <a:srgbClr val="10222B"/>
                </a:solidFill>
                <a:latin typeface="Times New Roman"/>
                <a:cs typeface="Times New Roman"/>
              </a:rPr>
              <a:t>  </a:t>
            </a:r>
            <a:r>
              <a:rPr sz="1200" b="1" spc="-114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g,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ude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el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ctric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pow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man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ms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9600"/>
              </a:lnSpc>
            </a:pP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casin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ugh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hes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compo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arr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nclu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any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elec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ronic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even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ample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6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wer</a:t>
            </a:r>
            <a:r>
              <a:rPr sz="1200" spc="-3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utp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6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elay</a:t>
            </a:r>
            <a:r>
              <a:rPr sz="1200" spc="-5" dirty="0">
                <a:solidFill>
                  <a:srgbClr val="1022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9980" y="2121133"/>
            <a:ext cx="4203070" cy="4171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350" y="2279894"/>
            <a:ext cx="2861309" cy="6177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2016</Words>
  <Application>Microsoft Office PowerPoint</Application>
  <PresentationFormat>Benutzerdefiniert</PresentationFormat>
  <Paragraphs>143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PowerPoint-Präsentation</vt:lpstr>
      <vt:lpstr>PowerPoint-Präsentation</vt:lpstr>
      <vt:lpstr>PowerPoint-Präsentation</vt:lpstr>
      <vt:lpstr>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ADVANCED GENERATOR SOLUTION</vt:lpstr>
      <vt:lpstr>USE CASES</vt:lpstr>
      <vt:lpstr>USE CASE #1</vt:lpstr>
      <vt:lpstr>USE CASE #2</vt:lpstr>
      <vt:lpstr>USE CASE #3</vt:lpstr>
      <vt:lpstr>PowerPoint-Präsentation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2023-09-03T18:12:14Z</dcterms:created>
  <dcterms:modified xsi:type="dcterms:W3CDTF">2023-09-03T16:12:16Z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LastSaved">
    <vt:filetime>2023-09-03T00:00:00Z</vt:filetime>
  </property>
</Properties>
</file>