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4D5-5B5A-C66B-A5AE-5412E41F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C77B-E7B2-D971-0D4B-DDC43738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8AE8-4BEA-E2DD-D01A-91F511D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350C-B45C-B4A2-F8EF-99EE3D96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C7E6-3208-75C5-EBC4-580AA0A5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C20F-A213-FDEF-6D0C-25F68B86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5CAC-39C1-5DA7-7C14-7407FCBE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3E5E-D4F9-13A6-347A-8317D31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1BA6-9B20-ABE9-6D4E-C161FB2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AC4A-1C14-4157-8F53-0C261609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C5F5F-C4FA-33DE-E7FD-11BD4D705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F5607-4F3C-5DED-7432-ADA1D8E7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3FC8-D83E-154B-01B3-52F72B3B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4CF1-4261-8650-CAEB-F9FA3A8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D6AB-39A1-7442-0BE4-1532201D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8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C38-C2E6-AA5F-4215-80062953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9A1F-2A3D-F791-3211-9976C2A9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5C9B-6BB8-FDA9-54DC-7032719C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D8FC-A6C4-B841-92FA-ADAA5E09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D566-481D-7A21-7B84-070C4B33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B998-94FE-AAF2-DB3C-4B95509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ACE9-6228-19C6-48E9-0552B35F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856A-5564-8666-0B1C-D82E901D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C77D-9E00-DA76-14F2-6AE88319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06BA-8780-B7D1-DDAA-A72B039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6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7D4-8DD7-6C82-0CE3-CC42ECB8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0240-A302-EEDE-E93C-2FF55EF84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744D-A6C7-285C-8147-B1CC131A4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EEA2-E167-A597-0866-9C8198EF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8030-1384-BEC9-66B2-962CAC76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C592-EC14-A9BD-F97B-015947E2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1F9-344D-688D-A50E-61B383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F442-5C79-9A04-9146-6BD09B9D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A38F8-0A7C-A504-F4EA-355D1AB1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A672F-6667-0D9A-5C72-02D78B515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5C6C4-A641-A383-6012-7287E307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89FCE-ECD7-0D3A-A528-0A8305AB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41E1A-7DA3-A645-3A67-6F96C8A1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778F3-FE68-26DB-91C1-00A88EC2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F38A-460B-5AFB-F83C-63F1FCC3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2AD49-C4C7-E440-CD28-C5B29890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54EB9-6779-8C8D-9446-8E57144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235C6-14B6-EBD4-ADB9-CCB38C8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0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F6F9E-C5B3-CE74-C56F-0ACBF66B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C234-43F0-6F6E-8106-5867BF81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B8CF-F992-E233-A69E-F8129A0A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AFBA-9466-0EB5-EBE3-3DBAFB6F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D032-D8EA-683A-847D-525D00C0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9173-DA8B-B2E9-BE74-FC2C3C27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9C45-4E35-47DB-2EFD-87CF5EA4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D961-5F25-7CFA-3AD1-304432A7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F7123-F8ED-D90B-CBC7-C5954F1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CBDE-E972-3DB6-E22A-974A54EE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5FF9-B748-C645-4359-5135D2450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7DC0-432F-884C-C3C1-19F3012D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64D66-EB44-A037-4946-895DE273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940D-049D-2A75-77EA-5E51BD9D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4EA0-3F40-C6BD-DE04-B35C30FD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DC36C-8059-53B7-6ACE-73DE0940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7BDD-66FF-5BDB-F41C-F5CEFDEE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B107-9BFC-B688-86F7-E7B0C20B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3DE39-FDC5-4B6C-ABFE-0416692BE3B2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9A52-956D-4AA4-F019-41DBB69A8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C19D-AE96-7193-8CF8-D8973E5B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67B28-7C3D-408A-B34C-EB15BF0A18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8E94-3B97-77A4-F0DE-F0FC25EE5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CFAE-0715-B2D4-DDBB-CC56CAF03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Nectarine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3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Amadlouss, Yasmine</dc:creator>
  <cp:lastModifiedBy>Amadlouss, Yasmine</cp:lastModifiedBy>
  <cp:revision>8</cp:revision>
  <dcterms:created xsi:type="dcterms:W3CDTF">2024-09-27T07:59:57Z</dcterms:created>
  <dcterms:modified xsi:type="dcterms:W3CDTF">2024-09-27T15:14:35Z</dcterms:modified>
</cp:coreProperties>
</file>