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6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9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8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2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3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7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39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7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633B-7144-4213-BC9A-E4F4B83FED27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A3FD-3164-4221-AA29-A91E43B91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32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1354" y="311938"/>
            <a:ext cx="11648049" cy="6257673"/>
            <a:chOff x="281354" y="311938"/>
            <a:chExt cx="11648049" cy="62576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15" y="1023139"/>
              <a:ext cx="2697791" cy="151750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66" y="1023139"/>
              <a:ext cx="2697788" cy="151750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66" y="2959458"/>
              <a:ext cx="2697788" cy="15175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551" y="4895774"/>
              <a:ext cx="1620833" cy="151750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15" y="2959457"/>
              <a:ext cx="2697791" cy="151750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15" y="4895775"/>
              <a:ext cx="2697791" cy="151750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17991" y="311938"/>
              <a:ext cx="11051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AJPanel</a:t>
              </a:r>
              <a:r>
                <a:rPr lang="en-US" sz="3200" b="1" dirty="0" smtClean="0">
                  <a:solidFill>
                    <a:schemeClr val="accent6">
                      <a:lumMod val="50000"/>
                    </a:schemeClr>
                  </a:solidFill>
                </a:rPr>
                <a:t> Screenshot Hotkeys</a:t>
              </a:r>
              <a:endParaRPr lang="en-GB" sz="3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202077" y="1125415"/>
              <a:ext cx="5764501" cy="141523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Capture All Screen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Hotkeys :    </a:t>
              </a:r>
              <a:r>
                <a:rPr lang="en-US" b="1" dirty="0" smtClean="0">
                  <a:solidFill>
                    <a:srgbClr val="C00000"/>
                  </a:solidFill>
                </a:rPr>
                <a:t>F1</a:t>
              </a:r>
              <a:r>
                <a:rPr lang="en-US" b="1" dirty="0" smtClean="0">
                  <a:solidFill>
                    <a:schemeClr val="tx1"/>
                  </a:solidFill>
                </a:rPr>
                <a:t>  ,  Long-</a:t>
              </a:r>
              <a:r>
                <a:rPr lang="en-US" b="1" dirty="0" smtClean="0">
                  <a:solidFill>
                    <a:srgbClr val="C00000"/>
                  </a:solidFill>
                </a:rPr>
                <a:t>TV</a:t>
              </a:r>
              <a:r>
                <a:rPr lang="en-US" b="1" dirty="0" smtClean="0">
                  <a:solidFill>
                    <a:schemeClr val="tx1"/>
                  </a:solidFill>
                </a:rPr>
                <a:t>  ,  Long-</a:t>
              </a:r>
              <a:r>
                <a:rPr lang="en-US" b="1" dirty="0" smtClean="0">
                  <a:solidFill>
                    <a:srgbClr val="C00000"/>
                  </a:solidFill>
                </a:rPr>
                <a:t>TV/Radio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3202077" y="3061733"/>
              <a:ext cx="5764501" cy="1415229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Capture </a:t>
              </a:r>
              <a:r>
                <a:rPr lang="en-US" b="1" dirty="0" smtClean="0">
                  <a:solidFill>
                    <a:srgbClr val="FF0000"/>
                  </a:solidFill>
                </a:rPr>
                <a:t>Video</a:t>
              </a:r>
              <a:endParaRPr lang="en-US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Hotkeys : </a:t>
              </a:r>
              <a:r>
                <a:rPr lang="en-US" b="1" dirty="0" smtClean="0">
                  <a:solidFill>
                    <a:srgbClr val="C00000"/>
                  </a:solidFill>
                </a:rPr>
                <a:t>F2</a:t>
              </a:r>
              <a:r>
                <a:rPr lang="en-US" b="1" dirty="0" smtClean="0">
                  <a:solidFill>
                    <a:schemeClr val="tx1"/>
                  </a:solidFill>
                </a:rPr>
                <a:t>  ,  Long-</a:t>
              </a:r>
              <a:r>
                <a:rPr lang="en-US" b="1" dirty="0" smtClean="0">
                  <a:solidFill>
                    <a:srgbClr val="C00000"/>
                  </a:solidFill>
                </a:rPr>
                <a:t>Radio</a:t>
              </a:r>
              <a:r>
                <a:rPr lang="en-US" b="1" dirty="0" smtClean="0">
                  <a:solidFill>
                    <a:schemeClr val="tx1"/>
                  </a:solidFill>
                </a:rPr>
                <a:t>  ,  Long-</a:t>
              </a:r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202077" y="4998049"/>
              <a:ext cx="5764501" cy="141523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Capture </a:t>
              </a:r>
              <a:r>
                <a:rPr lang="en-US" b="1" dirty="0" smtClean="0">
                  <a:solidFill>
                    <a:srgbClr val="FF0000"/>
                  </a:solidFill>
                </a:rPr>
                <a:t>OSD</a:t>
              </a:r>
              <a:endParaRPr lang="en-US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Hotkeys : </a:t>
              </a:r>
              <a:r>
                <a:rPr lang="en-US" b="1" dirty="0" smtClean="0">
                  <a:solidFill>
                    <a:srgbClr val="C00000"/>
                  </a:solidFill>
                </a:rPr>
                <a:t>F3</a:t>
              </a:r>
              <a:r>
                <a:rPr lang="en-US" b="1" dirty="0" smtClean="0">
                  <a:solidFill>
                    <a:schemeClr val="tx1"/>
                  </a:solidFill>
                </a:rPr>
                <a:t>  </a:t>
              </a:r>
              <a:r>
                <a:rPr lang="en-US" b="1" dirty="0">
                  <a:solidFill>
                    <a:schemeClr val="tx1"/>
                  </a:solidFill>
                </a:rPr>
                <a:t>,  Long-</a:t>
              </a:r>
              <a:r>
                <a:rPr lang="en-US" b="1" dirty="0">
                  <a:solidFill>
                    <a:srgbClr val="C00000"/>
                  </a:solidFill>
                </a:rPr>
                <a:t>Help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5569" y="2232868"/>
              <a:ext cx="496800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70C0"/>
                  </a:solidFill>
                </a:rPr>
                <a:t>File : </a:t>
              </a:r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screenshot_Shang-Chi_20221021_141041.jpg</a:t>
              </a:r>
              <a:endParaRPr lang="en-GB" sz="1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569" y="6105501"/>
              <a:ext cx="496800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0070C0"/>
                  </a:solidFill>
                </a:rPr>
                <a:t>File : </a:t>
              </a:r>
              <a:r>
                <a:rPr lang="en-US" dirty="0" smtClean="0"/>
                <a:t>screenshot_AJPanel_(Main_Menu)_20221021_141100.jpg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5569" y="4169184"/>
              <a:ext cx="496800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rgbClr val="0070C0"/>
                  </a:solidFill>
                </a:rPr>
                <a:t>File : </a:t>
              </a:r>
              <a:r>
                <a:rPr lang="en-US" dirty="0" smtClean="0"/>
                <a:t>screenshot_Shang-Chi_20221021_141053.jpg</a:t>
              </a:r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354" y="311938"/>
              <a:ext cx="11648049" cy="6257673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975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603717" y="1237957"/>
            <a:ext cx="9242474" cy="4375052"/>
            <a:chOff x="1336431" y="323557"/>
            <a:chExt cx="9242474" cy="4375052"/>
          </a:xfrm>
        </p:grpSpPr>
        <p:sp>
          <p:nvSpPr>
            <p:cNvPr id="24" name="Rectangle 23"/>
            <p:cNvSpPr/>
            <p:nvPr/>
          </p:nvSpPr>
          <p:spPr>
            <a:xfrm>
              <a:off x="1336431" y="323557"/>
              <a:ext cx="9242474" cy="437505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5920" y="567905"/>
              <a:ext cx="86187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chemeClr val="accent6">
                      <a:lumMod val="50000"/>
                    </a:schemeClr>
                  </a:solidFill>
                </a:rPr>
                <a:t>AJPanel</a:t>
              </a:r>
              <a:r>
                <a:rPr lang="en-US" sz="3200" b="1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sz="3200" b="1" smtClean="0">
                  <a:solidFill>
                    <a:schemeClr val="accent6">
                      <a:lumMod val="50000"/>
                    </a:schemeClr>
                  </a:solidFill>
                </a:rPr>
                <a:t>OSD-Screenshot </a:t>
              </a:r>
              <a:r>
                <a:rPr lang="en-US" sz="3200" b="1" dirty="0" smtClean="0">
                  <a:solidFill>
                    <a:schemeClr val="accent6">
                      <a:lumMod val="50000"/>
                    </a:schemeClr>
                  </a:solidFill>
                </a:rPr>
                <a:t>File Name</a:t>
              </a:r>
              <a:endParaRPr lang="en-GB" sz="3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437"/>
            <a:stretch/>
          </p:blipFill>
          <p:spPr>
            <a:xfrm>
              <a:off x="1645920" y="2368978"/>
              <a:ext cx="8618732" cy="2090481"/>
            </a:xfrm>
            <a:prstGeom prst="rect">
              <a:avLst/>
            </a:prstGeom>
          </p:spPr>
        </p:pic>
        <p:sp>
          <p:nvSpPr>
            <p:cNvPr id="9" name="Left Brace 8"/>
            <p:cNvSpPr/>
            <p:nvPr/>
          </p:nvSpPr>
          <p:spPr>
            <a:xfrm rot="5400000">
              <a:off x="2512402" y="1207948"/>
              <a:ext cx="441704" cy="1848691"/>
            </a:xfrm>
            <a:prstGeom prst="leftBrace">
              <a:avLst>
                <a:gd name="adj1" fmla="val 18750"/>
                <a:gd name="adj2" fmla="val 50000"/>
              </a:avLst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5023506" y="1566694"/>
              <a:ext cx="441704" cy="1131198"/>
            </a:xfrm>
            <a:prstGeom prst="leftBrace">
              <a:avLst>
                <a:gd name="adj1" fmla="val 18750"/>
                <a:gd name="adj2" fmla="val 50000"/>
              </a:avLst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7356925" y="1747757"/>
              <a:ext cx="441704" cy="769072"/>
            </a:xfrm>
            <a:prstGeom prst="leftBrace">
              <a:avLst>
                <a:gd name="adj1" fmla="val 18750"/>
                <a:gd name="adj2" fmla="val 50000"/>
              </a:avLst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Left Brace 12"/>
            <p:cNvSpPr/>
            <p:nvPr/>
          </p:nvSpPr>
          <p:spPr>
            <a:xfrm rot="5400000">
              <a:off x="8151750" y="1867332"/>
              <a:ext cx="441704" cy="529922"/>
            </a:xfrm>
            <a:prstGeom prst="leftBrace">
              <a:avLst>
                <a:gd name="adj1" fmla="val 18750"/>
                <a:gd name="adj2" fmla="val 50000"/>
              </a:avLst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6280747" y="1585980"/>
              <a:ext cx="441704" cy="1092627"/>
            </a:xfrm>
            <a:prstGeom prst="leftBrace">
              <a:avLst>
                <a:gd name="adj1" fmla="val 18750"/>
                <a:gd name="adj2" fmla="val 50000"/>
              </a:avLst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3810" y="1311892"/>
              <a:ext cx="618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Path</a:t>
              </a:r>
              <a:endParaRPr lang="en-GB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44670" y="1311892"/>
              <a:ext cx="1076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Skin Title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8709" y="1311892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Skin Name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68333" y="1311892"/>
              <a:ext cx="63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Date</a:t>
              </a:r>
              <a:endParaRPr lang="en-GB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63158" y="131189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Time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0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66237" y="187080"/>
            <a:ext cx="7035315" cy="318391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79885" y="3762256"/>
            <a:ext cx="7021667" cy="2392884"/>
            <a:chOff x="279885" y="3762256"/>
            <a:chExt cx="7021667" cy="23928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29" y="3808132"/>
              <a:ext cx="6938555" cy="229735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3084394" y="5158854"/>
              <a:ext cx="2521955" cy="583123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9885" y="3762256"/>
              <a:ext cx="7021667" cy="2392884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9" y="267813"/>
            <a:ext cx="6898837" cy="30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0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24</cp:revision>
  <dcterms:created xsi:type="dcterms:W3CDTF">2022-10-19T00:12:43Z</dcterms:created>
  <dcterms:modified xsi:type="dcterms:W3CDTF">2023-08-11T09:31:24Z</dcterms:modified>
</cp:coreProperties>
</file>