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122523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925" y="1496484"/>
            <a:ext cx="10414476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4802717"/>
            <a:ext cx="9189244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20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1" y="486834"/>
            <a:ext cx="2641908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8" y="486834"/>
            <a:ext cx="7772569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15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1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7" y="2279653"/>
            <a:ext cx="105676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7" y="6119286"/>
            <a:ext cx="105676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86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2434167"/>
            <a:ext cx="5207238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2434167"/>
            <a:ext cx="5207238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486836"/>
            <a:ext cx="105676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5" y="2241551"/>
            <a:ext cx="518330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5" y="3340100"/>
            <a:ext cx="5183307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2241551"/>
            <a:ext cx="5208834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3340100"/>
            <a:ext cx="5208834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9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34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4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609600"/>
            <a:ext cx="395169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1316569"/>
            <a:ext cx="620274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3" y="2743200"/>
            <a:ext cx="395169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60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609600"/>
            <a:ext cx="395169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1316569"/>
            <a:ext cx="620274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3" y="2743200"/>
            <a:ext cx="395169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8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486836"/>
            <a:ext cx="105676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2434167"/>
            <a:ext cx="105676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8475136"/>
            <a:ext cx="275677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510F-DA35-462D-9F7F-8CD452B4A0DE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8475136"/>
            <a:ext cx="41351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8475136"/>
            <a:ext cx="275677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E23A-3BB1-4B71-8FBD-1E7B91690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52009" y="112906"/>
            <a:ext cx="11974293" cy="8672305"/>
            <a:chOff x="152009" y="112906"/>
            <a:chExt cx="11974293" cy="8672305"/>
          </a:xfrm>
        </p:grpSpPr>
        <p:sp>
          <p:nvSpPr>
            <p:cNvPr id="4" name="Rectangle 3"/>
            <p:cNvSpPr/>
            <p:nvPr/>
          </p:nvSpPr>
          <p:spPr>
            <a:xfrm>
              <a:off x="152009" y="112906"/>
              <a:ext cx="11974293" cy="8672305"/>
            </a:xfrm>
            <a:prstGeom prst="rect">
              <a:avLst/>
            </a:pr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1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9930" y="197016"/>
              <a:ext cx="7041415" cy="46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12" b="1" dirty="0" smtClean="0">
                  <a:solidFill>
                    <a:srgbClr val="0070C0"/>
                  </a:solidFill>
                </a:rPr>
                <a:t>Archive Files/Directories from Different Paths</a:t>
              </a:r>
              <a:endParaRPr lang="en-GB" sz="2412" b="1" dirty="0">
                <a:solidFill>
                  <a:srgbClr val="0070C0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085" y="191459"/>
              <a:ext cx="1531541" cy="47860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53" y="1060913"/>
              <a:ext cx="2230706" cy="2411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201" y="1060915"/>
              <a:ext cx="2645373" cy="239566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214" y="1060913"/>
              <a:ext cx="3046085" cy="93286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212" y="2054331"/>
              <a:ext cx="3036510" cy="141961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938" y="2489957"/>
              <a:ext cx="3060252" cy="98290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55" y="4053907"/>
              <a:ext cx="2877557" cy="203149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097" y="4053905"/>
              <a:ext cx="2391007" cy="20315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396" y="4059757"/>
              <a:ext cx="2954680" cy="203072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370" y="4059755"/>
              <a:ext cx="2900038" cy="202996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53" y="6602407"/>
              <a:ext cx="4546773" cy="206076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844" y="6602408"/>
              <a:ext cx="3195619" cy="205432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99855" y="634433"/>
              <a:ext cx="7041415" cy="46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12" b="1" dirty="0">
                  <a:solidFill>
                    <a:schemeClr val="accent2">
                      <a:lumMod val="50000"/>
                    </a:schemeClr>
                  </a:solidFill>
                </a:rPr>
                <a:t>1- Create Project</a:t>
              </a:r>
              <a:endParaRPr lang="en-GB" sz="2412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9854" y="3642063"/>
              <a:ext cx="7041415" cy="46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12" b="1" dirty="0">
                  <a:solidFill>
                    <a:schemeClr val="accent2">
                      <a:lumMod val="50000"/>
                    </a:schemeClr>
                  </a:solidFill>
                </a:rPr>
                <a:t>2- Collect Files and Directories</a:t>
              </a:r>
              <a:endParaRPr lang="en-GB" sz="2412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854" y="6196515"/>
              <a:ext cx="7041415" cy="46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12" b="1" dirty="0">
                  <a:solidFill>
                    <a:schemeClr val="accent2">
                      <a:lumMod val="50000"/>
                    </a:schemeClr>
                  </a:solidFill>
                </a:rPr>
                <a:t>3- Archive the Collected Files</a:t>
              </a:r>
              <a:endParaRPr lang="en-GB" sz="2412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160549" y="1339835"/>
              <a:ext cx="628650" cy="0"/>
            </a:xfrm>
            <a:prstGeom prst="straightConnector1">
              <a:avLst/>
            </a:prstGeom>
            <a:ln w="66675">
              <a:solidFill>
                <a:srgbClr val="FFFF00"/>
              </a:solidFill>
              <a:tailEnd type="triangle"/>
            </a:ln>
            <a:effectLst>
              <a:glow rad="76200">
                <a:srgbClr val="C00000"/>
              </a:glow>
              <a:outerShdw blurRad="50800" dist="50800" dir="54000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987171" y="1853993"/>
              <a:ext cx="5058" cy="404753"/>
            </a:xfrm>
            <a:prstGeom prst="straightConnector1">
              <a:avLst/>
            </a:prstGeom>
            <a:ln w="66675">
              <a:solidFill>
                <a:srgbClr val="FFFF00"/>
              </a:solidFill>
              <a:tailEnd type="triangle"/>
            </a:ln>
            <a:effectLst>
              <a:glow rad="76200">
                <a:srgbClr val="C00000"/>
              </a:glow>
              <a:outerShdw blurRad="50800" dist="50800" dir="54000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flipV="1">
              <a:off x="5611426" y="2309889"/>
              <a:ext cx="761611" cy="272021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033606" y="1339835"/>
              <a:ext cx="628650" cy="0"/>
            </a:xfrm>
            <a:prstGeom prst="straightConnector1">
              <a:avLst/>
            </a:prstGeom>
            <a:ln w="66675">
              <a:solidFill>
                <a:srgbClr val="FFFF00"/>
              </a:solidFill>
              <a:tailEnd type="triangle"/>
            </a:ln>
            <a:effectLst>
              <a:glow rad="76200">
                <a:srgbClr val="C00000"/>
              </a:glow>
              <a:outerShdw blurRad="50800" dist="50800" dir="54000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391247" y="2445899"/>
              <a:ext cx="2483688" cy="313163"/>
            </a:xfrm>
            <a:prstGeom prst="straightConnector1">
              <a:avLst/>
            </a:prstGeom>
            <a:ln w="66675">
              <a:solidFill>
                <a:srgbClr val="FFFF00"/>
              </a:solidFill>
              <a:tailEnd type="triangle"/>
            </a:ln>
            <a:effectLst>
              <a:glow rad="76200">
                <a:srgbClr val="C00000"/>
              </a:glow>
              <a:outerShdw blurRad="50800" dist="50800" dir="54000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231788" y="4242714"/>
              <a:ext cx="724905" cy="730709"/>
            </a:xfrm>
            <a:prstGeom prst="straightConnector1">
              <a:avLst/>
            </a:prstGeom>
            <a:ln w="66675">
              <a:solidFill>
                <a:srgbClr val="FFFF00"/>
              </a:solidFill>
              <a:tailEnd type="triangle"/>
            </a:ln>
            <a:effectLst>
              <a:glow rad="76200">
                <a:srgbClr val="C00000"/>
              </a:glow>
              <a:outerShdw blurRad="50800" dist="50800" dir="54000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Arrow Callout 61"/>
            <p:cNvSpPr/>
            <p:nvPr/>
          </p:nvSpPr>
          <p:spPr>
            <a:xfrm>
              <a:off x="2241365" y="4131370"/>
              <a:ext cx="1116861" cy="337031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8196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rgbClr val="FFFF00"/>
              </a:solidFill>
              <a:tailEnd type="triangle"/>
            </a:ln>
            <a:effectLst>
              <a:glow rad="76200">
                <a:srgbClr val="C00000"/>
              </a:glow>
              <a:outerShdw blurRad="50800" dist="50800" dir="54000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Menu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394088" y="4973423"/>
              <a:ext cx="563282" cy="455589"/>
            </a:xfrm>
            <a:prstGeom prst="straightConnector1">
              <a:avLst/>
            </a:prstGeom>
            <a:ln w="66675">
              <a:solidFill>
                <a:srgbClr val="FFFF00"/>
              </a:solidFill>
              <a:tailEnd type="triangle"/>
            </a:ln>
            <a:effectLst>
              <a:glow rad="76200">
                <a:srgbClr val="C00000"/>
              </a:glow>
              <a:outerShdw blurRad="50800" dist="50800" dir="54000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4418828" y="7507956"/>
              <a:ext cx="922014" cy="559227"/>
            </a:xfrm>
            <a:prstGeom prst="straightConnector1">
              <a:avLst/>
            </a:prstGeom>
            <a:ln w="66675">
              <a:solidFill>
                <a:srgbClr val="FFFF00"/>
              </a:solidFill>
              <a:tailEnd type="triangle"/>
            </a:ln>
            <a:effectLst>
              <a:glow rad="76200">
                <a:srgbClr val="C00000"/>
              </a:glow>
              <a:outerShdw blurRad="50800" dist="50800" dir="54000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 flipV="1">
              <a:off x="5372777" y="7303901"/>
              <a:ext cx="1769402" cy="272997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8982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19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AAA</cp:lastModifiedBy>
  <cp:revision>30</cp:revision>
  <dcterms:created xsi:type="dcterms:W3CDTF">2023-03-16T17:34:47Z</dcterms:created>
  <dcterms:modified xsi:type="dcterms:W3CDTF">2024-05-19T18:17:06Z</dcterms:modified>
</cp:coreProperties>
</file>