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4" r:id="rId5"/>
    <p:sldId id="357" r:id="rId6"/>
    <p:sldId id="358" r:id="rId7"/>
    <p:sldId id="345" r:id="rId8"/>
    <p:sldId id="346" r:id="rId9"/>
    <p:sldId id="347" r:id="rId10"/>
    <p:sldId id="348" r:id="rId11"/>
    <p:sldId id="349" r:id="rId12"/>
    <p:sldId id="3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F817E-323F-47B2-9229-BB8A1FA810D6}" v="42" dt="2024-07-22T16:03:34.122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928" autoAdjust="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KA ADEWOYE" userId="6ded8ca9c845c330" providerId="LiveId" clId="{94DF817E-323F-47B2-9229-BB8A1FA810D6}"/>
    <pc:docChg chg="undo custSel addSld delSld modSld sldOrd">
      <pc:chgData name="AMAKA ADEWOYE" userId="6ded8ca9c845c330" providerId="LiveId" clId="{94DF817E-323F-47B2-9229-BB8A1FA810D6}" dt="2024-07-22T16:04:20.090" v="2755" actId="478"/>
      <pc:docMkLst>
        <pc:docMk/>
      </pc:docMkLst>
      <pc:sldChg chg="addSp modSp mod">
        <pc:chgData name="AMAKA ADEWOYE" userId="6ded8ca9c845c330" providerId="LiveId" clId="{94DF817E-323F-47B2-9229-BB8A1FA810D6}" dt="2024-07-22T09:16:17.353" v="1393" actId="27636"/>
        <pc:sldMkLst>
          <pc:docMk/>
          <pc:sldMk cId="3865085909" sldId="344"/>
        </pc:sldMkLst>
        <pc:spChg chg="mod">
          <ac:chgData name="AMAKA ADEWOYE" userId="6ded8ca9c845c330" providerId="LiveId" clId="{94DF817E-323F-47B2-9229-BB8A1FA810D6}" dt="2024-07-21T19:36:25.518" v="50" actId="122"/>
          <ac:spMkLst>
            <pc:docMk/>
            <pc:sldMk cId="3865085909" sldId="344"/>
            <ac:spMk id="3" creationId="{526ABF06-5491-8319-408F-AC9C03E64E1E}"/>
          </ac:spMkLst>
        </pc:spChg>
        <pc:spChg chg="add mod">
          <ac:chgData name="AMAKA ADEWOYE" userId="6ded8ca9c845c330" providerId="LiveId" clId="{94DF817E-323F-47B2-9229-BB8A1FA810D6}" dt="2024-07-21T19:36:59.795" v="52"/>
          <ac:spMkLst>
            <pc:docMk/>
            <pc:sldMk cId="3865085909" sldId="344"/>
            <ac:spMk id="5" creationId="{294B02A7-36A1-8A94-779A-EDC141D86CDB}"/>
          </ac:spMkLst>
        </pc:spChg>
        <pc:spChg chg="add mod">
          <ac:chgData name="AMAKA ADEWOYE" userId="6ded8ca9c845c330" providerId="LiveId" clId="{94DF817E-323F-47B2-9229-BB8A1FA810D6}" dt="2024-07-21T19:37:57.483" v="58"/>
          <ac:spMkLst>
            <pc:docMk/>
            <pc:sldMk cId="3865085909" sldId="344"/>
            <ac:spMk id="6" creationId="{15B57D01-0309-BC00-0FC4-FB33281C5905}"/>
          </ac:spMkLst>
        </pc:spChg>
        <pc:spChg chg="add mod">
          <ac:chgData name="AMAKA ADEWOYE" userId="6ded8ca9c845c330" providerId="LiveId" clId="{94DF817E-323F-47B2-9229-BB8A1FA810D6}" dt="2024-07-22T09:16:17.353" v="1393" actId="27636"/>
          <ac:spMkLst>
            <pc:docMk/>
            <pc:sldMk cId="3865085909" sldId="344"/>
            <ac:spMk id="7" creationId="{7B4CC52C-89FF-6655-B6AF-6ED202B6F59E}"/>
          </ac:spMkLst>
        </pc:spChg>
      </pc:sldChg>
      <pc:sldChg chg="addSp delSp modSp mod ord">
        <pc:chgData name="AMAKA ADEWOYE" userId="6ded8ca9c845c330" providerId="LiveId" clId="{94DF817E-323F-47B2-9229-BB8A1FA810D6}" dt="2024-07-22T13:20:00.638" v="2566" actId="122"/>
        <pc:sldMkLst>
          <pc:docMk/>
          <pc:sldMk cId="810374094" sldId="345"/>
        </pc:sldMkLst>
        <pc:spChg chg="mod">
          <ac:chgData name="AMAKA ADEWOYE" userId="6ded8ca9c845c330" providerId="LiveId" clId="{94DF817E-323F-47B2-9229-BB8A1FA810D6}" dt="2024-07-22T13:20:00.638" v="2566" actId="122"/>
          <ac:spMkLst>
            <pc:docMk/>
            <pc:sldMk cId="810374094" sldId="345"/>
            <ac:spMk id="3" creationId="{C44B7D88-18D8-7250-6364-BECA6F65381D}"/>
          </ac:spMkLst>
        </pc:spChg>
        <pc:spChg chg="del mod">
          <ac:chgData name="AMAKA ADEWOYE" userId="6ded8ca9c845c330" providerId="LiveId" clId="{94DF817E-323F-47B2-9229-BB8A1FA810D6}" dt="2024-07-21T20:08:17.185" v="756"/>
          <ac:spMkLst>
            <pc:docMk/>
            <pc:sldMk cId="810374094" sldId="345"/>
            <ac:spMk id="7" creationId="{0C0D5F39-EF49-BECB-8276-8B8A46F07AC2}"/>
          </ac:spMkLst>
        </pc:spChg>
        <pc:spChg chg="add mod">
          <ac:chgData name="AMAKA ADEWOYE" userId="6ded8ca9c845c330" providerId="LiveId" clId="{94DF817E-323F-47B2-9229-BB8A1FA810D6}" dt="2024-07-21T20:14:52.618" v="774"/>
          <ac:spMkLst>
            <pc:docMk/>
            <pc:sldMk cId="810374094" sldId="345"/>
            <ac:spMk id="9" creationId="{41EE9B7A-BF0A-678F-DB16-8E3AC4765751}"/>
          </ac:spMkLst>
        </pc:spChg>
        <pc:spChg chg="add mod">
          <ac:chgData name="AMAKA ADEWOYE" userId="6ded8ca9c845c330" providerId="LiveId" clId="{94DF817E-323F-47B2-9229-BB8A1FA810D6}" dt="2024-07-22T13:18:52.765" v="2561" actId="20577"/>
          <ac:spMkLst>
            <pc:docMk/>
            <pc:sldMk cId="810374094" sldId="345"/>
            <ac:spMk id="12" creationId="{7C898413-27C8-CB85-2BB1-5C9D97A30D41}"/>
          </ac:spMkLst>
        </pc:spChg>
        <pc:spChg chg="add mod">
          <ac:chgData name="AMAKA ADEWOYE" userId="6ded8ca9c845c330" providerId="LiveId" clId="{94DF817E-323F-47B2-9229-BB8A1FA810D6}" dt="2024-07-22T13:18:59.682" v="2563" actId="27636"/>
          <ac:spMkLst>
            <pc:docMk/>
            <pc:sldMk cId="810374094" sldId="345"/>
            <ac:spMk id="13" creationId="{8DBAB76B-7D73-6A76-F75C-D77BCD390DFD}"/>
          </ac:spMkLst>
        </pc:spChg>
        <pc:spChg chg="add del mod">
          <ac:chgData name="AMAKA ADEWOYE" userId="6ded8ca9c845c330" providerId="LiveId" clId="{94DF817E-323F-47B2-9229-BB8A1FA810D6}" dt="2024-07-22T13:10:50.724" v="2110"/>
          <ac:spMkLst>
            <pc:docMk/>
            <pc:sldMk cId="810374094" sldId="345"/>
            <ac:spMk id="16" creationId="{A5EA8661-06BA-7995-0425-E1C37B05FB6F}"/>
          </ac:spMkLst>
        </pc:spChg>
        <pc:spChg chg="add del mod">
          <ac:chgData name="AMAKA ADEWOYE" userId="6ded8ca9c845c330" providerId="LiveId" clId="{94DF817E-323F-47B2-9229-BB8A1FA810D6}" dt="2024-07-22T13:17:00.787" v="2389"/>
          <ac:spMkLst>
            <pc:docMk/>
            <pc:sldMk cId="810374094" sldId="345"/>
            <ac:spMk id="21" creationId="{31A8CD02-C338-7979-BDC3-8587D6BBA7CF}"/>
          </ac:spMkLst>
        </pc:spChg>
        <pc:picChg chg="add del mod">
          <ac:chgData name="AMAKA ADEWOYE" userId="6ded8ca9c845c330" providerId="LiveId" clId="{94DF817E-323F-47B2-9229-BB8A1FA810D6}" dt="2024-07-21T20:08:12.990" v="755" actId="478"/>
          <ac:picMkLst>
            <pc:docMk/>
            <pc:sldMk cId="810374094" sldId="345"/>
            <ac:picMk id="5" creationId="{336CF054-30F8-37BC-8B2B-A62BE9854433}"/>
          </ac:picMkLst>
        </pc:picChg>
        <pc:picChg chg="add del mod">
          <ac:chgData name="AMAKA ADEWOYE" userId="6ded8ca9c845c330" providerId="LiveId" clId="{94DF817E-323F-47B2-9229-BB8A1FA810D6}" dt="2024-07-22T09:08:42.160" v="1297" actId="478"/>
          <ac:picMkLst>
            <pc:docMk/>
            <pc:sldMk cId="810374094" sldId="345"/>
            <ac:picMk id="6" creationId="{46B3FB96-F354-66F2-2B31-4C3A0009751D}"/>
          </ac:picMkLst>
        </pc:picChg>
        <pc:picChg chg="add del mod">
          <ac:chgData name="AMAKA ADEWOYE" userId="6ded8ca9c845c330" providerId="LiveId" clId="{94DF817E-323F-47B2-9229-BB8A1FA810D6}" dt="2024-07-22T09:07:38.535" v="1293" actId="478"/>
          <ac:picMkLst>
            <pc:docMk/>
            <pc:sldMk cId="810374094" sldId="345"/>
            <ac:picMk id="8" creationId="{12957C27-9BBA-4233-52C3-3C4EB87AF867}"/>
          </ac:picMkLst>
        </pc:picChg>
        <pc:picChg chg="add mod">
          <ac:chgData name="AMAKA ADEWOYE" userId="6ded8ca9c845c330" providerId="LiveId" clId="{94DF817E-323F-47B2-9229-BB8A1FA810D6}" dt="2024-07-21T20:15:46.143" v="793" actId="1076"/>
          <ac:picMkLst>
            <pc:docMk/>
            <pc:sldMk cId="810374094" sldId="345"/>
            <ac:picMk id="10" creationId="{84B4C7AB-F291-FD7A-54F7-3D1D93E40C72}"/>
          </ac:picMkLst>
        </pc:picChg>
        <pc:picChg chg="add del mod">
          <ac:chgData name="AMAKA ADEWOYE" userId="6ded8ca9c845c330" providerId="LiveId" clId="{94DF817E-323F-47B2-9229-BB8A1FA810D6}" dt="2024-07-21T20:16:56.643" v="805" actId="478"/>
          <ac:picMkLst>
            <pc:docMk/>
            <pc:sldMk cId="810374094" sldId="345"/>
            <ac:picMk id="11" creationId="{D34FDEC2-FA1F-F09A-532C-FA2F5967A547}"/>
          </ac:picMkLst>
        </pc:picChg>
        <pc:picChg chg="add del mod">
          <ac:chgData name="AMAKA ADEWOYE" userId="6ded8ca9c845c330" providerId="LiveId" clId="{94DF817E-323F-47B2-9229-BB8A1FA810D6}" dt="2024-07-22T13:08:38.303" v="1971" actId="478"/>
          <ac:picMkLst>
            <pc:docMk/>
            <pc:sldMk cId="810374094" sldId="345"/>
            <ac:picMk id="14" creationId="{66CEC11F-E017-BA45-99CF-1C82DF629B30}"/>
          </ac:picMkLst>
        </pc:picChg>
        <pc:picChg chg="add del mod">
          <ac:chgData name="AMAKA ADEWOYE" userId="6ded8ca9c845c330" providerId="LiveId" clId="{94DF817E-323F-47B2-9229-BB8A1FA810D6}" dt="2024-07-22T13:10:47.538" v="2109" actId="478"/>
          <ac:picMkLst>
            <pc:docMk/>
            <pc:sldMk cId="810374094" sldId="345"/>
            <ac:picMk id="17" creationId="{BC80B347-B20F-9D04-07E4-0D6A114EC1FA}"/>
          </ac:picMkLst>
        </pc:picChg>
        <pc:picChg chg="add del mod">
          <ac:chgData name="AMAKA ADEWOYE" userId="6ded8ca9c845c330" providerId="LiveId" clId="{94DF817E-323F-47B2-9229-BB8A1FA810D6}" dt="2024-07-22T13:16:14.713" v="2384" actId="478"/>
          <ac:picMkLst>
            <pc:docMk/>
            <pc:sldMk cId="810374094" sldId="345"/>
            <ac:picMk id="18" creationId="{D3E029F3-56C5-4F05-734F-19782F0DDE29}"/>
          </ac:picMkLst>
        </pc:picChg>
        <pc:picChg chg="add del mod">
          <ac:chgData name="AMAKA ADEWOYE" userId="6ded8ca9c845c330" providerId="LiveId" clId="{94DF817E-323F-47B2-9229-BB8A1FA810D6}" dt="2024-07-22T13:16:16.731" v="2385" actId="478"/>
          <ac:picMkLst>
            <pc:docMk/>
            <pc:sldMk cId="810374094" sldId="345"/>
            <ac:picMk id="19" creationId="{4A7112BA-B1ED-A62A-5D04-ED75714BEDB4}"/>
          </ac:picMkLst>
        </pc:picChg>
        <pc:picChg chg="add mod">
          <ac:chgData name="AMAKA ADEWOYE" userId="6ded8ca9c845c330" providerId="LiveId" clId="{94DF817E-323F-47B2-9229-BB8A1FA810D6}" dt="2024-07-22T13:17:13.385" v="2394" actId="14100"/>
          <ac:picMkLst>
            <pc:docMk/>
            <pc:sldMk cId="810374094" sldId="345"/>
            <ac:picMk id="22" creationId="{2265A388-343C-79C7-10A6-4AFD97AA9AE6}"/>
          </ac:picMkLst>
        </pc:picChg>
      </pc:sldChg>
      <pc:sldChg chg="addSp delSp modSp mod ord">
        <pc:chgData name="AMAKA ADEWOYE" userId="6ded8ca9c845c330" providerId="LiveId" clId="{94DF817E-323F-47B2-9229-BB8A1FA810D6}" dt="2024-07-22T16:03:51.298" v="2731"/>
        <pc:sldMkLst>
          <pc:docMk/>
          <pc:sldMk cId="3671577520" sldId="346"/>
        </pc:sldMkLst>
        <pc:spChg chg="mod">
          <ac:chgData name="AMAKA ADEWOYE" userId="6ded8ca9c845c330" providerId="LiveId" clId="{94DF817E-323F-47B2-9229-BB8A1FA810D6}" dt="2024-07-22T09:15:45.271" v="1385" actId="5793"/>
          <ac:spMkLst>
            <pc:docMk/>
            <pc:sldMk cId="3671577520" sldId="346"/>
            <ac:spMk id="8" creationId="{D304888D-B78B-26F5-9075-CDA3C673C95A}"/>
          </ac:spMkLst>
        </pc:spChg>
        <pc:picChg chg="add del mod">
          <ac:chgData name="AMAKA ADEWOYE" userId="6ded8ca9c845c330" providerId="LiveId" clId="{94DF817E-323F-47B2-9229-BB8A1FA810D6}" dt="2024-07-22T16:02:07.390" v="2716" actId="21"/>
          <ac:picMkLst>
            <pc:docMk/>
            <pc:sldMk cId="3671577520" sldId="346"/>
            <ac:picMk id="4" creationId="{98D2273A-5343-9F64-A480-86A2487FEAB2}"/>
          </ac:picMkLst>
        </pc:picChg>
        <pc:picChg chg="add mod">
          <ac:chgData name="AMAKA ADEWOYE" userId="6ded8ca9c845c330" providerId="LiveId" clId="{94DF817E-323F-47B2-9229-BB8A1FA810D6}" dt="2024-07-21T20:26:32.361" v="1136" actId="14100"/>
          <ac:picMkLst>
            <pc:docMk/>
            <pc:sldMk cId="3671577520" sldId="346"/>
            <ac:picMk id="5" creationId="{74BB6E4D-9F85-B185-3DF1-CF5D8EE89753}"/>
          </ac:picMkLst>
        </pc:picChg>
        <pc:picChg chg="add del mod">
          <ac:chgData name="AMAKA ADEWOYE" userId="6ded8ca9c845c330" providerId="LiveId" clId="{94DF817E-323F-47B2-9229-BB8A1FA810D6}" dt="2024-07-22T09:13:16.566" v="1306" actId="478"/>
          <ac:picMkLst>
            <pc:docMk/>
            <pc:sldMk cId="3671577520" sldId="346"/>
            <ac:picMk id="6" creationId="{4CB93599-EEAE-66F1-D308-D8D96F1F447C}"/>
          </ac:picMkLst>
        </pc:picChg>
        <pc:picChg chg="add del mod">
          <ac:chgData name="AMAKA ADEWOYE" userId="6ded8ca9c845c330" providerId="LiveId" clId="{94DF817E-323F-47B2-9229-BB8A1FA810D6}" dt="2024-07-22T09:18:46.829" v="1394" actId="478"/>
          <ac:picMkLst>
            <pc:docMk/>
            <pc:sldMk cId="3671577520" sldId="346"/>
            <ac:picMk id="7" creationId="{1CB54BB4-2585-93CA-9B58-4FC8062CD8B3}"/>
          </ac:picMkLst>
        </pc:picChg>
        <pc:picChg chg="add mod">
          <ac:chgData name="AMAKA ADEWOYE" userId="6ded8ca9c845c330" providerId="LiveId" clId="{94DF817E-323F-47B2-9229-BB8A1FA810D6}" dt="2024-07-22T09:19:07.483" v="1400" actId="14100"/>
          <ac:picMkLst>
            <pc:docMk/>
            <pc:sldMk cId="3671577520" sldId="346"/>
            <ac:picMk id="9" creationId="{E4C589CD-44B7-0DF5-F370-0FDF417EB4D7}"/>
          </ac:picMkLst>
        </pc:picChg>
        <pc:picChg chg="add">
          <ac:chgData name="AMAKA ADEWOYE" userId="6ded8ca9c845c330" providerId="LiveId" clId="{94DF817E-323F-47B2-9229-BB8A1FA810D6}" dt="2024-07-22T16:03:21.014" v="2726"/>
          <ac:picMkLst>
            <pc:docMk/>
            <pc:sldMk cId="3671577520" sldId="346"/>
            <ac:picMk id="10" creationId="{7242B884-C97C-5D02-3BF8-BCA0FEC5FEE9}"/>
          </ac:picMkLst>
        </pc:picChg>
        <pc:picChg chg="add mod">
          <ac:chgData name="AMAKA ADEWOYE" userId="6ded8ca9c845c330" providerId="LiveId" clId="{94DF817E-323F-47B2-9229-BB8A1FA810D6}" dt="2024-07-22T16:03:43.156" v="2729" actId="14100"/>
          <ac:picMkLst>
            <pc:docMk/>
            <pc:sldMk cId="3671577520" sldId="346"/>
            <ac:picMk id="11" creationId="{FB2B3E7F-AAA1-6CCB-65AC-79EB425693B7}"/>
          </ac:picMkLst>
        </pc:picChg>
        <pc:picChg chg="mod">
          <ac:chgData name="AMAKA ADEWOYE" userId="6ded8ca9c845c330" providerId="LiveId" clId="{94DF817E-323F-47B2-9229-BB8A1FA810D6}" dt="2024-07-21T20:26:11.933" v="1130" actId="14100"/>
          <ac:picMkLst>
            <pc:docMk/>
            <pc:sldMk cId="3671577520" sldId="346"/>
            <ac:picMk id="21" creationId="{6B3187BD-B790-DE63-0B54-F9E459DC3142}"/>
          </ac:picMkLst>
        </pc:picChg>
      </pc:sldChg>
      <pc:sldChg chg="addSp modSp mod ord">
        <pc:chgData name="AMAKA ADEWOYE" userId="6ded8ca9c845c330" providerId="LiveId" clId="{94DF817E-323F-47B2-9229-BB8A1FA810D6}" dt="2024-07-22T16:04:08.214" v="2754" actId="20577"/>
        <pc:sldMkLst>
          <pc:docMk/>
          <pc:sldMk cId="1427108074" sldId="347"/>
        </pc:sldMkLst>
        <pc:spChg chg="mod">
          <ac:chgData name="AMAKA ADEWOYE" userId="6ded8ca9c845c330" providerId="LiveId" clId="{94DF817E-323F-47B2-9229-BB8A1FA810D6}" dt="2024-07-22T16:04:08.214" v="2754" actId="20577"/>
          <ac:spMkLst>
            <pc:docMk/>
            <pc:sldMk cId="1427108074" sldId="347"/>
            <ac:spMk id="23" creationId="{21905908-61C5-E80D-F570-D84DB7527C19}"/>
          </ac:spMkLst>
        </pc:spChg>
        <pc:spChg chg="mod">
          <ac:chgData name="AMAKA ADEWOYE" userId="6ded8ca9c845c330" providerId="LiveId" clId="{94DF817E-323F-47B2-9229-BB8A1FA810D6}" dt="2024-07-22T09:52:51.239" v="1721" actId="33524"/>
          <ac:spMkLst>
            <pc:docMk/>
            <pc:sldMk cId="1427108074" sldId="347"/>
            <ac:spMk id="28" creationId="{7CC1959B-E6A9-5770-EC41-43538A9E36CE}"/>
          </ac:spMkLst>
        </pc:spChg>
        <pc:picChg chg="add mod">
          <ac:chgData name="AMAKA ADEWOYE" userId="6ded8ca9c845c330" providerId="LiveId" clId="{94DF817E-323F-47B2-9229-BB8A1FA810D6}" dt="2024-07-22T09:22:56.986" v="1410" actId="14100"/>
          <ac:picMkLst>
            <pc:docMk/>
            <pc:sldMk cId="1427108074" sldId="347"/>
            <ac:picMk id="4" creationId="{BF977AB4-8DA5-C8F5-026A-16D03BF5C29C}"/>
          </ac:picMkLst>
        </pc:picChg>
        <pc:picChg chg="add mod">
          <ac:chgData name="AMAKA ADEWOYE" userId="6ded8ca9c845c330" providerId="LiveId" clId="{94DF817E-323F-47B2-9229-BB8A1FA810D6}" dt="2024-07-22T09:26:02.972" v="1465" actId="14100"/>
          <ac:picMkLst>
            <pc:docMk/>
            <pc:sldMk cId="1427108074" sldId="347"/>
            <ac:picMk id="5" creationId="{82D5F848-5133-8C60-4231-8B247C4EA255}"/>
          </ac:picMkLst>
        </pc:picChg>
        <pc:picChg chg="mod">
          <ac:chgData name="AMAKA ADEWOYE" userId="6ded8ca9c845c330" providerId="LiveId" clId="{94DF817E-323F-47B2-9229-BB8A1FA810D6}" dt="2024-07-22T09:22:45.125" v="1406" actId="14100"/>
          <ac:picMkLst>
            <pc:docMk/>
            <pc:sldMk cId="1427108074" sldId="347"/>
            <ac:picMk id="20" creationId="{3F8EC18D-03A7-9C7B-E8C4-34A8973C74DA}"/>
          </ac:picMkLst>
        </pc:picChg>
      </pc:sldChg>
      <pc:sldChg chg="addSp delSp modSp mod ord">
        <pc:chgData name="AMAKA ADEWOYE" userId="6ded8ca9c845c330" providerId="LiveId" clId="{94DF817E-323F-47B2-9229-BB8A1FA810D6}" dt="2024-07-22T16:04:20.090" v="2755" actId="478"/>
        <pc:sldMkLst>
          <pc:docMk/>
          <pc:sldMk cId="762554544" sldId="348"/>
        </pc:sldMkLst>
        <pc:spChg chg="mod">
          <ac:chgData name="AMAKA ADEWOYE" userId="6ded8ca9c845c330" providerId="LiveId" clId="{94DF817E-323F-47B2-9229-BB8A1FA810D6}" dt="2024-07-22T09:36:07.942" v="1720" actId="20577"/>
          <ac:spMkLst>
            <pc:docMk/>
            <pc:sldMk cId="762554544" sldId="348"/>
            <ac:spMk id="4" creationId="{A5A951FD-B055-4EE8-B6D9-62EC0F39DC50}"/>
          </ac:spMkLst>
        </pc:spChg>
        <pc:spChg chg="add mod">
          <ac:chgData name="AMAKA ADEWOYE" userId="6ded8ca9c845c330" providerId="LiveId" clId="{94DF817E-323F-47B2-9229-BB8A1FA810D6}" dt="2024-07-22T09:56:58.472" v="1963" actId="1076"/>
          <ac:spMkLst>
            <pc:docMk/>
            <pc:sldMk cId="762554544" sldId="348"/>
            <ac:spMk id="5" creationId="{8788D278-627E-00F0-434D-3F2DA1434EEC}"/>
          </ac:spMkLst>
        </pc:spChg>
        <pc:spChg chg="mod">
          <ac:chgData name="AMAKA ADEWOYE" userId="6ded8ca9c845c330" providerId="LiveId" clId="{94DF817E-323F-47B2-9229-BB8A1FA810D6}" dt="2024-07-22T09:35:08.794" v="1683" actId="27636"/>
          <ac:spMkLst>
            <pc:docMk/>
            <pc:sldMk cId="762554544" sldId="348"/>
            <ac:spMk id="7" creationId="{FC5F8EB2-8936-F0AC-DA2A-4A5609BEA7E8}"/>
          </ac:spMkLst>
        </pc:spChg>
        <pc:picChg chg="add mod">
          <ac:chgData name="AMAKA ADEWOYE" userId="6ded8ca9c845c330" providerId="LiveId" clId="{94DF817E-323F-47B2-9229-BB8A1FA810D6}" dt="2024-07-22T16:02:24.548" v="2719" actId="14100"/>
          <ac:picMkLst>
            <pc:docMk/>
            <pc:sldMk cId="762554544" sldId="348"/>
            <ac:picMk id="6" creationId="{C1C9C208-F50E-B5E9-7F03-0559385E2128}"/>
          </ac:picMkLst>
        </pc:picChg>
        <pc:picChg chg="add del mod">
          <ac:chgData name="AMAKA ADEWOYE" userId="6ded8ca9c845c330" providerId="LiveId" clId="{94DF817E-323F-47B2-9229-BB8A1FA810D6}" dt="2024-07-22T16:04:20.090" v="2755" actId="478"/>
          <ac:picMkLst>
            <pc:docMk/>
            <pc:sldMk cId="762554544" sldId="348"/>
            <ac:picMk id="8" creationId="{4A0B6728-FDAD-775E-8C35-DF2C01C1E5C2}"/>
          </ac:picMkLst>
        </pc:picChg>
      </pc:sldChg>
      <pc:sldChg chg="addSp modSp mod">
        <pc:chgData name="AMAKA ADEWOYE" userId="6ded8ca9c845c330" providerId="LiveId" clId="{94DF817E-323F-47B2-9229-BB8A1FA810D6}" dt="2024-07-22T16:00:27.616" v="2711" actId="20577"/>
        <pc:sldMkLst>
          <pc:docMk/>
          <pc:sldMk cId="1386263332" sldId="349"/>
        </pc:sldMkLst>
        <pc:spChg chg="mod">
          <ac:chgData name="AMAKA ADEWOYE" userId="6ded8ca9c845c330" providerId="LiveId" clId="{94DF817E-323F-47B2-9229-BB8A1FA810D6}" dt="2024-07-22T15:58:39.459" v="2602" actId="113"/>
          <ac:spMkLst>
            <pc:docMk/>
            <pc:sldMk cId="1386263332" sldId="349"/>
            <ac:spMk id="8" creationId="{9B0A9F6B-B714-24A4-1731-04239F0C6E2C}"/>
          </ac:spMkLst>
        </pc:spChg>
        <pc:spChg chg="mod">
          <ac:chgData name="AMAKA ADEWOYE" userId="6ded8ca9c845c330" providerId="LiveId" clId="{94DF817E-323F-47B2-9229-BB8A1FA810D6}" dt="2024-07-22T16:00:27.616" v="2711" actId="20577"/>
          <ac:spMkLst>
            <pc:docMk/>
            <pc:sldMk cId="1386263332" sldId="349"/>
            <ac:spMk id="10" creationId="{5F098455-F3AD-4CE1-6F83-28C95857EE25}"/>
          </ac:spMkLst>
        </pc:spChg>
        <pc:picChg chg="add mod">
          <ac:chgData name="AMAKA ADEWOYE" userId="6ded8ca9c845c330" providerId="LiveId" clId="{94DF817E-323F-47B2-9229-BB8A1FA810D6}" dt="2024-07-22T15:57:12.916" v="2585" actId="14100"/>
          <ac:picMkLst>
            <pc:docMk/>
            <pc:sldMk cId="1386263332" sldId="349"/>
            <ac:picMk id="5" creationId="{E6074E48-2E2B-D1DB-1DCC-85BE3FFA7836}"/>
          </ac:picMkLst>
        </pc:picChg>
        <pc:picChg chg="mod">
          <ac:chgData name="AMAKA ADEWOYE" userId="6ded8ca9c845c330" providerId="LiveId" clId="{94DF817E-323F-47B2-9229-BB8A1FA810D6}" dt="2024-07-22T15:56:57.669" v="2582" actId="1076"/>
          <ac:picMkLst>
            <pc:docMk/>
            <pc:sldMk cId="1386263332" sldId="349"/>
            <ac:picMk id="15" creationId="{AAA2A7D6-6F43-AFA1-3A7C-846D13711255}"/>
          </ac:picMkLst>
        </pc:picChg>
      </pc:sldChg>
      <pc:sldChg chg="addSp modSp del mod">
        <pc:chgData name="AMAKA ADEWOYE" userId="6ded8ca9c845c330" providerId="LiveId" clId="{94DF817E-323F-47B2-9229-BB8A1FA810D6}" dt="2024-07-22T10:03:25.036" v="1969" actId="2696"/>
        <pc:sldMkLst>
          <pc:docMk/>
          <pc:sldMk cId="485500553" sldId="350"/>
        </pc:sldMkLst>
        <pc:spChg chg="mod">
          <ac:chgData name="AMAKA ADEWOYE" userId="6ded8ca9c845c330" providerId="LiveId" clId="{94DF817E-323F-47B2-9229-BB8A1FA810D6}" dt="2024-07-21T19:33:04.731" v="0" actId="14100"/>
          <ac:spMkLst>
            <pc:docMk/>
            <pc:sldMk cId="485500553" sldId="350"/>
            <ac:spMk id="3" creationId="{89652A1E-B3F7-E1B2-76ED-8F78E74B9EA9}"/>
          </ac:spMkLst>
        </pc:spChg>
        <pc:spChg chg="mod">
          <ac:chgData name="AMAKA ADEWOYE" userId="6ded8ca9c845c330" providerId="LiveId" clId="{94DF817E-323F-47B2-9229-BB8A1FA810D6}" dt="2024-07-22T09:30:37.444" v="1673" actId="27636"/>
          <ac:spMkLst>
            <pc:docMk/>
            <pc:sldMk cId="485500553" sldId="350"/>
            <ac:spMk id="9" creationId="{C69CC98A-13B9-DAED-1898-477158789855}"/>
          </ac:spMkLst>
        </pc:spChg>
        <pc:picChg chg="add mod">
          <ac:chgData name="AMAKA ADEWOYE" userId="6ded8ca9c845c330" providerId="LiveId" clId="{94DF817E-323F-47B2-9229-BB8A1FA810D6}" dt="2024-07-21T19:33:11.448" v="2" actId="1076"/>
          <ac:picMkLst>
            <pc:docMk/>
            <pc:sldMk cId="485500553" sldId="350"/>
            <ac:picMk id="4" creationId="{E1F2551C-3A68-4577-7CB9-F56434B63D26}"/>
          </ac:picMkLst>
        </pc:picChg>
        <pc:picChg chg="add mod">
          <ac:chgData name="AMAKA ADEWOYE" userId="6ded8ca9c845c330" providerId="LiveId" clId="{94DF817E-323F-47B2-9229-BB8A1FA810D6}" dt="2024-07-21T19:33:19.758" v="4" actId="1076"/>
          <ac:picMkLst>
            <pc:docMk/>
            <pc:sldMk cId="485500553" sldId="350"/>
            <ac:picMk id="5" creationId="{D22081E4-5DF3-3B83-A1B9-B80EAFE45AF2}"/>
          </ac:picMkLst>
        </pc:picChg>
      </pc:sldChg>
      <pc:sldChg chg="addSp modSp del mod">
        <pc:chgData name="AMAKA ADEWOYE" userId="6ded8ca9c845c330" providerId="LiveId" clId="{94DF817E-323F-47B2-9229-BB8A1FA810D6}" dt="2024-07-22T10:03:19.740" v="1968" actId="2696"/>
        <pc:sldMkLst>
          <pc:docMk/>
          <pc:sldMk cId="3030076204" sldId="351"/>
        </pc:sldMkLst>
        <pc:spChg chg="mod">
          <ac:chgData name="AMAKA ADEWOYE" userId="6ded8ca9c845c330" providerId="LiveId" clId="{94DF817E-323F-47B2-9229-BB8A1FA810D6}" dt="2024-07-21T19:33:33.422" v="6" actId="14100"/>
          <ac:spMkLst>
            <pc:docMk/>
            <pc:sldMk cId="3030076204" sldId="351"/>
            <ac:spMk id="3" creationId="{87364034-5F15-4B68-638D-779A619AC022}"/>
          </ac:spMkLst>
        </pc:spChg>
        <pc:picChg chg="add mod">
          <ac:chgData name="AMAKA ADEWOYE" userId="6ded8ca9c845c330" providerId="LiveId" clId="{94DF817E-323F-47B2-9229-BB8A1FA810D6}" dt="2024-07-21T19:33:41.053" v="8" actId="1076"/>
          <ac:picMkLst>
            <pc:docMk/>
            <pc:sldMk cId="3030076204" sldId="351"/>
            <ac:picMk id="6" creationId="{65E5909B-A859-2E5E-A949-D36D8E555E5B}"/>
          </ac:picMkLst>
        </pc:picChg>
        <pc:picChg chg="add mod">
          <ac:chgData name="AMAKA ADEWOYE" userId="6ded8ca9c845c330" providerId="LiveId" clId="{94DF817E-323F-47B2-9229-BB8A1FA810D6}" dt="2024-07-21T19:33:49.002" v="10" actId="1076"/>
          <ac:picMkLst>
            <pc:docMk/>
            <pc:sldMk cId="3030076204" sldId="351"/>
            <ac:picMk id="7" creationId="{DE16D48A-B6B3-BF0C-4AA0-A6EC0D02C873}"/>
          </ac:picMkLst>
        </pc:picChg>
      </pc:sldChg>
      <pc:sldChg chg="addSp modSp del mod">
        <pc:chgData name="AMAKA ADEWOYE" userId="6ded8ca9c845c330" providerId="LiveId" clId="{94DF817E-323F-47B2-9229-BB8A1FA810D6}" dt="2024-07-22T10:03:16.440" v="1967" actId="2696"/>
        <pc:sldMkLst>
          <pc:docMk/>
          <pc:sldMk cId="2902754129" sldId="352"/>
        </pc:sldMkLst>
        <pc:spChg chg="mod">
          <ac:chgData name="AMAKA ADEWOYE" userId="6ded8ca9c845c330" providerId="LiveId" clId="{94DF817E-323F-47B2-9229-BB8A1FA810D6}" dt="2024-07-21T19:33:58.093" v="11" actId="14100"/>
          <ac:spMkLst>
            <pc:docMk/>
            <pc:sldMk cId="2902754129" sldId="352"/>
            <ac:spMk id="9" creationId="{3B5244AC-D906-A60B-5023-D0289CF4F6C9}"/>
          </ac:spMkLst>
        </pc:spChg>
        <pc:spChg chg="mod">
          <ac:chgData name="AMAKA ADEWOYE" userId="6ded8ca9c845c330" providerId="LiveId" clId="{94DF817E-323F-47B2-9229-BB8A1FA810D6}" dt="2024-07-21T19:34:14.433" v="16" actId="14100"/>
          <ac:spMkLst>
            <pc:docMk/>
            <pc:sldMk cId="2902754129" sldId="352"/>
            <ac:spMk id="10" creationId="{F3F9FB22-CA85-FC72-AA81-4708F62AB6C2}"/>
          </ac:spMkLst>
        </pc:spChg>
        <pc:picChg chg="add mod">
          <ac:chgData name="AMAKA ADEWOYE" userId="6ded8ca9c845c330" providerId="LiveId" clId="{94DF817E-323F-47B2-9229-BB8A1FA810D6}" dt="2024-07-21T19:34:04.717" v="13" actId="1076"/>
          <ac:picMkLst>
            <pc:docMk/>
            <pc:sldMk cId="2902754129" sldId="352"/>
            <ac:picMk id="2" creationId="{0E81DA86-8428-9A15-0E5F-BF88A7781948}"/>
          </ac:picMkLst>
        </pc:picChg>
        <pc:picChg chg="add mod">
          <ac:chgData name="AMAKA ADEWOYE" userId="6ded8ca9c845c330" providerId="LiveId" clId="{94DF817E-323F-47B2-9229-BB8A1FA810D6}" dt="2024-07-21T19:34:11.525" v="15" actId="1076"/>
          <ac:picMkLst>
            <pc:docMk/>
            <pc:sldMk cId="2902754129" sldId="352"/>
            <ac:picMk id="3" creationId="{BD26700E-FA25-3015-9CAA-3AEC34D920CE}"/>
          </ac:picMkLst>
        </pc:picChg>
      </pc:sldChg>
      <pc:sldChg chg="addSp modSp del mod">
        <pc:chgData name="AMAKA ADEWOYE" userId="6ded8ca9c845c330" providerId="LiveId" clId="{94DF817E-323F-47B2-9229-BB8A1FA810D6}" dt="2024-07-22T10:03:13.333" v="1966" actId="2696"/>
        <pc:sldMkLst>
          <pc:docMk/>
          <pc:sldMk cId="2595549996" sldId="353"/>
        </pc:sldMkLst>
        <pc:spChg chg="mod">
          <ac:chgData name="AMAKA ADEWOYE" userId="6ded8ca9c845c330" providerId="LiveId" clId="{94DF817E-323F-47B2-9229-BB8A1FA810D6}" dt="2024-07-21T19:34:26.707" v="17" actId="14100"/>
          <ac:spMkLst>
            <pc:docMk/>
            <pc:sldMk cId="2595549996" sldId="353"/>
            <ac:spMk id="4" creationId="{09E21A35-90B9-F235-7F48-11B56D97F6A4}"/>
          </ac:spMkLst>
        </pc:spChg>
        <pc:graphicFrameChg chg="modGraphic">
          <ac:chgData name="AMAKA ADEWOYE" userId="6ded8ca9c845c330" providerId="LiveId" clId="{94DF817E-323F-47B2-9229-BB8A1FA810D6}" dt="2024-07-21T19:34:37.545" v="20" actId="14100"/>
          <ac:graphicFrameMkLst>
            <pc:docMk/>
            <pc:sldMk cId="2595549996" sldId="353"/>
            <ac:graphicFrameMk id="30" creationId="{C6102643-33B6-B3EE-14F7-1DCC0DBCCEAB}"/>
          </ac:graphicFrameMkLst>
        </pc:graphicFrameChg>
        <pc:picChg chg="add mod">
          <ac:chgData name="AMAKA ADEWOYE" userId="6ded8ca9c845c330" providerId="LiveId" clId="{94DF817E-323F-47B2-9229-BB8A1FA810D6}" dt="2024-07-21T19:34:33.218" v="19" actId="1076"/>
          <ac:picMkLst>
            <pc:docMk/>
            <pc:sldMk cId="2595549996" sldId="353"/>
            <ac:picMk id="2" creationId="{98859BEF-6DCE-A5F9-FEB7-45489C220CC2}"/>
          </ac:picMkLst>
        </pc:picChg>
        <pc:picChg chg="add mod">
          <ac:chgData name="AMAKA ADEWOYE" userId="6ded8ca9c845c330" providerId="LiveId" clId="{94DF817E-323F-47B2-9229-BB8A1FA810D6}" dt="2024-07-21T19:34:44.271" v="22" actId="1076"/>
          <ac:picMkLst>
            <pc:docMk/>
            <pc:sldMk cId="2595549996" sldId="353"/>
            <ac:picMk id="6" creationId="{54B82084-20CE-F415-E8EB-FF82B8346D81}"/>
          </ac:picMkLst>
        </pc:picChg>
      </pc:sldChg>
      <pc:sldChg chg="del">
        <pc:chgData name="AMAKA ADEWOYE" userId="6ded8ca9c845c330" providerId="LiveId" clId="{94DF817E-323F-47B2-9229-BB8A1FA810D6}" dt="2024-07-22T10:03:10.108" v="1965" actId="2696"/>
        <pc:sldMkLst>
          <pc:docMk/>
          <pc:sldMk cId="1382360909" sldId="354"/>
        </pc:sldMkLst>
      </pc:sldChg>
      <pc:sldChg chg="del">
        <pc:chgData name="AMAKA ADEWOYE" userId="6ded8ca9c845c330" providerId="LiveId" clId="{94DF817E-323F-47B2-9229-BB8A1FA810D6}" dt="2024-07-22T10:03:04.137" v="1964" actId="2696"/>
        <pc:sldMkLst>
          <pc:docMk/>
          <pc:sldMk cId="3574082888" sldId="355"/>
        </pc:sldMkLst>
      </pc:sldChg>
      <pc:sldChg chg="modSp add mod">
        <pc:chgData name="AMAKA ADEWOYE" userId="6ded8ca9c845c330" providerId="LiveId" clId="{94DF817E-323F-47B2-9229-BB8A1FA810D6}" dt="2024-07-22T13:20:05.789" v="2567" actId="122"/>
        <pc:sldMkLst>
          <pc:docMk/>
          <pc:sldMk cId="3926113420" sldId="357"/>
        </pc:sldMkLst>
        <pc:spChg chg="mod">
          <ac:chgData name="AMAKA ADEWOYE" userId="6ded8ca9c845c330" providerId="LiveId" clId="{94DF817E-323F-47B2-9229-BB8A1FA810D6}" dt="2024-07-22T13:20:05.789" v="2567" actId="122"/>
          <ac:spMkLst>
            <pc:docMk/>
            <pc:sldMk cId="3926113420" sldId="357"/>
            <ac:spMk id="3" creationId="{C44B7D88-18D8-7250-6364-BECA6F65381D}"/>
          </ac:spMkLst>
        </pc:spChg>
      </pc:sldChg>
      <pc:sldChg chg="modSp add mod">
        <pc:chgData name="AMAKA ADEWOYE" userId="6ded8ca9c845c330" providerId="LiveId" clId="{94DF817E-323F-47B2-9229-BB8A1FA810D6}" dt="2024-07-22T13:20:10.820" v="2568" actId="122"/>
        <pc:sldMkLst>
          <pc:docMk/>
          <pc:sldMk cId="3925595280" sldId="358"/>
        </pc:sldMkLst>
        <pc:spChg chg="mod">
          <ac:chgData name="AMAKA ADEWOYE" userId="6ded8ca9c845c330" providerId="LiveId" clId="{94DF817E-323F-47B2-9229-BB8A1FA810D6}" dt="2024-07-22T13:20:10.820" v="2568" actId="122"/>
          <ac:spMkLst>
            <pc:docMk/>
            <pc:sldMk cId="3925595280" sldId="358"/>
            <ac:spMk id="3" creationId="{C44B7D88-18D8-7250-6364-BECA6F6538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9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=""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=""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F349F3-2C28-5A44-EDFC-75FD6CA95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=""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=""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=""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D6C0A7-887A-66E2-A954-5E0592B9F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CBB1E76-5845-01C9-1D0D-03CFFE6F06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AC229E2-8757-94D8-A1B6-702189DCCB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=""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737016-0B2B-9F81-7A77-63223C4864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=""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=""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2A1635D-96F0-769B-4ECB-70502770AB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=""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=""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=""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F349F3-2C28-5A44-EDFC-75FD6CA95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=""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=""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F349F3-2C28-5A44-EDFC-75FD6CA95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=""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=""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C72AFED-AF5A-A2E9-0D36-388733BBE9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=""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=""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89284" y="0"/>
            <a:ext cx="1222095" cy="1076178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92" y="612475"/>
            <a:ext cx="9917167" cy="1189431"/>
          </a:xfrm>
        </p:spPr>
        <p:txBody>
          <a:bodyPr/>
          <a:lstStyle/>
          <a:p>
            <a:pPr algn="ctr"/>
            <a:r>
              <a:rPr lang="en-US" sz="4800" b="1" dirty="0"/>
              <a:t>Car Point Customer Analytics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60C6623-C9E0-3EB4-86FA-9D2CDC970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1277408" cy="1076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23043B-8545-1F98-5E8D-146805C47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596" y="5840796"/>
            <a:ext cx="1261403" cy="101720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7B4CC52C-89FF-6655-B6AF-6ED202B6F59E}"/>
              </a:ext>
            </a:extLst>
          </p:cNvPr>
          <p:cNvSpPr txBox="1">
            <a:spLocks/>
          </p:cNvSpPr>
          <p:nvPr/>
        </p:nvSpPr>
        <p:spPr>
          <a:xfrm>
            <a:off x="712694" y="2108200"/>
            <a:ext cx="9681882" cy="383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Presentation has analyzed vast amounts of data to uncover hidden trends, preferences in order to improve our </a:t>
            </a:r>
            <a:r>
              <a:rPr lang="en-US" dirty="0" smtClean="0">
                <a:solidFill>
                  <a:schemeClr val="tx1"/>
                </a:solidFill>
              </a:rPr>
              <a:t>services and ultimately drive sales growth.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Points of the presentation: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Customer </a:t>
            </a:r>
            <a:r>
              <a:rPr lang="en-US" dirty="0" smtClean="0">
                <a:solidFill>
                  <a:schemeClr val="tx1"/>
                </a:solidFill>
              </a:rPr>
              <a:t>Demography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Total Revenue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Revenue Generated Monthly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Customer’s Satisfaction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Region Performance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Company’s Make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214" y="821906"/>
            <a:ext cx="7188590" cy="52050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Customer Demography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5CA7072-C2C9-F97C-EE74-FAFD7736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041009" cy="993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482A24-DA6E-3262-9FA3-7CE1C2CD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003" y="5921322"/>
            <a:ext cx="1176996" cy="936678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="" xmlns:a16="http://schemas.microsoft.com/office/drawing/2014/main" id="{7C898413-27C8-CB85-2BB1-5C9D97A30D41}"/>
              </a:ext>
            </a:extLst>
          </p:cNvPr>
          <p:cNvSpPr txBox="1">
            <a:spLocks/>
          </p:cNvSpPr>
          <p:nvPr/>
        </p:nvSpPr>
        <p:spPr>
          <a:xfrm>
            <a:off x="775997" y="5261731"/>
            <a:ext cx="7440156" cy="373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700" dirty="0"/>
              <a:t>Customer genders are not evenly distributed</a:t>
            </a:r>
          </a:p>
        </p:txBody>
      </p:sp>
      <p:sp>
        <p:nvSpPr>
          <p:cNvPr id="13" name="Title 7">
            <a:extLst>
              <a:ext uri="{FF2B5EF4-FFF2-40B4-BE49-F238E27FC236}">
                <a16:creationId xmlns="" xmlns:a16="http://schemas.microsoft.com/office/drawing/2014/main" id="{8DBAB76B-7D73-6A76-F75C-D77BCD390DFD}"/>
              </a:ext>
            </a:extLst>
          </p:cNvPr>
          <p:cNvSpPr txBox="1">
            <a:spLocks/>
          </p:cNvSpPr>
          <p:nvPr/>
        </p:nvSpPr>
        <p:spPr>
          <a:xfrm>
            <a:off x="775997" y="5635209"/>
            <a:ext cx="7440156" cy="48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Majority of the revenue generated are gotten from the male customers compared to the female customers.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6CEC11F-E017-BA45-99CF-1C82DF629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62" y="1566924"/>
            <a:ext cx="5414051" cy="3494619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A5EA8661-06BA-7995-0425-E1C37B05FB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5523" y="1626988"/>
            <a:ext cx="4799012" cy="3505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C80B347-B20F-9D04-07E4-0D6A114EC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110" y="1580374"/>
            <a:ext cx="5252391" cy="35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014" y="821906"/>
            <a:ext cx="7188590" cy="52050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Total Revenue</a:t>
            </a:r>
            <a:endParaRPr lang="en-US" sz="4400" b="1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5CA7072-C2C9-F97C-EE74-FAFD7736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041009" cy="993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482A24-DA6E-3262-9FA3-7CE1C2CD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003" y="5921322"/>
            <a:ext cx="1176996" cy="936678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="" xmlns:a16="http://schemas.microsoft.com/office/drawing/2014/main" id="{7C898413-27C8-CB85-2BB1-5C9D97A30D41}"/>
              </a:ext>
            </a:extLst>
          </p:cNvPr>
          <p:cNvSpPr txBox="1">
            <a:spLocks/>
          </p:cNvSpPr>
          <p:nvPr/>
        </p:nvSpPr>
        <p:spPr>
          <a:xfrm>
            <a:off x="775996" y="5261731"/>
            <a:ext cx="7771103" cy="373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700" dirty="0"/>
              <a:t>Income sales for 2023 </a:t>
            </a:r>
            <a:r>
              <a:rPr lang="en-US" sz="1700" dirty="0" smtClean="0"/>
              <a:t>has </a:t>
            </a:r>
            <a:r>
              <a:rPr lang="en-US" sz="1700" dirty="0"/>
              <a:t>increased compared to </a:t>
            </a:r>
            <a:r>
              <a:rPr lang="en-US" sz="1700" dirty="0"/>
              <a:t>2022 indicating a substantial growth  </a:t>
            </a:r>
            <a:endParaRPr lang="en-US" sz="1700" dirty="0"/>
          </a:p>
        </p:txBody>
      </p:sp>
      <p:sp>
        <p:nvSpPr>
          <p:cNvPr id="13" name="Title 7">
            <a:extLst>
              <a:ext uri="{FF2B5EF4-FFF2-40B4-BE49-F238E27FC236}">
                <a16:creationId xmlns="" xmlns:a16="http://schemas.microsoft.com/office/drawing/2014/main" id="{8DBAB76B-7D73-6A76-F75C-D77BCD390DFD}"/>
              </a:ext>
            </a:extLst>
          </p:cNvPr>
          <p:cNvSpPr txBox="1">
            <a:spLocks/>
          </p:cNvSpPr>
          <p:nvPr/>
        </p:nvSpPr>
        <p:spPr>
          <a:xfrm>
            <a:off x="775997" y="5635209"/>
            <a:ext cx="7440156" cy="48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number of orders </a:t>
            </a:r>
            <a:r>
              <a:rPr lang="en-US" dirty="0"/>
              <a:t>we had for 2023 was </a:t>
            </a:r>
            <a:r>
              <a:rPr lang="en-US" dirty="0" smtClean="0"/>
              <a:t>more than the one we had </a:t>
            </a:r>
            <a:r>
              <a:rPr lang="en-US" dirty="0"/>
              <a:t>for 2022.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3E029F3-56C5-4F05-734F-19782F0DD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" y="1672780"/>
            <a:ext cx="5082988" cy="340221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051800" y="1990280"/>
            <a:ext cx="2696503" cy="19848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1" y="1672780"/>
            <a:ext cx="5088400" cy="340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59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414" y="733006"/>
            <a:ext cx="7188590" cy="52050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Revenue Generated Monthly</a:t>
            </a:r>
            <a:endParaRPr lang="en-US" sz="4400" b="1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5CA7072-C2C9-F97C-EE74-FAFD7736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041009" cy="993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482A24-DA6E-3262-9FA3-7CE1C2CD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003" y="5921322"/>
            <a:ext cx="1176996" cy="936678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="" xmlns:a16="http://schemas.microsoft.com/office/drawing/2014/main" id="{7C898413-27C8-CB85-2BB1-5C9D97A30D41}"/>
              </a:ext>
            </a:extLst>
          </p:cNvPr>
          <p:cNvSpPr txBox="1">
            <a:spLocks/>
          </p:cNvSpPr>
          <p:nvPr/>
        </p:nvSpPr>
        <p:spPr>
          <a:xfrm>
            <a:off x="775997" y="5277721"/>
            <a:ext cx="7440156" cy="863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700" dirty="0" smtClean="0"/>
              <a:t>For </a:t>
            </a:r>
            <a:r>
              <a:rPr lang="en-US" sz="1700" dirty="0"/>
              <a:t>all the Months for 2023 </a:t>
            </a:r>
            <a:r>
              <a:rPr lang="en-US" sz="1700" dirty="0" smtClean="0"/>
              <a:t>Sales </a:t>
            </a:r>
            <a:r>
              <a:rPr lang="en-US" sz="1700" dirty="0"/>
              <a:t>remained elevated throughout 2023, </a:t>
            </a:r>
            <a:r>
              <a:rPr lang="en-US" sz="1700" dirty="0" smtClean="0"/>
              <a:t>compared </a:t>
            </a:r>
            <a:r>
              <a:rPr lang="en-US" sz="1700" dirty="0"/>
              <a:t>to </a:t>
            </a:r>
            <a:r>
              <a:rPr lang="en-US" sz="1700" dirty="0" smtClean="0"/>
              <a:t>2022.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700" dirty="0" smtClean="0"/>
              <a:t>We can see that there is a continuous increased trend in our sales.</a:t>
            </a:r>
            <a:endParaRPr lang="en-US" sz="1700" dirty="0"/>
          </a:p>
        </p:txBody>
      </p:sp>
      <p:sp>
        <p:nvSpPr>
          <p:cNvPr id="13" name="Title 7">
            <a:extLst>
              <a:ext uri="{FF2B5EF4-FFF2-40B4-BE49-F238E27FC236}">
                <a16:creationId xmlns="" xmlns:a16="http://schemas.microsoft.com/office/drawing/2014/main" id="{8DBAB76B-7D73-6A76-F75C-D77BCD390DFD}"/>
              </a:ext>
            </a:extLst>
          </p:cNvPr>
          <p:cNvSpPr txBox="1">
            <a:spLocks/>
          </p:cNvSpPr>
          <p:nvPr/>
        </p:nvSpPr>
        <p:spPr>
          <a:xfrm>
            <a:off x="775997" y="5635209"/>
            <a:ext cx="7440156" cy="48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="" xmlns:a16="http://schemas.microsoft.com/office/drawing/2014/main" id="{2265A388-343C-79C7-10A6-4AFD97AA9AE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20504" y="1663699"/>
            <a:ext cx="5220091" cy="361402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61" y="1752599"/>
            <a:ext cx="5966390" cy="352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48" y="5543552"/>
            <a:ext cx="6623176" cy="743068"/>
          </a:xfrm>
        </p:spPr>
        <p:txBody>
          <a:bodyPr>
            <a:normAutofit/>
          </a:bodyPr>
          <a:lstStyle/>
          <a:p>
            <a:r>
              <a:rPr lang="en-US" sz="1900" dirty="0"/>
              <a:t>The automatic cars are of high demand</a:t>
            </a:r>
            <a:br>
              <a:rPr lang="en-US" sz="1900" dirty="0"/>
            </a:br>
            <a:r>
              <a:rPr lang="en-US" sz="1900" dirty="0"/>
              <a:t>The pale white color are </a:t>
            </a:r>
            <a:r>
              <a:rPr lang="en-US" sz="1900" dirty="0" smtClean="0"/>
              <a:t>also of </a:t>
            </a:r>
            <a:r>
              <a:rPr lang="en-US" sz="1900" dirty="0"/>
              <a:t>high demand</a:t>
            </a:r>
            <a:endParaRPr lang="en-US" dirty="0"/>
          </a:p>
        </p:txBody>
      </p:sp>
      <p:pic>
        <p:nvPicPr>
          <p:cNvPr id="21" name="Picture Placeholder 20" descr="A group of men wearing aprons">
            <a:extLst>
              <a:ext uri="{FF2B5EF4-FFF2-40B4-BE49-F238E27FC236}">
                <a16:creationId xmlns="" xmlns:a16="http://schemas.microsoft.com/office/drawing/2014/main" id="{6B3187BD-B790-DE63-0B54-F9E459DC3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225084" y="1771261"/>
            <a:ext cx="4279682" cy="3577189"/>
          </a:xfr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E5BCFC0-D81D-BDF7-4D2E-E6E910BC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162" y="5781822"/>
            <a:ext cx="1305837" cy="1076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80C571D-7BB2-2E6E-3B38-816039DB7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036126" cy="1026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4BB6E4D-9F85-B185-3DF1-CF5D8EE89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541" y="315882"/>
            <a:ext cx="5903259" cy="968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4C589CD-44B7-0DF5-F370-0FDF417EB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494" y="1423718"/>
            <a:ext cx="5513294" cy="4010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B2B3E7F-AAA1-6CCB-65AC-79EB42569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889" y="1408185"/>
            <a:ext cx="5658822" cy="40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=""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90" y="577353"/>
            <a:ext cx="7559020" cy="5647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Customer Satisfaction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=""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21976" y="5201561"/>
            <a:ext cx="7073153" cy="107908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More of the SUV was purchased, followed by the Hatchback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Also, cars with a Double Ã‚Â Overhead Camshafts is of high demand</a:t>
            </a:r>
          </a:p>
        </p:txBody>
      </p:sp>
      <p:pic>
        <p:nvPicPr>
          <p:cNvPr id="20" name="Picture Placeholder 19" descr="A group of people looking at a computer">
            <a:extLst>
              <a:ext uri="{FF2B5EF4-FFF2-40B4-BE49-F238E27FC236}">
                <a16:creationId xmlns="" xmlns:a16="http://schemas.microsoft.com/office/drawing/2014/main" id="{3F8EC18D-03A7-9C7B-E8C4-34A8973C74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7100047" y="1631510"/>
            <a:ext cx="4106382" cy="2757905"/>
          </a:xfr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48D79F2-54D0-AA8E-A02A-6D18074E8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343" y="5817600"/>
            <a:ext cx="1304657" cy="1079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199F796-10D2-85CE-371E-551282871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04657" cy="1079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F977AB4-8DA5-C8F5-026A-16D03BF5C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867" y="1627431"/>
            <a:ext cx="5159215" cy="3422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2D5F848-5133-8C60-4231-8B247C4EA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28" y="1627431"/>
            <a:ext cx="5291272" cy="34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5" y="539543"/>
            <a:ext cx="8498541" cy="7782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Region </a:t>
            </a:r>
            <a:r>
              <a:rPr lang="en-US" sz="4000" b="1" dirty="0"/>
              <a:t>Performance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22831" y="1858920"/>
            <a:ext cx="2870946" cy="1973492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Market gap: </a:t>
            </a:r>
            <a:r>
              <a:rPr lang="en-US" dirty="0"/>
              <a:t>few, if any, products on the market help customers like we do</a:t>
            </a:r>
          </a:p>
          <a:p>
            <a:r>
              <a:rPr lang="en-US" b="1" dirty="0"/>
              <a:t>Customers: </a:t>
            </a:r>
            <a:r>
              <a:rPr lang="en-US" dirty="0"/>
              <a:t>66% of US consumers spend money on multiple products that only partially resolves their issue</a:t>
            </a:r>
          </a:p>
          <a:p>
            <a:r>
              <a:rPr lang="en-US" b="1" dirty="0"/>
              <a:t>Financials: </a:t>
            </a:r>
            <a:r>
              <a:rPr lang="en-US" dirty="0"/>
              <a:t>millennials account for about a quarter of the $48 billion spent on other products in 2018</a:t>
            </a:r>
          </a:p>
          <a:p>
            <a:r>
              <a:rPr lang="en-US" b="1" dirty="0"/>
              <a:t>Costs: </a:t>
            </a:r>
            <a:r>
              <a:rPr lang="en-US" dirty="0"/>
              <a:t>loss of productivity costing consumers thousands of dollars </a:t>
            </a:r>
          </a:p>
          <a:p>
            <a:r>
              <a:rPr lang="en-US" b="1" dirty="0"/>
              <a:t>Usability: </a:t>
            </a:r>
            <a:r>
              <a:rPr lang="en-US" dirty="0"/>
              <a:t>customers want something easy to use that helps make their life easier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15B1D0D-2EB5-78D9-AB5F-90011453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4657" cy="1079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D57E399-D363-E0F5-B4B8-D56C966A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343" y="5778914"/>
            <a:ext cx="1304657" cy="1079086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="" xmlns:a16="http://schemas.microsoft.com/office/drawing/2014/main" id="{8788D278-627E-00F0-434D-3F2DA1434EEC}"/>
              </a:ext>
            </a:extLst>
          </p:cNvPr>
          <p:cNvSpPr txBox="1">
            <a:spLocks/>
          </p:cNvSpPr>
          <p:nvPr/>
        </p:nvSpPr>
        <p:spPr>
          <a:xfrm>
            <a:off x="551329" y="5172811"/>
            <a:ext cx="6333565" cy="558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noProof="1"/>
              <a:t>This chart flow are for the different </a:t>
            </a:r>
            <a:r>
              <a:rPr lang="en-US" noProof="1" smtClean="0"/>
              <a:t>regions; and we can see that more of our customers are located I Austin and Janesville</a:t>
            </a:r>
            <a:endParaRPr lang="en-US" noProof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92" y="1460499"/>
            <a:ext cx="6086208" cy="358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1" y="371623"/>
            <a:ext cx="6185647" cy="806882"/>
          </a:xfrm>
        </p:spPr>
        <p:txBody>
          <a:bodyPr/>
          <a:lstStyle/>
          <a:p>
            <a:pPr algn="ctr"/>
            <a:r>
              <a:rPr lang="en-US" b="1" dirty="0"/>
              <a:t>Company Make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5538027"/>
            <a:ext cx="6091518" cy="84893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noProof="1"/>
              <a:t>The </a:t>
            </a:r>
            <a:r>
              <a:rPr lang="en-US" noProof="1" smtClean="0"/>
              <a:t>Chevrolet, Ford and Dodge are of high demands.</a:t>
            </a:r>
            <a:endParaRPr lang="en-US" noProof="1"/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=""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914400" y="1741022"/>
            <a:ext cx="2702567" cy="2508250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A61FB67-6290-9D87-3686-015D92111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04657" cy="1079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46FF0B-A901-652E-B206-B2E89C77B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343" y="5778914"/>
            <a:ext cx="1304657" cy="107908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7" y="1435100"/>
            <a:ext cx="9088793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2300" y="1257300"/>
            <a:ext cx="10425113" cy="4884420"/>
          </a:xfrm>
        </p:spPr>
        <p:txBody>
          <a:bodyPr/>
          <a:lstStyle/>
          <a:p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Conclusions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Female-focused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marketing campaigns should highlight safety, practicality, and comfort features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Customer satisfaction: Services should be improved to increase customer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Satisfaction.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Development of strategies to improve the level of patronage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the various regions.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may includes promos, discounts sales or even free delivery services.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Collaborating with the Different manufactures for strategies to improve sales of brands which had low demands. It can be running a promo and discount sales.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946FF0B-A901-652E-B206-B2E89C77B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343" y="5778914"/>
            <a:ext cx="1304657" cy="1079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946FF0B-A901-652E-B206-B2E89C77B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4657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230e9df3-be65-4c73-a93b-d1236ebd677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71af3243-3dd4-4a8d-8c0d-dd76da1f02a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5259</TotalTime>
  <Words>303</Words>
  <Application>Microsoft Office PowerPoint</Application>
  <PresentationFormat>Custom</PresentationFormat>
  <Paragraphs>50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Car Point Customer Analytics</vt:lpstr>
      <vt:lpstr>Customer Demography</vt:lpstr>
      <vt:lpstr>Total Revenue</vt:lpstr>
      <vt:lpstr>Revenue Generated Monthly</vt:lpstr>
      <vt:lpstr>The automatic cars are of high demand The pale white color are also of high demand</vt:lpstr>
      <vt:lpstr>Customer Satisfaction</vt:lpstr>
      <vt:lpstr>Region Performance</vt:lpstr>
      <vt:lpstr>Company Make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Point Customer Analytics</dc:title>
  <dc:creator>AMAKA ADEWOYE</dc:creator>
  <cp:lastModifiedBy>HP</cp:lastModifiedBy>
  <cp:revision>23</cp:revision>
  <dcterms:created xsi:type="dcterms:W3CDTF">2024-07-21T19:19:35Z</dcterms:created>
  <dcterms:modified xsi:type="dcterms:W3CDTF">2024-07-26T14:51:51Z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