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430904" y="5308810"/>
            <a:ext cx="7444740" cy="1499870"/>
          </a:xfrm>
          <a:custGeom>
            <a:avLst/>
            <a:gdLst/>
            <a:ahLst/>
            <a:cxnLst/>
            <a:rect l="l" t="t" r="r" b="b"/>
            <a:pathLst>
              <a:path w="7444740" h="1499870">
                <a:moveTo>
                  <a:pt x="349109" y="1499823"/>
                </a:moveTo>
                <a:lnTo>
                  <a:pt x="303176" y="1495341"/>
                </a:lnTo>
                <a:lnTo>
                  <a:pt x="259484" y="1481898"/>
                </a:lnTo>
                <a:lnTo>
                  <a:pt x="217828" y="1459987"/>
                </a:lnTo>
                <a:lnTo>
                  <a:pt x="182789" y="1430970"/>
                </a:lnTo>
                <a:lnTo>
                  <a:pt x="154822" y="1396141"/>
                </a:lnTo>
                <a:lnTo>
                  <a:pt x="134382" y="1356796"/>
                </a:lnTo>
                <a:lnTo>
                  <a:pt x="121924" y="1314230"/>
                </a:lnTo>
                <a:lnTo>
                  <a:pt x="117904" y="1269738"/>
                </a:lnTo>
                <a:lnTo>
                  <a:pt x="122776" y="1224616"/>
                </a:lnTo>
                <a:lnTo>
                  <a:pt x="136996" y="1180159"/>
                </a:lnTo>
                <a:lnTo>
                  <a:pt x="169112" y="1126758"/>
                </a:lnTo>
                <a:lnTo>
                  <a:pt x="214671" y="1084559"/>
                </a:lnTo>
                <a:lnTo>
                  <a:pt x="181669" y="1077884"/>
                </a:lnTo>
                <a:lnTo>
                  <a:pt x="120145" y="1052210"/>
                </a:lnTo>
                <a:lnTo>
                  <a:pt x="57149" y="1000853"/>
                </a:lnTo>
                <a:lnTo>
                  <a:pt x="29999" y="962624"/>
                </a:lnTo>
                <a:lnTo>
                  <a:pt x="11147" y="920246"/>
                </a:lnTo>
                <a:lnTo>
                  <a:pt x="1009" y="874880"/>
                </a:lnTo>
                <a:lnTo>
                  <a:pt x="0" y="827688"/>
                </a:lnTo>
                <a:lnTo>
                  <a:pt x="8533" y="779833"/>
                </a:lnTo>
                <a:lnTo>
                  <a:pt x="24498" y="736981"/>
                </a:lnTo>
                <a:lnTo>
                  <a:pt x="44710" y="703978"/>
                </a:lnTo>
                <a:lnTo>
                  <a:pt x="74865" y="671396"/>
                </a:lnTo>
                <a:lnTo>
                  <a:pt x="108428" y="644928"/>
                </a:lnTo>
                <a:lnTo>
                  <a:pt x="144278" y="624576"/>
                </a:lnTo>
                <a:lnTo>
                  <a:pt x="190771" y="603570"/>
                </a:lnTo>
                <a:lnTo>
                  <a:pt x="199734" y="597595"/>
                </a:lnTo>
                <a:lnTo>
                  <a:pt x="238572" y="565479"/>
                </a:lnTo>
                <a:lnTo>
                  <a:pt x="265459" y="549795"/>
                </a:lnTo>
                <a:lnTo>
                  <a:pt x="247884" y="507158"/>
                </a:lnTo>
                <a:lnTo>
                  <a:pt x="239692" y="463017"/>
                </a:lnTo>
                <a:lnTo>
                  <a:pt x="240462" y="418665"/>
                </a:lnTo>
                <a:lnTo>
                  <a:pt x="249775" y="375399"/>
                </a:lnTo>
                <a:lnTo>
                  <a:pt x="267210" y="334513"/>
                </a:lnTo>
                <a:lnTo>
                  <a:pt x="292347" y="297303"/>
                </a:lnTo>
                <a:lnTo>
                  <a:pt x="324766" y="265065"/>
                </a:lnTo>
                <a:lnTo>
                  <a:pt x="364047" y="239094"/>
                </a:lnTo>
                <a:lnTo>
                  <a:pt x="415582" y="218928"/>
                </a:lnTo>
                <a:lnTo>
                  <a:pt x="471597" y="212206"/>
                </a:lnTo>
                <a:lnTo>
                  <a:pt x="486535" y="212206"/>
                </a:lnTo>
                <a:lnTo>
                  <a:pt x="611310" y="202963"/>
                </a:lnTo>
                <a:lnTo>
                  <a:pt x="745994" y="194329"/>
                </a:lnTo>
                <a:lnTo>
                  <a:pt x="883874" y="188306"/>
                </a:lnTo>
                <a:lnTo>
                  <a:pt x="1317313" y="176840"/>
                </a:lnTo>
                <a:lnTo>
                  <a:pt x="1875616" y="154337"/>
                </a:lnTo>
                <a:lnTo>
                  <a:pt x="2233601" y="135701"/>
                </a:lnTo>
                <a:lnTo>
                  <a:pt x="3218876" y="76976"/>
                </a:lnTo>
                <a:lnTo>
                  <a:pt x="3577361" y="58364"/>
                </a:lnTo>
                <a:lnTo>
                  <a:pt x="3829558" y="47893"/>
                </a:lnTo>
                <a:lnTo>
                  <a:pt x="4301585" y="38930"/>
                </a:lnTo>
                <a:lnTo>
                  <a:pt x="4944830" y="32631"/>
                </a:lnTo>
                <a:lnTo>
                  <a:pt x="6055253" y="1142"/>
                </a:lnTo>
                <a:lnTo>
                  <a:pt x="6106041" y="93"/>
                </a:lnTo>
                <a:lnTo>
                  <a:pt x="6767448" y="0"/>
                </a:lnTo>
                <a:lnTo>
                  <a:pt x="6810720" y="1587"/>
                </a:lnTo>
                <a:lnTo>
                  <a:pt x="6853432" y="7655"/>
                </a:lnTo>
                <a:lnTo>
                  <a:pt x="6894744" y="21005"/>
                </a:lnTo>
                <a:lnTo>
                  <a:pt x="6935227" y="42734"/>
                </a:lnTo>
                <a:lnTo>
                  <a:pt x="6969653" y="71351"/>
                </a:lnTo>
                <a:lnTo>
                  <a:pt x="6997440" y="105776"/>
                </a:lnTo>
                <a:lnTo>
                  <a:pt x="7018006" y="144932"/>
                </a:lnTo>
                <a:lnTo>
                  <a:pt x="7030772" y="187739"/>
                </a:lnTo>
                <a:lnTo>
                  <a:pt x="7035157" y="233119"/>
                </a:lnTo>
                <a:lnTo>
                  <a:pt x="7034550" y="250997"/>
                </a:lnTo>
                <a:lnTo>
                  <a:pt x="7032543" y="268595"/>
                </a:lnTo>
                <a:lnTo>
                  <a:pt x="7028855" y="285633"/>
                </a:lnTo>
                <a:lnTo>
                  <a:pt x="7023207" y="301831"/>
                </a:lnTo>
                <a:lnTo>
                  <a:pt x="7070307" y="295670"/>
                </a:lnTo>
                <a:lnTo>
                  <a:pt x="7117687" y="290628"/>
                </a:lnTo>
                <a:lnTo>
                  <a:pt x="7165627" y="286707"/>
                </a:lnTo>
                <a:lnTo>
                  <a:pt x="7214408" y="283906"/>
                </a:lnTo>
                <a:lnTo>
                  <a:pt x="7261175" y="288644"/>
                </a:lnTo>
                <a:lnTo>
                  <a:pt x="7304546" y="302205"/>
                </a:lnTo>
                <a:lnTo>
                  <a:pt x="7343646" y="323607"/>
                </a:lnTo>
                <a:lnTo>
                  <a:pt x="7377600" y="351872"/>
                </a:lnTo>
                <a:lnTo>
                  <a:pt x="7405532" y="386018"/>
                </a:lnTo>
                <a:lnTo>
                  <a:pt x="7426567" y="425066"/>
                </a:lnTo>
                <a:lnTo>
                  <a:pt x="7439830" y="468035"/>
                </a:lnTo>
                <a:lnTo>
                  <a:pt x="7444445" y="513945"/>
                </a:lnTo>
                <a:lnTo>
                  <a:pt x="7440011" y="558524"/>
                </a:lnTo>
                <a:lnTo>
                  <a:pt x="7426894" y="601703"/>
                </a:lnTo>
                <a:lnTo>
                  <a:pt x="7405374" y="642081"/>
                </a:lnTo>
                <a:lnTo>
                  <a:pt x="7375733" y="678258"/>
                </a:lnTo>
                <a:lnTo>
                  <a:pt x="7326812" y="715228"/>
                </a:lnTo>
                <a:lnTo>
                  <a:pt x="7274157" y="738008"/>
                </a:lnTo>
                <a:lnTo>
                  <a:pt x="7288815" y="747017"/>
                </a:lnTo>
                <a:lnTo>
                  <a:pt x="7324945" y="776845"/>
                </a:lnTo>
                <a:lnTo>
                  <a:pt x="7354348" y="813874"/>
                </a:lnTo>
                <a:lnTo>
                  <a:pt x="7375313" y="854614"/>
                </a:lnTo>
                <a:lnTo>
                  <a:pt x="7387805" y="897735"/>
                </a:lnTo>
                <a:lnTo>
                  <a:pt x="7391791" y="941905"/>
                </a:lnTo>
                <a:lnTo>
                  <a:pt x="7387234" y="985796"/>
                </a:lnTo>
                <a:lnTo>
                  <a:pt x="7374099" y="1028076"/>
                </a:lnTo>
                <a:lnTo>
                  <a:pt x="7352352" y="1067416"/>
                </a:lnTo>
                <a:lnTo>
                  <a:pt x="7321958" y="1102484"/>
                </a:lnTo>
                <a:lnTo>
                  <a:pt x="7288021" y="1130399"/>
                </a:lnTo>
                <a:lnTo>
                  <a:pt x="7249884" y="1151031"/>
                </a:lnTo>
                <a:lnTo>
                  <a:pt x="7208946" y="1163821"/>
                </a:lnTo>
                <a:lnTo>
                  <a:pt x="7166607" y="1168209"/>
                </a:lnTo>
                <a:lnTo>
                  <a:pt x="7064999" y="1165431"/>
                </a:lnTo>
                <a:lnTo>
                  <a:pt x="6671894" y="1148090"/>
                </a:lnTo>
                <a:lnTo>
                  <a:pt x="6561917" y="1144823"/>
                </a:lnTo>
                <a:lnTo>
                  <a:pt x="6285292" y="1144309"/>
                </a:lnTo>
                <a:lnTo>
                  <a:pt x="4896411" y="1144104"/>
                </a:lnTo>
                <a:lnTo>
                  <a:pt x="4551339" y="1138539"/>
                </a:lnTo>
                <a:lnTo>
                  <a:pt x="4200784" y="1137449"/>
                </a:lnTo>
                <a:lnTo>
                  <a:pt x="3746572" y="1130257"/>
                </a:lnTo>
                <a:lnTo>
                  <a:pt x="3593545" y="1129372"/>
                </a:lnTo>
                <a:lnTo>
                  <a:pt x="3393148" y="1130880"/>
                </a:lnTo>
                <a:lnTo>
                  <a:pt x="3045802" y="1137715"/>
                </a:lnTo>
                <a:lnTo>
                  <a:pt x="2645651" y="1148394"/>
                </a:lnTo>
                <a:lnTo>
                  <a:pt x="2548343" y="1149492"/>
                </a:lnTo>
                <a:lnTo>
                  <a:pt x="2451036" y="1149126"/>
                </a:lnTo>
                <a:lnTo>
                  <a:pt x="2353728" y="1147297"/>
                </a:lnTo>
                <a:lnTo>
                  <a:pt x="2249940" y="1163120"/>
                </a:lnTo>
                <a:lnTo>
                  <a:pt x="1609838" y="1269785"/>
                </a:lnTo>
                <a:lnTo>
                  <a:pt x="743461" y="1410198"/>
                </a:lnTo>
                <a:lnTo>
                  <a:pt x="546285" y="1443060"/>
                </a:lnTo>
                <a:lnTo>
                  <a:pt x="513422" y="1452023"/>
                </a:lnTo>
                <a:lnTo>
                  <a:pt x="493770" y="1459211"/>
                </a:lnTo>
                <a:lnTo>
                  <a:pt x="438735" y="1481898"/>
                </a:lnTo>
                <a:lnTo>
                  <a:pt x="417589" y="1489740"/>
                </a:lnTo>
                <a:lnTo>
                  <a:pt x="395042" y="1495342"/>
                </a:lnTo>
                <a:lnTo>
                  <a:pt x="371936" y="1498702"/>
                </a:lnTo>
                <a:lnTo>
                  <a:pt x="349109" y="1499823"/>
                </a:lnTo>
                <a:close/>
              </a:path>
            </a:pathLst>
          </a:custGeom>
          <a:solidFill>
            <a:srgbClr val="83EBEB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7746" y="819440"/>
            <a:ext cx="17532507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198" y="496909"/>
            <a:ext cx="17695602" cy="196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3410" y="3185823"/>
            <a:ext cx="12201179" cy="254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6785" y="3320933"/>
            <a:ext cx="11591290" cy="3594735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2121535" marR="5080" indent="-2109470">
              <a:lnSpc>
                <a:spcPts val="13140"/>
              </a:lnSpc>
              <a:spcBef>
                <a:spcPts val="2020"/>
              </a:spcBef>
            </a:pPr>
            <a:r>
              <a:rPr dirty="0" sz="12450" spc="1080" b="1">
                <a:latin typeface="Cambria"/>
                <a:cs typeface="Cambria"/>
              </a:rPr>
              <a:t>Game</a:t>
            </a:r>
            <a:r>
              <a:rPr dirty="0" sz="12450" spc="-340" b="1">
                <a:latin typeface="Cambria"/>
                <a:cs typeface="Cambria"/>
              </a:rPr>
              <a:t> </a:t>
            </a:r>
            <a:r>
              <a:rPr dirty="0" sz="12450" spc="470" b="1">
                <a:latin typeface="Cambria"/>
                <a:cs typeface="Cambria"/>
              </a:rPr>
              <a:t>Analysis </a:t>
            </a:r>
            <a:r>
              <a:rPr dirty="0" sz="12450" spc="-2730" b="1">
                <a:latin typeface="Cambria"/>
                <a:cs typeface="Cambria"/>
              </a:rPr>
              <a:t> </a:t>
            </a:r>
            <a:r>
              <a:rPr dirty="0" sz="12450" spc="175" b="1">
                <a:latin typeface="Cambria"/>
                <a:cs typeface="Cambria"/>
              </a:rPr>
              <a:t>with</a:t>
            </a:r>
            <a:r>
              <a:rPr dirty="0" sz="12450" spc="-260" b="1">
                <a:latin typeface="Cambria"/>
                <a:cs typeface="Cambria"/>
              </a:rPr>
              <a:t> </a:t>
            </a:r>
            <a:r>
              <a:rPr dirty="0" sz="12450" spc="1470" b="1">
                <a:latin typeface="Cambria"/>
                <a:cs typeface="Cambria"/>
              </a:rPr>
              <a:t>SQL</a:t>
            </a:r>
            <a:endParaRPr sz="1245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96663" y="6113163"/>
            <a:ext cx="5993765" cy="3373754"/>
            <a:chOff x="11196663" y="6113163"/>
            <a:chExt cx="5993765" cy="3373754"/>
          </a:xfrm>
        </p:grpSpPr>
        <p:sp>
          <p:nvSpPr>
            <p:cNvPr id="4" name="object 4"/>
            <p:cNvSpPr/>
            <p:nvPr/>
          </p:nvSpPr>
          <p:spPr>
            <a:xfrm>
              <a:off x="11219286" y="6120280"/>
              <a:ext cx="5956300" cy="3366135"/>
            </a:xfrm>
            <a:custGeom>
              <a:avLst/>
              <a:gdLst/>
              <a:ahLst/>
              <a:cxnLst/>
              <a:rect l="l" t="t" r="r" b="b"/>
              <a:pathLst>
                <a:path w="5956300" h="3366134">
                  <a:moveTo>
                    <a:pt x="5955763" y="2179500"/>
                  </a:moveTo>
                  <a:lnTo>
                    <a:pt x="445406" y="3366103"/>
                  </a:lnTo>
                  <a:lnTo>
                    <a:pt x="140356" y="1961775"/>
                  </a:lnTo>
                  <a:lnTo>
                    <a:pt x="0" y="1204261"/>
                  </a:lnTo>
                  <a:lnTo>
                    <a:pt x="2715580" y="588456"/>
                  </a:lnTo>
                  <a:lnTo>
                    <a:pt x="5456406" y="0"/>
                  </a:lnTo>
                  <a:lnTo>
                    <a:pt x="5955763" y="2179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196663" y="6113163"/>
              <a:ext cx="5993765" cy="3373120"/>
            </a:xfrm>
            <a:custGeom>
              <a:avLst/>
              <a:gdLst/>
              <a:ahLst/>
              <a:cxnLst/>
              <a:rect l="l" t="t" r="r" b="b"/>
              <a:pathLst>
                <a:path w="5993765" h="3373120">
                  <a:moveTo>
                    <a:pt x="5104839" y="112212"/>
                  </a:moveTo>
                  <a:lnTo>
                    <a:pt x="5057902" y="109411"/>
                  </a:lnTo>
                  <a:lnTo>
                    <a:pt x="4908807" y="141798"/>
                  </a:lnTo>
                  <a:lnTo>
                    <a:pt x="4858936" y="139635"/>
                  </a:lnTo>
                  <a:lnTo>
                    <a:pt x="528830" y="1080230"/>
                  </a:lnTo>
                  <a:lnTo>
                    <a:pt x="954429" y="974785"/>
                  </a:lnTo>
                  <a:lnTo>
                    <a:pt x="1055088" y="939923"/>
                  </a:lnTo>
                  <a:lnTo>
                    <a:pt x="1106949" y="941654"/>
                  </a:lnTo>
                  <a:lnTo>
                    <a:pt x="5082509" y="78074"/>
                  </a:lnTo>
                  <a:lnTo>
                    <a:pt x="5193123" y="80600"/>
                  </a:lnTo>
                  <a:lnTo>
                    <a:pt x="5104839" y="112212"/>
                  </a:lnTo>
                  <a:close/>
                </a:path>
                <a:path w="5993765" h="3373120">
                  <a:moveTo>
                    <a:pt x="3289817" y="467486"/>
                  </a:moveTo>
                  <a:lnTo>
                    <a:pt x="1709723" y="810718"/>
                  </a:lnTo>
                  <a:lnTo>
                    <a:pt x="3088414" y="498239"/>
                  </a:lnTo>
                  <a:lnTo>
                    <a:pt x="3289817" y="467486"/>
                  </a:lnTo>
                  <a:close/>
                </a:path>
                <a:path w="5993765" h="3373120">
                  <a:moveTo>
                    <a:pt x="3363489" y="451483"/>
                  </a:moveTo>
                  <a:lnTo>
                    <a:pt x="3289817" y="467486"/>
                  </a:lnTo>
                  <a:lnTo>
                    <a:pt x="3335574" y="444551"/>
                  </a:lnTo>
                  <a:lnTo>
                    <a:pt x="3363489" y="451483"/>
                  </a:lnTo>
                  <a:close/>
                </a:path>
                <a:path w="5993765" h="3373120">
                  <a:moveTo>
                    <a:pt x="4573134" y="188721"/>
                  </a:moveTo>
                  <a:lnTo>
                    <a:pt x="3363489" y="451483"/>
                  </a:lnTo>
                  <a:lnTo>
                    <a:pt x="3674408" y="370948"/>
                  </a:lnTo>
                  <a:lnTo>
                    <a:pt x="4420132" y="208960"/>
                  </a:lnTo>
                  <a:lnTo>
                    <a:pt x="4573134" y="188721"/>
                  </a:lnTo>
                  <a:close/>
                </a:path>
                <a:path w="5993765" h="3373120">
                  <a:moveTo>
                    <a:pt x="4826811" y="133617"/>
                  </a:moveTo>
                  <a:lnTo>
                    <a:pt x="4573134" y="188721"/>
                  </a:lnTo>
                  <a:lnTo>
                    <a:pt x="4775473" y="131773"/>
                  </a:lnTo>
                  <a:lnTo>
                    <a:pt x="4826811" y="133617"/>
                  </a:lnTo>
                  <a:close/>
                </a:path>
                <a:path w="5993765" h="3373120">
                  <a:moveTo>
                    <a:pt x="5193123" y="80600"/>
                  </a:moveTo>
                  <a:lnTo>
                    <a:pt x="5082509" y="78074"/>
                  </a:lnTo>
                  <a:lnTo>
                    <a:pt x="4826811" y="133617"/>
                  </a:lnTo>
                  <a:lnTo>
                    <a:pt x="5028476" y="76815"/>
                  </a:lnTo>
                  <a:lnTo>
                    <a:pt x="5197108" y="79173"/>
                  </a:lnTo>
                  <a:lnTo>
                    <a:pt x="5193123" y="80600"/>
                  </a:lnTo>
                  <a:close/>
                </a:path>
                <a:path w="5993765" h="3373120">
                  <a:moveTo>
                    <a:pt x="5486958" y="42203"/>
                  </a:moveTo>
                  <a:lnTo>
                    <a:pt x="5411755" y="45543"/>
                  </a:lnTo>
                  <a:lnTo>
                    <a:pt x="5244923" y="81782"/>
                  </a:lnTo>
                  <a:lnTo>
                    <a:pt x="5193123" y="80600"/>
                  </a:lnTo>
                  <a:lnTo>
                    <a:pt x="5197108" y="79173"/>
                  </a:lnTo>
                  <a:lnTo>
                    <a:pt x="5084687" y="77601"/>
                  </a:lnTo>
                  <a:lnTo>
                    <a:pt x="5299155" y="31013"/>
                  </a:lnTo>
                  <a:lnTo>
                    <a:pt x="5353473" y="32210"/>
                  </a:lnTo>
                  <a:lnTo>
                    <a:pt x="5477722" y="5221"/>
                  </a:lnTo>
                  <a:lnTo>
                    <a:pt x="5481168" y="17468"/>
                  </a:lnTo>
                  <a:lnTo>
                    <a:pt x="5484127" y="29822"/>
                  </a:lnTo>
                  <a:lnTo>
                    <a:pt x="5486958" y="42203"/>
                  </a:lnTo>
                  <a:close/>
                </a:path>
                <a:path w="5993765" h="3373120">
                  <a:moveTo>
                    <a:pt x="5477722" y="5221"/>
                  </a:moveTo>
                  <a:lnTo>
                    <a:pt x="5425619" y="16539"/>
                  </a:lnTo>
                  <a:lnTo>
                    <a:pt x="5441930" y="0"/>
                  </a:lnTo>
                  <a:lnTo>
                    <a:pt x="5477722" y="5221"/>
                  </a:lnTo>
                  <a:close/>
                </a:path>
                <a:path w="5993765" h="3373120">
                  <a:moveTo>
                    <a:pt x="1985560" y="776792"/>
                  </a:moveTo>
                  <a:lnTo>
                    <a:pt x="133981" y="1178996"/>
                  </a:lnTo>
                  <a:lnTo>
                    <a:pt x="482624" y="1090267"/>
                  </a:lnTo>
                  <a:lnTo>
                    <a:pt x="2808942" y="584939"/>
                  </a:lnTo>
                  <a:lnTo>
                    <a:pt x="1985560" y="776792"/>
                  </a:lnTo>
                  <a:close/>
                </a:path>
                <a:path w="5993765" h="3373120">
                  <a:moveTo>
                    <a:pt x="3542301" y="438633"/>
                  </a:moveTo>
                  <a:lnTo>
                    <a:pt x="3373300" y="475344"/>
                  </a:lnTo>
                  <a:lnTo>
                    <a:pt x="2808942" y="584939"/>
                  </a:lnTo>
                  <a:lnTo>
                    <a:pt x="3602653" y="412528"/>
                  </a:lnTo>
                  <a:lnTo>
                    <a:pt x="3542301" y="438633"/>
                  </a:lnTo>
                  <a:close/>
                </a:path>
                <a:path w="5993765" h="3373120">
                  <a:moveTo>
                    <a:pt x="3653317" y="414518"/>
                  </a:moveTo>
                  <a:lnTo>
                    <a:pt x="3602653" y="412528"/>
                  </a:lnTo>
                  <a:lnTo>
                    <a:pt x="3907269" y="346358"/>
                  </a:lnTo>
                  <a:lnTo>
                    <a:pt x="3653317" y="414518"/>
                  </a:lnTo>
                  <a:close/>
                </a:path>
                <a:path w="5993765" h="3373120">
                  <a:moveTo>
                    <a:pt x="4415538" y="248947"/>
                  </a:moveTo>
                  <a:lnTo>
                    <a:pt x="4365760" y="246764"/>
                  </a:lnTo>
                  <a:lnTo>
                    <a:pt x="4612167" y="193239"/>
                  </a:lnTo>
                  <a:lnTo>
                    <a:pt x="4415538" y="248947"/>
                  </a:lnTo>
                  <a:close/>
                </a:path>
                <a:path w="5993765" h="3373120">
                  <a:moveTo>
                    <a:pt x="4712020" y="184545"/>
                  </a:moveTo>
                  <a:lnTo>
                    <a:pt x="4612167" y="193239"/>
                  </a:lnTo>
                  <a:lnTo>
                    <a:pt x="4858936" y="139635"/>
                  </a:lnTo>
                  <a:lnTo>
                    <a:pt x="4712020" y="184545"/>
                  </a:lnTo>
                  <a:close/>
                </a:path>
                <a:path w="5993765" h="3373120">
                  <a:moveTo>
                    <a:pt x="380437" y="1151453"/>
                  </a:moveTo>
                  <a:lnTo>
                    <a:pt x="331741" y="1149035"/>
                  </a:lnTo>
                  <a:lnTo>
                    <a:pt x="25419" y="1215575"/>
                  </a:lnTo>
                  <a:lnTo>
                    <a:pt x="51746" y="1196860"/>
                  </a:lnTo>
                  <a:lnTo>
                    <a:pt x="810040" y="1032141"/>
                  </a:lnTo>
                  <a:lnTo>
                    <a:pt x="380437" y="1151453"/>
                  </a:lnTo>
                  <a:close/>
                </a:path>
                <a:path w="5993765" h="3373120">
                  <a:moveTo>
                    <a:pt x="612575" y="3349366"/>
                  </a:moveTo>
                  <a:lnTo>
                    <a:pt x="503568" y="3373044"/>
                  </a:lnTo>
                  <a:lnTo>
                    <a:pt x="455860" y="3370412"/>
                  </a:lnTo>
                  <a:lnTo>
                    <a:pt x="454805" y="3357645"/>
                  </a:lnTo>
                  <a:lnTo>
                    <a:pt x="453872" y="3331855"/>
                  </a:lnTo>
                  <a:lnTo>
                    <a:pt x="448710" y="3293988"/>
                  </a:lnTo>
                  <a:lnTo>
                    <a:pt x="441180" y="3269631"/>
                  </a:lnTo>
                  <a:lnTo>
                    <a:pt x="432903" y="3232440"/>
                  </a:lnTo>
                  <a:lnTo>
                    <a:pt x="420559" y="3183137"/>
                  </a:lnTo>
                  <a:lnTo>
                    <a:pt x="407962" y="3133889"/>
                  </a:lnTo>
                  <a:lnTo>
                    <a:pt x="395533" y="3084604"/>
                  </a:lnTo>
                  <a:lnTo>
                    <a:pt x="380996" y="3022781"/>
                  </a:lnTo>
                  <a:lnTo>
                    <a:pt x="370166" y="2973149"/>
                  </a:lnTo>
                  <a:lnTo>
                    <a:pt x="366944" y="2960852"/>
                  </a:lnTo>
                  <a:lnTo>
                    <a:pt x="362235" y="2935883"/>
                  </a:lnTo>
                  <a:lnTo>
                    <a:pt x="356195" y="2911202"/>
                  </a:lnTo>
                  <a:lnTo>
                    <a:pt x="348862" y="2873807"/>
                  </a:lnTo>
                  <a:lnTo>
                    <a:pt x="340395" y="2836658"/>
                  </a:lnTo>
                  <a:lnTo>
                    <a:pt x="330890" y="2799734"/>
                  </a:lnTo>
                  <a:lnTo>
                    <a:pt x="320384" y="2750031"/>
                  </a:lnTo>
                  <a:lnTo>
                    <a:pt x="309037" y="2700511"/>
                  </a:lnTo>
                  <a:lnTo>
                    <a:pt x="300031" y="2663479"/>
                  </a:lnTo>
                  <a:lnTo>
                    <a:pt x="289248" y="2613837"/>
                  </a:lnTo>
                  <a:lnTo>
                    <a:pt x="284145" y="2588953"/>
                  </a:lnTo>
                  <a:lnTo>
                    <a:pt x="265339" y="2502065"/>
                  </a:lnTo>
                  <a:lnTo>
                    <a:pt x="254298" y="2452478"/>
                  </a:lnTo>
                  <a:lnTo>
                    <a:pt x="65492" y="1583759"/>
                  </a:lnTo>
                  <a:lnTo>
                    <a:pt x="65631" y="1583729"/>
                  </a:lnTo>
                  <a:lnTo>
                    <a:pt x="62796" y="1571348"/>
                  </a:lnTo>
                  <a:lnTo>
                    <a:pt x="46621" y="1496885"/>
                  </a:lnTo>
                  <a:lnTo>
                    <a:pt x="42805" y="1471722"/>
                  </a:lnTo>
                  <a:lnTo>
                    <a:pt x="35040" y="1434420"/>
                  </a:lnTo>
                  <a:lnTo>
                    <a:pt x="31372" y="1409224"/>
                  </a:lnTo>
                  <a:lnTo>
                    <a:pt x="29265" y="1396686"/>
                  </a:lnTo>
                  <a:lnTo>
                    <a:pt x="26502" y="1384290"/>
                  </a:lnTo>
                  <a:lnTo>
                    <a:pt x="19604" y="1346800"/>
                  </a:lnTo>
                  <a:lnTo>
                    <a:pt x="16841" y="1334404"/>
                  </a:lnTo>
                  <a:lnTo>
                    <a:pt x="12643" y="1309323"/>
                  </a:lnTo>
                  <a:lnTo>
                    <a:pt x="4390" y="1246135"/>
                  </a:lnTo>
                  <a:lnTo>
                    <a:pt x="0" y="1221096"/>
                  </a:lnTo>
                  <a:lnTo>
                    <a:pt x="39074" y="1225605"/>
                  </a:lnTo>
                  <a:lnTo>
                    <a:pt x="33886" y="1239728"/>
                  </a:lnTo>
                  <a:lnTo>
                    <a:pt x="32066" y="1240123"/>
                  </a:lnTo>
                  <a:lnTo>
                    <a:pt x="32960" y="1252925"/>
                  </a:lnTo>
                  <a:lnTo>
                    <a:pt x="36768" y="1278090"/>
                  </a:lnTo>
                  <a:lnTo>
                    <a:pt x="44976" y="1328292"/>
                  </a:lnTo>
                  <a:lnTo>
                    <a:pt x="48723" y="1340474"/>
                  </a:lnTo>
                  <a:lnTo>
                    <a:pt x="55128" y="1378072"/>
                  </a:lnTo>
                  <a:lnTo>
                    <a:pt x="67218" y="1453422"/>
                  </a:lnTo>
                  <a:lnTo>
                    <a:pt x="73622" y="1491020"/>
                  </a:lnTo>
                  <a:lnTo>
                    <a:pt x="75195" y="1503674"/>
                  </a:lnTo>
                  <a:lnTo>
                    <a:pt x="78694" y="1515910"/>
                  </a:lnTo>
                  <a:lnTo>
                    <a:pt x="84100" y="1553725"/>
                  </a:lnTo>
                  <a:lnTo>
                    <a:pt x="91080" y="1578201"/>
                  </a:lnTo>
                  <a:lnTo>
                    <a:pt x="99675" y="1628319"/>
                  </a:lnTo>
                  <a:lnTo>
                    <a:pt x="109554" y="1665161"/>
                  </a:lnTo>
                  <a:lnTo>
                    <a:pt x="120694" y="1714726"/>
                  </a:lnTo>
                  <a:lnTo>
                    <a:pt x="132951" y="1777044"/>
                  </a:lnTo>
                  <a:lnTo>
                    <a:pt x="143526" y="1826732"/>
                  </a:lnTo>
                  <a:lnTo>
                    <a:pt x="151599" y="1863967"/>
                  </a:lnTo>
                  <a:lnTo>
                    <a:pt x="162743" y="1913531"/>
                  </a:lnTo>
                  <a:lnTo>
                    <a:pt x="177291" y="1975351"/>
                  </a:lnTo>
                  <a:lnTo>
                    <a:pt x="192373" y="2050052"/>
                  </a:lnTo>
                  <a:lnTo>
                    <a:pt x="207722" y="2111699"/>
                  </a:lnTo>
                  <a:lnTo>
                    <a:pt x="223313" y="2186289"/>
                  </a:lnTo>
                  <a:lnTo>
                    <a:pt x="238940" y="2260872"/>
                  </a:lnTo>
                  <a:lnTo>
                    <a:pt x="257092" y="2334906"/>
                  </a:lnTo>
                  <a:lnTo>
                    <a:pt x="272356" y="2409567"/>
                  </a:lnTo>
                  <a:lnTo>
                    <a:pt x="287157" y="2471333"/>
                  </a:lnTo>
                  <a:lnTo>
                    <a:pt x="301412" y="2533217"/>
                  </a:lnTo>
                  <a:lnTo>
                    <a:pt x="314976" y="2595252"/>
                  </a:lnTo>
                  <a:lnTo>
                    <a:pt x="327704" y="2657468"/>
                  </a:lnTo>
                  <a:lnTo>
                    <a:pt x="339387" y="2706915"/>
                  </a:lnTo>
                  <a:lnTo>
                    <a:pt x="349943" y="2756607"/>
                  </a:lnTo>
                  <a:lnTo>
                    <a:pt x="359163" y="2793592"/>
                  </a:lnTo>
                  <a:lnTo>
                    <a:pt x="369661" y="2843297"/>
                  </a:lnTo>
                  <a:lnTo>
                    <a:pt x="375837" y="2867947"/>
                  </a:lnTo>
                  <a:lnTo>
                    <a:pt x="380241" y="2879987"/>
                  </a:lnTo>
                  <a:lnTo>
                    <a:pt x="382790" y="2892429"/>
                  </a:lnTo>
                  <a:lnTo>
                    <a:pt x="391781" y="2929465"/>
                  </a:lnTo>
                  <a:lnTo>
                    <a:pt x="401046" y="2979437"/>
                  </a:lnTo>
                  <a:lnTo>
                    <a:pt x="410545" y="3016362"/>
                  </a:lnTo>
                  <a:lnTo>
                    <a:pt x="420423" y="3053205"/>
                  </a:lnTo>
                  <a:lnTo>
                    <a:pt x="427517" y="3090652"/>
                  </a:lnTo>
                  <a:lnTo>
                    <a:pt x="442828" y="3152307"/>
                  </a:lnTo>
                  <a:lnTo>
                    <a:pt x="449861" y="3176772"/>
                  </a:lnTo>
                  <a:lnTo>
                    <a:pt x="456953" y="3214220"/>
                  </a:lnTo>
                  <a:lnTo>
                    <a:pt x="463836" y="3238717"/>
                  </a:lnTo>
                  <a:lnTo>
                    <a:pt x="470484" y="3276262"/>
                  </a:lnTo>
                  <a:lnTo>
                    <a:pt x="476688" y="3313902"/>
                  </a:lnTo>
                  <a:lnTo>
                    <a:pt x="479489" y="3326290"/>
                  </a:lnTo>
                  <a:lnTo>
                    <a:pt x="484839" y="3338124"/>
                  </a:lnTo>
                  <a:lnTo>
                    <a:pt x="488898" y="3350239"/>
                  </a:lnTo>
                  <a:lnTo>
                    <a:pt x="612575" y="3349366"/>
                  </a:lnTo>
                  <a:close/>
                </a:path>
                <a:path w="5993765" h="3373120">
                  <a:moveTo>
                    <a:pt x="48530" y="1223551"/>
                  </a:moveTo>
                  <a:lnTo>
                    <a:pt x="1439" y="1220784"/>
                  </a:lnTo>
                  <a:lnTo>
                    <a:pt x="331741" y="1149035"/>
                  </a:lnTo>
                  <a:lnTo>
                    <a:pt x="48530" y="1223551"/>
                  </a:lnTo>
                  <a:close/>
                </a:path>
                <a:path w="5993765" h="3373120">
                  <a:moveTo>
                    <a:pt x="5403984" y="60227"/>
                  </a:moveTo>
                  <a:lnTo>
                    <a:pt x="5340139" y="61099"/>
                  </a:lnTo>
                  <a:lnTo>
                    <a:pt x="5411755" y="45543"/>
                  </a:lnTo>
                  <a:lnTo>
                    <a:pt x="5403984" y="60227"/>
                  </a:lnTo>
                  <a:close/>
                </a:path>
                <a:path w="5993765" h="3373120">
                  <a:moveTo>
                    <a:pt x="5991037" y="2181044"/>
                  </a:moveTo>
                  <a:lnTo>
                    <a:pt x="5943094" y="2191458"/>
                  </a:lnTo>
                  <a:lnTo>
                    <a:pt x="5962781" y="2174186"/>
                  </a:lnTo>
                  <a:lnTo>
                    <a:pt x="5960639" y="2161136"/>
                  </a:lnTo>
                  <a:lnTo>
                    <a:pt x="5943711" y="2074359"/>
                  </a:lnTo>
                  <a:lnTo>
                    <a:pt x="5933287" y="2037635"/>
                  </a:lnTo>
                  <a:lnTo>
                    <a:pt x="5922966" y="1987892"/>
                  </a:lnTo>
                  <a:lnTo>
                    <a:pt x="5912776" y="1938121"/>
                  </a:lnTo>
                  <a:lnTo>
                    <a:pt x="5902746" y="1901311"/>
                  </a:lnTo>
                  <a:lnTo>
                    <a:pt x="5892722" y="1851504"/>
                  </a:lnTo>
                  <a:lnTo>
                    <a:pt x="5886392" y="1826886"/>
                  </a:lnTo>
                  <a:lnTo>
                    <a:pt x="5880444" y="1789190"/>
                  </a:lnTo>
                  <a:lnTo>
                    <a:pt x="5871566" y="1752130"/>
                  </a:lnTo>
                  <a:lnTo>
                    <a:pt x="5864289" y="1714722"/>
                  </a:lnTo>
                  <a:lnTo>
                    <a:pt x="5857680" y="1690165"/>
                  </a:lnTo>
                  <a:lnTo>
                    <a:pt x="5850501" y="1652736"/>
                  </a:lnTo>
                  <a:lnTo>
                    <a:pt x="5843089" y="1628354"/>
                  </a:lnTo>
                  <a:lnTo>
                    <a:pt x="5835594" y="1603989"/>
                  </a:lnTo>
                  <a:lnTo>
                    <a:pt x="5832539" y="1591657"/>
                  </a:lnTo>
                  <a:lnTo>
                    <a:pt x="5827595" y="1566739"/>
                  </a:lnTo>
                  <a:lnTo>
                    <a:pt x="5820966" y="1542186"/>
                  </a:lnTo>
                  <a:lnTo>
                    <a:pt x="5812732" y="1504986"/>
                  </a:lnTo>
                  <a:lnTo>
                    <a:pt x="5803098" y="1468090"/>
                  </a:lnTo>
                  <a:lnTo>
                    <a:pt x="5792145" y="1418485"/>
                  </a:lnTo>
                  <a:lnTo>
                    <a:pt x="5780076" y="1369122"/>
                  </a:lnTo>
                  <a:lnTo>
                    <a:pt x="5764339" y="1307560"/>
                  </a:lnTo>
                  <a:lnTo>
                    <a:pt x="5750405" y="1245605"/>
                  </a:lnTo>
                  <a:lnTo>
                    <a:pt x="5735784" y="1183801"/>
                  </a:lnTo>
                  <a:lnTo>
                    <a:pt x="5720617" y="1122114"/>
                  </a:lnTo>
                  <a:lnTo>
                    <a:pt x="5704985" y="1047533"/>
                  </a:lnTo>
                  <a:lnTo>
                    <a:pt x="5689153" y="985991"/>
                  </a:lnTo>
                  <a:lnTo>
                    <a:pt x="5673142" y="911492"/>
                  </a:lnTo>
                  <a:lnTo>
                    <a:pt x="5638701" y="763019"/>
                  </a:lnTo>
                  <a:lnTo>
                    <a:pt x="5608253" y="639672"/>
                  </a:lnTo>
                  <a:lnTo>
                    <a:pt x="5580180" y="515808"/>
                  </a:lnTo>
                  <a:lnTo>
                    <a:pt x="5555684" y="404163"/>
                  </a:lnTo>
                  <a:lnTo>
                    <a:pt x="5533270" y="305063"/>
                  </a:lnTo>
                  <a:lnTo>
                    <a:pt x="5519468" y="243080"/>
                  </a:lnTo>
                  <a:lnTo>
                    <a:pt x="5515188" y="231013"/>
                  </a:lnTo>
                  <a:lnTo>
                    <a:pt x="5512785" y="218539"/>
                  </a:lnTo>
                  <a:lnTo>
                    <a:pt x="5470414" y="71789"/>
                  </a:lnTo>
                  <a:lnTo>
                    <a:pt x="5465569" y="59845"/>
                  </a:lnTo>
                  <a:lnTo>
                    <a:pt x="5458629" y="48357"/>
                  </a:lnTo>
                  <a:lnTo>
                    <a:pt x="5489958" y="41551"/>
                  </a:lnTo>
                  <a:lnTo>
                    <a:pt x="5499245" y="78523"/>
                  </a:lnTo>
                  <a:lnTo>
                    <a:pt x="5517295" y="139583"/>
                  </a:lnTo>
                  <a:lnTo>
                    <a:pt x="5529278" y="188964"/>
                  </a:lnTo>
                  <a:lnTo>
                    <a:pt x="5531763" y="201421"/>
                  </a:lnTo>
                  <a:lnTo>
                    <a:pt x="5536137" y="213467"/>
                  </a:lnTo>
                  <a:lnTo>
                    <a:pt x="5542381" y="251099"/>
                  </a:lnTo>
                  <a:lnTo>
                    <a:pt x="5559538" y="325349"/>
                  </a:lnTo>
                  <a:lnTo>
                    <a:pt x="5582088" y="424420"/>
                  </a:lnTo>
                  <a:lnTo>
                    <a:pt x="5608826" y="535578"/>
                  </a:lnTo>
                  <a:lnTo>
                    <a:pt x="5641303" y="671481"/>
                  </a:lnTo>
                  <a:lnTo>
                    <a:pt x="5657016" y="746045"/>
                  </a:lnTo>
                  <a:lnTo>
                    <a:pt x="5672983" y="807557"/>
                  </a:lnTo>
                  <a:lnTo>
                    <a:pt x="5689185" y="882015"/>
                  </a:lnTo>
                  <a:lnTo>
                    <a:pt x="5705356" y="943483"/>
                  </a:lnTo>
                  <a:lnTo>
                    <a:pt x="5721476" y="1017958"/>
                  </a:lnTo>
                  <a:lnTo>
                    <a:pt x="5737277" y="1079507"/>
                  </a:lnTo>
                  <a:lnTo>
                    <a:pt x="5755438" y="1166535"/>
                  </a:lnTo>
                  <a:lnTo>
                    <a:pt x="5770298" y="1228288"/>
                  </a:lnTo>
                  <a:lnTo>
                    <a:pt x="5784474" y="1290190"/>
                  </a:lnTo>
                  <a:lnTo>
                    <a:pt x="5797760" y="1339288"/>
                  </a:lnTo>
                  <a:lnTo>
                    <a:pt x="5810075" y="1388598"/>
                  </a:lnTo>
                  <a:lnTo>
                    <a:pt x="5821275" y="1438150"/>
                  </a:lnTo>
                  <a:lnTo>
                    <a:pt x="5831157" y="1474992"/>
                  </a:lnTo>
                  <a:lnTo>
                    <a:pt x="5839638" y="1512138"/>
                  </a:lnTo>
                  <a:lnTo>
                    <a:pt x="5846514" y="1536637"/>
                  </a:lnTo>
                  <a:lnTo>
                    <a:pt x="5851703" y="1561502"/>
                  </a:lnTo>
                  <a:lnTo>
                    <a:pt x="5855002" y="1573781"/>
                  </a:lnTo>
                  <a:lnTo>
                    <a:pt x="5867028" y="1610158"/>
                  </a:lnTo>
                  <a:lnTo>
                    <a:pt x="5918249" y="1845959"/>
                  </a:lnTo>
                  <a:lnTo>
                    <a:pt x="5923194" y="1870877"/>
                  </a:lnTo>
                  <a:lnTo>
                    <a:pt x="5934151" y="1920481"/>
                  </a:lnTo>
                  <a:lnTo>
                    <a:pt x="5942443" y="1957669"/>
                  </a:lnTo>
                  <a:lnTo>
                    <a:pt x="5991037" y="2181044"/>
                  </a:lnTo>
                  <a:close/>
                </a:path>
                <a:path w="5993765" h="3373120">
                  <a:moveTo>
                    <a:pt x="663216" y="3338365"/>
                  </a:moveTo>
                  <a:lnTo>
                    <a:pt x="612575" y="3349366"/>
                  </a:lnTo>
                  <a:lnTo>
                    <a:pt x="501770" y="3347443"/>
                  </a:lnTo>
                  <a:lnTo>
                    <a:pt x="531876" y="3327907"/>
                  </a:lnTo>
                  <a:lnTo>
                    <a:pt x="573909" y="3331254"/>
                  </a:lnTo>
                  <a:lnTo>
                    <a:pt x="570627" y="3332486"/>
                  </a:lnTo>
                  <a:lnTo>
                    <a:pt x="583899" y="3332049"/>
                  </a:lnTo>
                  <a:lnTo>
                    <a:pt x="663216" y="3338365"/>
                  </a:lnTo>
                  <a:close/>
                </a:path>
                <a:path w="5993765" h="3373120">
                  <a:moveTo>
                    <a:pt x="1677521" y="3131032"/>
                  </a:moveTo>
                  <a:lnTo>
                    <a:pt x="1505500" y="3168399"/>
                  </a:lnTo>
                  <a:lnTo>
                    <a:pt x="1478311" y="3161309"/>
                  </a:lnTo>
                  <a:lnTo>
                    <a:pt x="711615" y="3327852"/>
                  </a:lnTo>
                  <a:lnTo>
                    <a:pt x="583899" y="3332049"/>
                  </a:lnTo>
                  <a:lnTo>
                    <a:pt x="573909" y="3331254"/>
                  </a:lnTo>
                  <a:lnTo>
                    <a:pt x="652902" y="3301617"/>
                  </a:lnTo>
                  <a:lnTo>
                    <a:pt x="752642" y="3279952"/>
                  </a:lnTo>
                  <a:lnTo>
                    <a:pt x="803063" y="3281995"/>
                  </a:lnTo>
                  <a:lnTo>
                    <a:pt x="1203115" y="3195095"/>
                  </a:lnTo>
                  <a:lnTo>
                    <a:pt x="1253352" y="3197179"/>
                  </a:lnTo>
                  <a:lnTo>
                    <a:pt x="1555566" y="3131531"/>
                  </a:lnTo>
                  <a:lnTo>
                    <a:pt x="1637530" y="3130725"/>
                  </a:lnTo>
                  <a:lnTo>
                    <a:pt x="1677521" y="3131032"/>
                  </a:lnTo>
                  <a:close/>
                </a:path>
                <a:path w="5993765" h="3373120">
                  <a:moveTo>
                    <a:pt x="4131563" y="2558971"/>
                  </a:moveTo>
                  <a:lnTo>
                    <a:pt x="3946010" y="2599277"/>
                  </a:lnTo>
                  <a:lnTo>
                    <a:pt x="4043090" y="2565193"/>
                  </a:lnTo>
                  <a:lnTo>
                    <a:pt x="4131563" y="2558971"/>
                  </a:lnTo>
                  <a:close/>
                </a:path>
                <a:path w="5993765" h="3373120">
                  <a:moveTo>
                    <a:pt x="4236922" y="2536085"/>
                  </a:moveTo>
                  <a:lnTo>
                    <a:pt x="4171034" y="2550397"/>
                  </a:lnTo>
                  <a:lnTo>
                    <a:pt x="4204399" y="2530153"/>
                  </a:lnTo>
                  <a:lnTo>
                    <a:pt x="4236922" y="2536085"/>
                  </a:lnTo>
                  <a:close/>
                </a:path>
                <a:path w="5993765" h="3373120">
                  <a:moveTo>
                    <a:pt x="4319070" y="2518240"/>
                  </a:moveTo>
                  <a:lnTo>
                    <a:pt x="4236922" y="2536085"/>
                  </a:lnTo>
                  <a:lnTo>
                    <a:pt x="4262897" y="2517446"/>
                  </a:lnTo>
                  <a:lnTo>
                    <a:pt x="4319070" y="2518240"/>
                  </a:lnTo>
                  <a:close/>
                </a:path>
                <a:path w="5993765" h="3373120">
                  <a:moveTo>
                    <a:pt x="583899" y="3332049"/>
                  </a:moveTo>
                  <a:lnTo>
                    <a:pt x="570627" y="3332486"/>
                  </a:lnTo>
                  <a:lnTo>
                    <a:pt x="573909" y="3331254"/>
                  </a:lnTo>
                  <a:lnTo>
                    <a:pt x="583899" y="3332049"/>
                  </a:lnTo>
                  <a:close/>
                </a:path>
                <a:path w="5993765" h="3373120">
                  <a:moveTo>
                    <a:pt x="1555566" y="3131531"/>
                  </a:moveTo>
                  <a:lnTo>
                    <a:pt x="1253352" y="3197179"/>
                  </a:lnTo>
                  <a:lnTo>
                    <a:pt x="1504160" y="3129701"/>
                  </a:lnTo>
                  <a:lnTo>
                    <a:pt x="1560678" y="3130135"/>
                  </a:lnTo>
                  <a:lnTo>
                    <a:pt x="1555566" y="3131531"/>
                  </a:lnTo>
                  <a:close/>
                </a:path>
                <a:path w="5993765" h="3373120">
                  <a:moveTo>
                    <a:pt x="1746798" y="3115983"/>
                  </a:moveTo>
                  <a:lnTo>
                    <a:pt x="1680897" y="3130299"/>
                  </a:lnTo>
                  <a:lnTo>
                    <a:pt x="1637530" y="3130725"/>
                  </a:lnTo>
                  <a:lnTo>
                    <a:pt x="1560678" y="3130135"/>
                  </a:lnTo>
                  <a:lnTo>
                    <a:pt x="1788229" y="3067995"/>
                  </a:lnTo>
                  <a:lnTo>
                    <a:pt x="1835398" y="3070745"/>
                  </a:lnTo>
                  <a:lnTo>
                    <a:pt x="5587349" y="2255738"/>
                  </a:lnTo>
                  <a:lnTo>
                    <a:pt x="5639307" y="2257448"/>
                  </a:lnTo>
                  <a:lnTo>
                    <a:pt x="1754824" y="3101244"/>
                  </a:lnTo>
                  <a:lnTo>
                    <a:pt x="1746798" y="3115983"/>
                  </a:lnTo>
                  <a:close/>
                </a:path>
                <a:path w="5993765" h="3373120">
                  <a:moveTo>
                    <a:pt x="1960634" y="3043541"/>
                  </a:moveTo>
                  <a:lnTo>
                    <a:pt x="1835398" y="3070745"/>
                  </a:lnTo>
                  <a:lnTo>
                    <a:pt x="1927050" y="3037840"/>
                  </a:lnTo>
                  <a:lnTo>
                    <a:pt x="1960634" y="3043541"/>
                  </a:lnTo>
                  <a:close/>
                </a:path>
                <a:path w="5993765" h="3373120">
                  <a:moveTo>
                    <a:pt x="2010878" y="3032627"/>
                  </a:moveTo>
                  <a:lnTo>
                    <a:pt x="1960634" y="3043541"/>
                  </a:lnTo>
                  <a:lnTo>
                    <a:pt x="1982382" y="3025821"/>
                  </a:lnTo>
                  <a:lnTo>
                    <a:pt x="2010878" y="3032627"/>
                  </a:lnTo>
                  <a:close/>
                </a:path>
                <a:path w="5993765" h="3373120">
                  <a:moveTo>
                    <a:pt x="2300457" y="2969724"/>
                  </a:moveTo>
                  <a:lnTo>
                    <a:pt x="2076327" y="3018410"/>
                  </a:lnTo>
                  <a:lnTo>
                    <a:pt x="2155401" y="2988237"/>
                  </a:lnTo>
                  <a:lnTo>
                    <a:pt x="2300457" y="2969724"/>
                  </a:lnTo>
                  <a:close/>
                </a:path>
                <a:path w="5993765" h="3373120">
                  <a:moveTo>
                    <a:pt x="5179732" y="2344281"/>
                  </a:moveTo>
                  <a:lnTo>
                    <a:pt x="2300457" y="2969724"/>
                  </a:lnTo>
                  <a:lnTo>
                    <a:pt x="3394478" y="2719082"/>
                  </a:lnTo>
                  <a:lnTo>
                    <a:pt x="5129574" y="2342181"/>
                  </a:lnTo>
                  <a:lnTo>
                    <a:pt x="5179732" y="2344281"/>
                  </a:lnTo>
                  <a:close/>
                </a:path>
                <a:path w="5993765" h="3373120">
                  <a:moveTo>
                    <a:pt x="5379556" y="2300875"/>
                  </a:moveTo>
                  <a:lnTo>
                    <a:pt x="5179732" y="2344281"/>
                  </a:lnTo>
                  <a:lnTo>
                    <a:pt x="5327495" y="2299188"/>
                  </a:lnTo>
                  <a:lnTo>
                    <a:pt x="5379556" y="2300875"/>
                  </a:lnTo>
                  <a:close/>
                </a:path>
                <a:path w="5993765" h="3373120">
                  <a:moveTo>
                    <a:pt x="1637530" y="3130725"/>
                  </a:moveTo>
                  <a:lnTo>
                    <a:pt x="1555566" y="3131531"/>
                  </a:lnTo>
                  <a:lnTo>
                    <a:pt x="1560678" y="3130135"/>
                  </a:lnTo>
                  <a:lnTo>
                    <a:pt x="1637530" y="3130725"/>
                  </a:lnTo>
                  <a:close/>
                </a:path>
                <a:path w="5993765" h="3373120">
                  <a:moveTo>
                    <a:pt x="5948877" y="2203198"/>
                  </a:moveTo>
                  <a:lnTo>
                    <a:pt x="5188825" y="2368298"/>
                  </a:lnTo>
                  <a:lnTo>
                    <a:pt x="5161574" y="2361222"/>
                  </a:lnTo>
                  <a:lnTo>
                    <a:pt x="5639307" y="2257448"/>
                  </a:lnTo>
                  <a:lnTo>
                    <a:pt x="5843993" y="2199989"/>
                  </a:lnTo>
                  <a:lnTo>
                    <a:pt x="5890292" y="2201406"/>
                  </a:lnTo>
                  <a:lnTo>
                    <a:pt x="5886756" y="2203696"/>
                  </a:lnTo>
                  <a:lnTo>
                    <a:pt x="5948877" y="2203198"/>
                  </a:lnTo>
                  <a:close/>
                </a:path>
                <a:path w="5993765" h="3373120">
                  <a:moveTo>
                    <a:pt x="5993733" y="2193455"/>
                  </a:moveTo>
                  <a:lnTo>
                    <a:pt x="5948877" y="2203198"/>
                  </a:lnTo>
                  <a:lnTo>
                    <a:pt x="5890292" y="2201406"/>
                  </a:lnTo>
                  <a:lnTo>
                    <a:pt x="5916933" y="2184145"/>
                  </a:lnTo>
                  <a:lnTo>
                    <a:pt x="5943094" y="2191458"/>
                  </a:lnTo>
                  <a:lnTo>
                    <a:pt x="5991037" y="2181044"/>
                  </a:lnTo>
                  <a:lnTo>
                    <a:pt x="5993733" y="2193455"/>
                  </a:lnTo>
                  <a:close/>
                </a:path>
                <a:path w="5993765" h="3373120">
                  <a:moveTo>
                    <a:pt x="1146440" y="3246395"/>
                  </a:moveTo>
                  <a:lnTo>
                    <a:pt x="1006260" y="3263848"/>
                  </a:lnTo>
                  <a:lnTo>
                    <a:pt x="1240627" y="3212939"/>
                  </a:lnTo>
                  <a:lnTo>
                    <a:pt x="1146440" y="3246395"/>
                  </a:lnTo>
                  <a:close/>
                </a:path>
                <a:path w="5993765" h="3373120">
                  <a:moveTo>
                    <a:pt x="1367936" y="3198281"/>
                  </a:moveTo>
                  <a:lnTo>
                    <a:pt x="1271638" y="3219199"/>
                  </a:lnTo>
                  <a:lnTo>
                    <a:pt x="1240627" y="3212939"/>
                  </a:lnTo>
                  <a:lnTo>
                    <a:pt x="1478311" y="3161309"/>
                  </a:lnTo>
                  <a:lnTo>
                    <a:pt x="1367936" y="3198281"/>
                  </a:lnTo>
                  <a:close/>
                </a:path>
                <a:path w="5993765" h="3373120">
                  <a:moveTo>
                    <a:pt x="1794796" y="3105557"/>
                  </a:moveTo>
                  <a:lnTo>
                    <a:pt x="1754824" y="3101244"/>
                  </a:lnTo>
                  <a:lnTo>
                    <a:pt x="1821683" y="3086721"/>
                  </a:lnTo>
                  <a:lnTo>
                    <a:pt x="1794796" y="3105557"/>
                  </a:lnTo>
                  <a:close/>
                </a:path>
                <a:path w="5993765" h="3373120">
                  <a:moveTo>
                    <a:pt x="1895835" y="3083609"/>
                  </a:moveTo>
                  <a:lnTo>
                    <a:pt x="1856293" y="3092199"/>
                  </a:lnTo>
                  <a:lnTo>
                    <a:pt x="1821683" y="3086721"/>
                  </a:lnTo>
                  <a:lnTo>
                    <a:pt x="1984869" y="3051273"/>
                  </a:lnTo>
                  <a:lnTo>
                    <a:pt x="1895835" y="3083609"/>
                  </a:lnTo>
                  <a:close/>
                </a:path>
                <a:path w="5993765" h="3373120">
                  <a:moveTo>
                    <a:pt x="2096948" y="3039923"/>
                  </a:moveTo>
                  <a:lnTo>
                    <a:pt x="2088321" y="3041797"/>
                  </a:lnTo>
                  <a:lnTo>
                    <a:pt x="1984869" y="3051273"/>
                  </a:lnTo>
                  <a:lnTo>
                    <a:pt x="2273552" y="2988564"/>
                  </a:lnTo>
                  <a:lnTo>
                    <a:pt x="2096948" y="3039923"/>
                  </a:lnTo>
                  <a:close/>
                </a:path>
                <a:path w="5993765" h="3373120">
                  <a:moveTo>
                    <a:pt x="4716490" y="2470900"/>
                  </a:moveTo>
                  <a:lnTo>
                    <a:pt x="4666353" y="2468795"/>
                  </a:lnTo>
                  <a:lnTo>
                    <a:pt x="4963651" y="2404215"/>
                  </a:lnTo>
                  <a:lnTo>
                    <a:pt x="4716490" y="2470900"/>
                  </a:lnTo>
                  <a:close/>
                </a:path>
                <a:path w="5993765" h="3373120">
                  <a:moveTo>
                    <a:pt x="5017774" y="2405455"/>
                  </a:moveTo>
                  <a:lnTo>
                    <a:pt x="5013429" y="2406398"/>
                  </a:lnTo>
                  <a:lnTo>
                    <a:pt x="4963651" y="2404215"/>
                  </a:lnTo>
                  <a:lnTo>
                    <a:pt x="5161574" y="2361222"/>
                  </a:lnTo>
                  <a:lnTo>
                    <a:pt x="5017774" y="2405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 rot="20880000">
            <a:off x="11613024" y="7756009"/>
            <a:ext cx="941947" cy="531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5"/>
              </a:lnSpc>
            </a:pPr>
            <a:r>
              <a:rPr dirty="0" sz="4150" spc="-275" b="1">
                <a:latin typeface="Tahoma"/>
                <a:cs typeface="Tahoma"/>
              </a:rPr>
              <a:t>B</a:t>
            </a:r>
            <a:r>
              <a:rPr dirty="0" sz="4150" spc="-275" b="1">
                <a:latin typeface="Tahoma"/>
                <a:cs typeface="Tahoma"/>
              </a:rPr>
              <a:t>y</a:t>
            </a:r>
            <a:r>
              <a:rPr dirty="0" baseline="1338" sz="6225" spc="-412" b="1">
                <a:latin typeface="Tahoma"/>
                <a:cs typeface="Tahoma"/>
              </a:rPr>
              <a:t>:</a:t>
            </a:r>
            <a:endParaRPr baseline="1338" sz="622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 rot="20880000">
            <a:off x="12650125" y="7177038"/>
            <a:ext cx="3948258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60"/>
              </a:lnSpc>
            </a:pPr>
            <a:r>
              <a:rPr dirty="0" baseline="-2677" sz="6225" spc="67" b="1">
                <a:latin typeface="Tahoma"/>
                <a:cs typeface="Tahoma"/>
              </a:rPr>
              <a:t>A</a:t>
            </a:r>
            <a:r>
              <a:rPr dirty="0" baseline="-2008" sz="6225" spc="67" b="1">
                <a:latin typeface="Tahoma"/>
                <a:cs typeface="Tahoma"/>
              </a:rPr>
              <a:t>M</a:t>
            </a:r>
            <a:r>
              <a:rPr dirty="0" baseline="-1338" sz="6225" spc="67" b="1">
                <a:latin typeface="Tahoma"/>
                <a:cs typeface="Tahoma"/>
              </a:rPr>
              <a:t>A</a:t>
            </a:r>
            <a:r>
              <a:rPr dirty="0" sz="4150" spc="45" b="1">
                <a:latin typeface="Tahoma"/>
                <a:cs typeface="Tahoma"/>
              </a:rPr>
              <a:t>LJ</a:t>
            </a:r>
            <a:r>
              <a:rPr dirty="0" sz="4150" spc="45" b="1">
                <a:latin typeface="Tahoma"/>
                <a:cs typeface="Tahoma"/>
              </a:rPr>
              <a:t>I</a:t>
            </a:r>
            <a:r>
              <a:rPr dirty="0" sz="4150" spc="45" b="1">
                <a:latin typeface="Tahoma"/>
                <a:cs typeface="Tahoma"/>
              </a:rPr>
              <a:t>TH</a:t>
            </a:r>
            <a:r>
              <a:rPr dirty="0" sz="4150" spc="-250" b="1">
                <a:latin typeface="Tahoma"/>
                <a:cs typeface="Tahoma"/>
              </a:rPr>
              <a:t> </a:t>
            </a:r>
            <a:r>
              <a:rPr dirty="0" baseline="2008" sz="6225" spc="705" b="1">
                <a:latin typeface="Tahoma"/>
                <a:cs typeface="Tahoma"/>
              </a:rPr>
              <a:t>C</a:t>
            </a:r>
            <a:r>
              <a:rPr dirty="0" baseline="2008" sz="6225" spc="-367" b="1">
                <a:latin typeface="Tahoma"/>
                <a:cs typeface="Tahoma"/>
              </a:rPr>
              <a:t> </a:t>
            </a:r>
            <a:r>
              <a:rPr dirty="0" baseline="2677" sz="6225" spc="120" b="1">
                <a:latin typeface="Tahoma"/>
                <a:cs typeface="Tahoma"/>
              </a:rPr>
              <a:t>K</a:t>
            </a:r>
            <a:endParaRPr baseline="2677" sz="6225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58116" y="6500722"/>
            <a:ext cx="1135380" cy="520700"/>
          </a:xfrm>
          <a:custGeom>
            <a:avLst/>
            <a:gdLst/>
            <a:ahLst/>
            <a:cxnLst/>
            <a:rect l="l" t="t" r="r" b="b"/>
            <a:pathLst>
              <a:path w="1135380" h="520700">
                <a:moveTo>
                  <a:pt x="0" y="300018"/>
                </a:moveTo>
                <a:lnTo>
                  <a:pt x="1073279" y="0"/>
                </a:lnTo>
                <a:lnTo>
                  <a:pt x="1134822" y="220159"/>
                </a:lnTo>
                <a:lnTo>
                  <a:pt x="61542" y="520178"/>
                </a:lnTo>
                <a:lnTo>
                  <a:pt x="0" y="300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7746" y="819440"/>
            <a:ext cx="427482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6379" algn="l"/>
              </a:tabLst>
            </a:pPr>
            <a:r>
              <a:rPr dirty="0" sz="3100" spc="155" b="1">
                <a:latin typeface="Tahoma"/>
                <a:cs typeface="Tahoma"/>
              </a:rPr>
              <a:t>M</a:t>
            </a:r>
            <a:r>
              <a:rPr dirty="0" sz="3100" spc="10" b="1">
                <a:latin typeface="Tahoma"/>
                <a:cs typeface="Tahoma"/>
              </a:rPr>
              <a:t>e</a:t>
            </a:r>
            <a:r>
              <a:rPr dirty="0" sz="3100" spc="-60" b="1">
                <a:latin typeface="Tahoma"/>
                <a:cs typeface="Tahoma"/>
              </a:rPr>
              <a:t>n</a:t>
            </a:r>
            <a:r>
              <a:rPr dirty="0" sz="3100" spc="5" b="1">
                <a:latin typeface="Tahoma"/>
                <a:cs typeface="Tahoma"/>
              </a:rPr>
              <a:t>t</a:t>
            </a:r>
            <a:r>
              <a:rPr dirty="0" sz="3100" spc="25" b="1">
                <a:latin typeface="Tahoma"/>
                <a:cs typeface="Tahoma"/>
              </a:rPr>
              <a:t>o</a:t>
            </a:r>
            <a:r>
              <a:rPr dirty="0" sz="3100" spc="-75" b="1">
                <a:latin typeface="Tahoma"/>
                <a:cs typeface="Tahoma"/>
              </a:rPr>
              <a:t>r</a:t>
            </a:r>
            <a:r>
              <a:rPr dirty="0" sz="3100" spc="-60" b="1">
                <a:latin typeface="Tahoma"/>
                <a:cs typeface="Tahoma"/>
              </a:rPr>
              <a:t>n</a:t>
            </a:r>
            <a:r>
              <a:rPr dirty="0" sz="3100" spc="10" b="1">
                <a:latin typeface="Tahoma"/>
                <a:cs typeface="Tahoma"/>
              </a:rPr>
              <a:t>e</a:t>
            </a:r>
            <a:r>
              <a:rPr dirty="0" sz="3100" spc="65" b="1">
                <a:latin typeface="Tahoma"/>
                <a:cs typeface="Tahoma"/>
              </a:rPr>
              <a:t>s</a:t>
            </a:r>
            <a:r>
              <a:rPr dirty="0" sz="3100" spc="70" b="1">
                <a:latin typeface="Tahoma"/>
                <a:cs typeface="Tahoma"/>
              </a:rPr>
              <a:t>s</a:t>
            </a:r>
            <a:r>
              <a:rPr dirty="0" sz="3100" spc="-125" b="1">
                <a:latin typeface="Tahoma"/>
                <a:cs typeface="Tahoma"/>
              </a:rPr>
              <a:t> </a:t>
            </a:r>
            <a:r>
              <a:rPr dirty="0" sz="3100" spc="-25" b="1">
                <a:latin typeface="Tahoma"/>
                <a:cs typeface="Tahoma"/>
              </a:rPr>
              <a:t>P</a:t>
            </a:r>
            <a:r>
              <a:rPr dirty="0" sz="3100" spc="-75" b="1">
                <a:latin typeface="Tahoma"/>
                <a:cs typeface="Tahoma"/>
              </a:rPr>
              <a:t>r</a:t>
            </a:r>
            <a:r>
              <a:rPr dirty="0" sz="3100" spc="25" b="1">
                <a:latin typeface="Tahoma"/>
                <a:cs typeface="Tahoma"/>
              </a:rPr>
              <a:t>o</a:t>
            </a:r>
            <a:r>
              <a:rPr dirty="0" sz="3100" spc="-295" b="1">
                <a:latin typeface="Tahoma"/>
                <a:cs typeface="Tahoma"/>
              </a:rPr>
              <a:t>j</a:t>
            </a:r>
            <a:r>
              <a:rPr dirty="0" sz="3100" spc="10" b="1">
                <a:latin typeface="Tahoma"/>
                <a:cs typeface="Tahoma"/>
              </a:rPr>
              <a:t>e</a:t>
            </a:r>
            <a:r>
              <a:rPr dirty="0" sz="3100" spc="245" b="1">
                <a:latin typeface="Tahoma"/>
                <a:cs typeface="Tahoma"/>
              </a:rPr>
              <a:t>c</a:t>
            </a:r>
            <a:r>
              <a:rPr dirty="0" sz="3100" spc="10" b="1">
                <a:latin typeface="Tahoma"/>
                <a:cs typeface="Tahoma"/>
              </a:rPr>
              <a:t>t</a:t>
            </a:r>
            <a:r>
              <a:rPr dirty="0" sz="3100" b="1">
                <a:latin typeface="Tahoma"/>
                <a:cs typeface="Tahoma"/>
              </a:rPr>
              <a:t>	</a:t>
            </a:r>
            <a:r>
              <a:rPr dirty="0" sz="3100" spc="-365" b="1">
                <a:latin typeface="Tahoma"/>
                <a:cs typeface="Tahoma"/>
              </a:rPr>
              <a:t>1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79074" y="967168"/>
            <a:ext cx="239331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3769" algn="l"/>
              </a:tabLst>
            </a:pPr>
            <a:r>
              <a:rPr dirty="0" sz="2600" spc="185" b="1">
                <a:latin typeface="Tahoma"/>
                <a:cs typeface="Tahoma"/>
              </a:rPr>
              <a:t>A</a:t>
            </a:r>
            <a:r>
              <a:rPr dirty="0" sz="2600" spc="45" b="1">
                <a:latin typeface="Tahoma"/>
                <a:cs typeface="Tahoma"/>
              </a:rPr>
              <a:t>p</a:t>
            </a:r>
            <a:r>
              <a:rPr dirty="0" sz="2600" spc="-65" b="1">
                <a:latin typeface="Tahoma"/>
                <a:cs typeface="Tahoma"/>
              </a:rPr>
              <a:t>r</a:t>
            </a:r>
            <a:r>
              <a:rPr dirty="0" sz="2600" spc="-110" b="1">
                <a:latin typeface="Tahoma"/>
                <a:cs typeface="Tahoma"/>
              </a:rPr>
              <a:t>i</a:t>
            </a:r>
            <a:r>
              <a:rPr dirty="0" sz="2600" spc="-105" b="1">
                <a:latin typeface="Tahoma"/>
                <a:cs typeface="Tahoma"/>
              </a:rPr>
              <a:t>l</a:t>
            </a:r>
            <a:r>
              <a:rPr dirty="0" sz="2600" b="1">
                <a:latin typeface="Tahoma"/>
                <a:cs typeface="Tahoma"/>
              </a:rPr>
              <a:t>	</a:t>
            </a:r>
            <a:r>
              <a:rPr dirty="0" sz="2600" spc="-310" b="1">
                <a:latin typeface="Tahoma"/>
                <a:cs typeface="Tahoma"/>
              </a:rPr>
              <a:t>1</a:t>
            </a:r>
            <a:r>
              <a:rPr dirty="0" sz="2600" spc="-140" b="1">
                <a:latin typeface="Tahoma"/>
                <a:cs typeface="Tahoma"/>
              </a:rPr>
              <a:t>7</a:t>
            </a:r>
            <a:r>
              <a:rPr dirty="0" sz="2600" spc="-340" b="1">
                <a:latin typeface="Tahoma"/>
                <a:cs typeface="Tahoma"/>
              </a:rPr>
              <a:t>,</a:t>
            </a:r>
            <a:r>
              <a:rPr dirty="0" sz="2600" spc="-105" b="1">
                <a:latin typeface="Tahoma"/>
                <a:cs typeface="Tahoma"/>
              </a:rPr>
              <a:t> </a:t>
            </a:r>
            <a:r>
              <a:rPr dirty="0" sz="2600" spc="130" b="1">
                <a:latin typeface="Tahoma"/>
                <a:cs typeface="Tahoma"/>
              </a:rPr>
              <a:t>2</a:t>
            </a:r>
            <a:r>
              <a:rPr dirty="0" sz="2600" spc="210" b="1">
                <a:latin typeface="Tahoma"/>
                <a:cs typeface="Tahoma"/>
              </a:rPr>
              <a:t>0</a:t>
            </a:r>
            <a:r>
              <a:rPr dirty="0" sz="2600" spc="130" b="1">
                <a:latin typeface="Tahoma"/>
                <a:cs typeface="Tahoma"/>
              </a:rPr>
              <a:t>2</a:t>
            </a:r>
            <a:r>
              <a:rPr dirty="0" sz="2600" spc="105" b="1">
                <a:latin typeface="Tahoma"/>
                <a:cs typeface="Tahoma"/>
              </a:rPr>
              <a:t>4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945" y="3074899"/>
            <a:ext cx="9641840" cy="545465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algn="ctr" marL="92710">
              <a:lnSpc>
                <a:spcPct val="100000"/>
              </a:lnSpc>
              <a:spcBef>
                <a:spcPts val="655"/>
              </a:spcBef>
            </a:pPr>
            <a:r>
              <a:rPr dirty="0" sz="3100" spc="-295" b="1">
                <a:latin typeface="Tahoma"/>
                <a:cs typeface="Tahoma"/>
              </a:rPr>
              <a:t>W</a:t>
            </a:r>
            <a:r>
              <a:rPr dirty="0" sz="3100" spc="-484" b="1">
                <a:latin typeface="Tahoma"/>
                <a:cs typeface="Tahoma"/>
              </a:rPr>
              <a:t>I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70" b="1">
                <a:latin typeface="Tahoma"/>
                <a:cs typeface="Tahoma"/>
              </a:rPr>
              <a:t>H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80" b="1">
                <a:latin typeface="Tahoma"/>
                <a:cs typeface="Tahoma"/>
              </a:rPr>
              <a:t>M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-60" b="1">
                <a:latin typeface="Tahoma"/>
                <a:cs typeface="Tahoma"/>
              </a:rPr>
              <a:t>u</a:t>
            </a:r>
            <a:r>
              <a:rPr dirty="0" sz="3100" spc="-75" b="1">
                <a:latin typeface="Tahoma"/>
                <a:cs typeface="Tahoma"/>
              </a:rPr>
              <a:t>m</a:t>
            </a:r>
            <a:r>
              <a:rPr dirty="0" sz="3100" spc="25" b="1">
                <a:latin typeface="Tahoma"/>
                <a:cs typeface="Tahoma"/>
              </a:rPr>
              <a:t>A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215" b="1">
                <a:latin typeface="Tahoma"/>
                <a:cs typeface="Tahoma"/>
              </a:rPr>
              <a:t>g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5" b="1">
                <a:latin typeface="Tahoma"/>
                <a:cs typeface="Tahoma"/>
              </a:rPr>
              <a:t>A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310" b="1">
                <a:latin typeface="Tahoma"/>
                <a:cs typeface="Tahoma"/>
              </a:rPr>
              <a:t>(</a:t>
            </a:r>
            <a:endParaRPr sz="3100">
              <a:latin typeface="Tahoma"/>
              <a:cs typeface="Tahoma"/>
            </a:endParaRPr>
          </a:p>
          <a:p>
            <a:pPr algn="ctr" marL="781685" marR="774065">
              <a:lnSpc>
                <a:spcPct val="114900"/>
              </a:lnSpc>
            </a:pPr>
            <a:r>
              <a:rPr dirty="0" sz="3100" spc="-70" b="1">
                <a:latin typeface="Tahoma"/>
                <a:cs typeface="Tahoma"/>
              </a:rPr>
              <a:t>S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10" b="1">
                <a:latin typeface="Tahoma"/>
                <a:cs typeface="Tahoma"/>
              </a:rPr>
              <a:t>L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95" b="1">
                <a:latin typeface="Tahoma"/>
                <a:cs typeface="Tahoma"/>
              </a:rPr>
              <a:t>C</a:t>
            </a:r>
            <a:r>
              <a:rPr dirty="0" sz="3100" spc="-65" b="1">
                <a:latin typeface="Tahoma"/>
                <a:cs typeface="Tahoma"/>
              </a:rPr>
              <a:t>T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5" b="1">
                <a:latin typeface="Tahoma"/>
                <a:cs typeface="Tahoma"/>
              </a:rPr>
              <a:t>A</a:t>
            </a:r>
            <a:r>
              <a:rPr dirty="0" sz="3100" b="1">
                <a:latin typeface="Tahoma"/>
                <a:cs typeface="Tahoma"/>
              </a:rPr>
              <a:t>V</a:t>
            </a:r>
            <a:r>
              <a:rPr dirty="0" sz="3100" spc="-10" b="1">
                <a:latin typeface="Tahoma"/>
                <a:cs typeface="Tahoma"/>
              </a:rPr>
              <a:t>G</a:t>
            </a:r>
            <a:r>
              <a:rPr dirty="0" sz="3100" spc="-315" b="1">
                <a:latin typeface="Tahoma"/>
                <a:cs typeface="Tahoma"/>
              </a:rPr>
              <a:t>(</a:t>
            </a:r>
            <a:r>
              <a:rPr dirty="0" sz="3100" spc="-200" b="1">
                <a:latin typeface="Tahoma"/>
                <a:cs typeface="Tahoma"/>
              </a:rPr>
              <a:t>k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80" b="1">
                <a:latin typeface="Tahoma"/>
                <a:cs typeface="Tahoma"/>
              </a:rPr>
              <a:t>c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spc="-60" b="1">
                <a:latin typeface="Tahoma"/>
                <a:cs typeface="Tahoma"/>
              </a:rPr>
              <a:t>u</a:t>
            </a:r>
            <a:r>
              <a:rPr dirty="0" sz="3100" spc="-35" b="1">
                <a:latin typeface="Tahoma"/>
                <a:cs typeface="Tahoma"/>
              </a:rPr>
              <a:t>n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310" b="1">
                <a:latin typeface="Tahoma"/>
                <a:cs typeface="Tahoma"/>
              </a:rPr>
              <a:t>)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5" b="1">
                <a:latin typeface="Tahoma"/>
                <a:cs typeface="Tahoma"/>
              </a:rPr>
              <a:t>A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5" b="1">
                <a:latin typeface="Tahoma"/>
                <a:cs typeface="Tahoma"/>
              </a:rPr>
              <a:t>A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220" b="1">
                <a:latin typeface="Tahoma"/>
                <a:cs typeface="Tahoma"/>
              </a:rPr>
              <a:t>g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-200" b="1">
                <a:latin typeface="Tahoma"/>
                <a:cs typeface="Tahoma"/>
              </a:rPr>
              <a:t>k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95" b="1">
                <a:latin typeface="Tahoma"/>
                <a:cs typeface="Tahoma"/>
              </a:rPr>
              <a:t>C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spc="-60" b="1">
                <a:latin typeface="Tahoma"/>
                <a:cs typeface="Tahoma"/>
              </a:rPr>
              <a:t>u</a:t>
            </a:r>
            <a:r>
              <a:rPr dirty="0" sz="3100" spc="-35" b="1">
                <a:latin typeface="Tahoma"/>
                <a:cs typeface="Tahoma"/>
              </a:rPr>
              <a:t>n</a:t>
            </a:r>
            <a:r>
              <a:rPr dirty="0" sz="3100" spc="5" b="1">
                <a:latin typeface="Tahoma"/>
                <a:cs typeface="Tahoma"/>
              </a:rPr>
              <a:t>t  </a:t>
            </a:r>
            <a:r>
              <a:rPr dirty="0" sz="3100" spc="-25" b="1">
                <a:latin typeface="Tahoma"/>
                <a:cs typeface="Tahoma"/>
              </a:rPr>
              <a:t>FROM</a:t>
            </a:r>
            <a:r>
              <a:rPr dirty="0" sz="3100" spc="-185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level_details2</a:t>
            </a:r>
            <a:endParaRPr sz="3100">
              <a:latin typeface="Tahoma"/>
              <a:cs typeface="Tahoma"/>
            </a:endParaRPr>
          </a:p>
          <a:p>
            <a:pPr marL="1056640" marR="1049020" indent="1011555">
              <a:lnSpc>
                <a:spcPct val="114900"/>
              </a:lnSpc>
            </a:pPr>
            <a:r>
              <a:rPr dirty="0" sz="3100" spc="-295" b="1">
                <a:latin typeface="Tahoma"/>
                <a:cs typeface="Tahoma"/>
              </a:rPr>
              <a:t>W</a:t>
            </a:r>
            <a:r>
              <a:rPr dirty="0" sz="3100" spc="65" b="1">
                <a:latin typeface="Tahoma"/>
                <a:cs typeface="Tahoma"/>
              </a:rPr>
              <a:t>H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190" b="1">
                <a:latin typeface="Tahoma"/>
                <a:cs typeface="Tahoma"/>
              </a:rPr>
              <a:t>R</a:t>
            </a:r>
            <a:r>
              <a:rPr dirty="0" sz="3100" spc="-5" b="1">
                <a:latin typeface="Tahoma"/>
                <a:cs typeface="Tahoma"/>
              </a:rPr>
              <a:t>E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10" b="1">
                <a:latin typeface="Tahoma"/>
                <a:cs typeface="Tahoma"/>
              </a:rPr>
              <a:t>D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10" b="1">
                <a:latin typeface="Tahoma"/>
                <a:cs typeface="Tahoma"/>
              </a:rPr>
              <a:t>ff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80" b="1">
                <a:latin typeface="Tahoma"/>
                <a:cs typeface="Tahoma"/>
              </a:rPr>
              <a:t>c</a:t>
            </a:r>
            <a:r>
              <a:rPr dirty="0" sz="3100" spc="-60" b="1">
                <a:latin typeface="Tahoma"/>
                <a:cs typeface="Tahoma"/>
              </a:rPr>
              <a:t>u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5" b="1">
                <a:latin typeface="Tahoma"/>
                <a:cs typeface="Tahoma"/>
              </a:rPr>
              <a:t>y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830" b="1">
                <a:latin typeface="Tahoma"/>
                <a:cs typeface="Tahoma"/>
              </a:rPr>
              <a:t>=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75" b="1">
                <a:latin typeface="Tahoma"/>
                <a:cs typeface="Tahoma"/>
              </a:rPr>
              <a:t>'</a:t>
            </a:r>
            <a:r>
              <a:rPr dirty="0" sz="3100" spc="80" b="1">
                <a:latin typeface="Tahoma"/>
                <a:cs typeface="Tahoma"/>
              </a:rPr>
              <a:t>M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-60" b="1">
                <a:latin typeface="Tahoma"/>
                <a:cs typeface="Tahoma"/>
              </a:rPr>
              <a:t>u</a:t>
            </a:r>
            <a:r>
              <a:rPr dirty="0" sz="3100" spc="-75" b="1">
                <a:latin typeface="Tahoma"/>
                <a:cs typeface="Tahoma"/>
              </a:rPr>
              <a:t>m</a:t>
            </a:r>
            <a:r>
              <a:rPr dirty="0" sz="3100" spc="-75" b="1">
                <a:latin typeface="Tahoma"/>
                <a:cs typeface="Tahoma"/>
              </a:rPr>
              <a:t>'  </a:t>
            </a:r>
            <a:r>
              <a:rPr dirty="0" sz="3100" spc="-70" b="1">
                <a:latin typeface="Tahoma"/>
                <a:cs typeface="Tahoma"/>
              </a:rPr>
              <a:t>S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10" b="1">
                <a:latin typeface="Tahoma"/>
                <a:cs typeface="Tahoma"/>
              </a:rPr>
              <a:t>L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95" b="1">
                <a:latin typeface="Tahoma"/>
                <a:cs typeface="Tahoma"/>
              </a:rPr>
              <a:t>C</a:t>
            </a:r>
            <a:r>
              <a:rPr dirty="0" sz="3100" spc="-65" b="1">
                <a:latin typeface="Tahoma"/>
                <a:cs typeface="Tahoma"/>
              </a:rPr>
              <a:t>T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25" b="1">
                <a:latin typeface="Tahoma"/>
                <a:cs typeface="Tahoma"/>
              </a:rPr>
              <a:t>P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-484" b="1">
                <a:latin typeface="Tahoma"/>
                <a:cs typeface="Tahoma"/>
              </a:rPr>
              <a:t>I</a:t>
            </a:r>
            <a:r>
              <a:rPr dirty="0" sz="3100" spc="10" b="1">
                <a:latin typeface="Tahoma"/>
                <a:cs typeface="Tahoma"/>
              </a:rPr>
              <a:t>D</a:t>
            </a:r>
            <a:r>
              <a:rPr dirty="0" sz="3100" spc="-110" b="1">
                <a:latin typeface="Tahoma"/>
                <a:cs typeface="Tahoma"/>
              </a:rPr>
              <a:t>,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10" b="1">
                <a:latin typeface="Tahoma"/>
                <a:cs typeface="Tahoma"/>
              </a:rPr>
              <a:t>L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110" b="1">
                <a:latin typeface="Tahoma"/>
                <a:cs typeface="Tahoma"/>
              </a:rPr>
              <a:t>,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S</a:t>
            </a:r>
            <a:r>
              <a:rPr dirty="0" sz="3100" spc="50" b="1">
                <a:latin typeface="Tahoma"/>
                <a:cs typeface="Tahoma"/>
              </a:rPr>
              <a:t>U</a:t>
            </a:r>
            <a:r>
              <a:rPr dirty="0" sz="3100" spc="80" b="1">
                <a:latin typeface="Tahoma"/>
                <a:cs typeface="Tahoma"/>
              </a:rPr>
              <a:t>M</a:t>
            </a:r>
            <a:r>
              <a:rPr dirty="0" sz="3100" spc="-310" b="1">
                <a:latin typeface="Tahoma"/>
                <a:cs typeface="Tahoma"/>
              </a:rPr>
              <a:t>(</a:t>
            </a:r>
            <a:r>
              <a:rPr dirty="0" sz="3100" spc="-200" b="1">
                <a:latin typeface="Tahoma"/>
                <a:cs typeface="Tahoma"/>
              </a:rPr>
              <a:t>k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80" b="1">
                <a:latin typeface="Tahoma"/>
                <a:cs typeface="Tahoma"/>
              </a:rPr>
              <a:t>c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spc="-60" b="1">
                <a:latin typeface="Tahoma"/>
                <a:cs typeface="Tahoma"/>
              </a:rPr>
              <a:t>u</a:t>
            </a:r>
            <a:r>
              <a:rPr dirty="0" sz="3100" spc="-35" b="1">
                <a:latin typeface="Tahoma"/>
                <a:cs typeface="Tahoma"/>
              </a:rPr>
              <a:t>n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310" b="1">
                <a:latin typeface="Tahoma"/>
                <a:cs typeface="Tahoma"/>
              </a:rPr>
              <a:t>)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5" b="1">
                <a:latin typeface="Tahoma"/>
                <a:cs typeface="Tahoma"/>
              </a:rPr>
              <a:t>A</a:t>
            </a:r>
            <a:r>
              <a:rPr dirty="0" sz="3100" spc="-65" b="1">
                <a:latin typeface="Tahoma"/>
                <a:cs typeface="Tahoma"/>
              </a:rPr>
              <a:t>S</a:t>
            </a:r>
            <a:endParaRPr sz="3100">
              <a:latin typeface="Tahoma"/>
              <a:cs typeface="Tahoma"/>
            </a:endParaRPr>
          </a:p>
          <a:p>
            <a:pPr algn="ctr" marL="2875915" marR="2868295" indent="-635">
              <a:lnSpc>
                <a:spcPct val="114900"/>
              </a:lnSpc>
            </a:pPr>
            <a:r>
              <a:rPr dirty="0" sz="3100" spc="-85" b="1">
                <a:latin typeface="Tahoma"/>
                <a:cs typeface="Tahoma"/>
              </a:rPr>
              <a:t>Total_Kill_Count </a:t>
            </a:r>
            <a:r>
              <a:rPr dirty="0" sz="3100" spc="-80" b="1">
                <a:latin typeface="Tahoma"/>
                <a:cs typeface="Tahoma"/>
              </a:rPr>
              <a:t> </a:t>
            </a:r>
            <a:r>
              <a:rPr dirty="0" sz="3100" spc="-20" b="1">
                <a:latin typeface="Tahoma"/>
                <a:cs typeface="Tahoma"/>
              </a:rPr>
              <a:t>F</a:t>
            </a:r>
            <a:r>
              <a:rPr dirty="0" sz="3100" spc="-190" b="1">
                <a:latin typeface="Tahoma"/>
                <a:cs typeface="Tahoma"/>
              </a:rPr>
              <a:t>R</a:t>
            </a:r>
            <a:r>
              <a:rPr dirty="0" sz="3100" spc="15" b="1">
                <a:latin typeface="Tahoma"/>
                <a:cs typeface="Tahoma"/>
              </a:rPr>
              <a:t>O</a:t>
            </a:r>
            <a:r>
              <a:rPr dirty="0" sz="3100" spc="85" b="1">
                <a:latin typeface="Tahoma"/>
                <a:cs typeface="Tahoma"/>
              </a:rPr>
              <a:t>M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250" b="1">
                <a:latin typeface="Tahoma"/>
                <a:cs typeface="Tahoma"/>
              </a:rPr>
              <a:t>2</a:t>
            </a:r>
            <a:endParaRPr sz="3100">
              <a:latin typeface="Tahoma"/>
              <a:cs typeface="Tahoma"/>
            </a:endParaRPr>
          </a:p>
          <a:p>
            <a:pPr algn="ctr" marL="12700" marR="5080">
              <a:lnSpc>
                <a:spcPct val="114900"/>
              </a:lnSpc>
            </a:pPr>
            <a:r>
              <a:rPr dirty="0" sz="3100" spc="-295" b="1">
                <a:latin typeface="Tahoma"/>
                <a:cs typeface="Tahoma"/>
              </a:rPr>
              <a:t>W</a:t>
            </a:r>
            <a:r>
              <a:rPr dirty="0" sz="3100" spc="65" b="1">
                <a:latin typeface="Tahoma"/>
                <a:cs typeface="Tahoma"/>
              </a:rPr>
              <a:t>H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190" b="1">
                <a:latin typeface="Tahoma"/>
                <a:cs typeface="Tahoma"/>
              </a:rPr>
              <a:t>R</a:t>
            </a:r>
            <a:r>
              <a:rPr dirty="0" sz="3100" spc="-5" b="1">
                <a:latin typeface="Tahoma"/>
                <a:cs typeface="Tahoma"/>
              </a:rPr>
              <a:t>E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200" b="1">
                <a:latin typeface="Tahoma"/>
                <a:cs typeface="Tahoma"/>
              </a:rPr>
              <a:t>k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80" b="1">
                <a:latin typeface="Tahoma"/>
                <a:cs typeface="Tahoma"/>
              </a:rPr>
              <a:t>c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spc="-60" b="1">
                <a:latin typeface="Tahoma"/>
                <a:cs typeface="Tahoma"/>
              </a:rPr>
              <a:t>u</a:t>
            </a:r>
            <a:r>
              <a:rPr dirty="0" sz="3100" spc="-35" b="1">
                <a:latin typeface="Tahoma"/>
                <a:cs typeface="Tahoma"/>
              </a:rPr>
              <a:t>n</a:t>
            </a:r>
            <a:r>
              <a:rPr dirty="0" sz="3100" spc="5" b="1">
                <a:latin typeface="Tahoma"/>
                <a:cs typeface="Tahoma"/>
              </a:rPr>
              <a:t>t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869" b="1">
                <a:latin typeface="Tahoma"/>
                <a:cs typeface="Tahoma"/>
              </a:rPr>
              <a:t>&gt;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310" b="1">
                <a:latin typeface="Tahoma"/>
                <a:cs typeface="Tahoma"/>
              </a:rPr>
              <a:t>(</a:t>
            </a:r>
            <a:r>
              <a:rPr dirty="0" sz="3100" spc="-70" b="1">
                <a:latin typeface="Tahoma"/>
                <a:cs typeface="Tahoma"/>
              </a:rPr>
              <a:t>S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10" b="1">
                <a:latin typeface="Tahoma"/>
                <a:cs typeface="Tahoma"/>
              </a:rPr>
              <a:t>L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95" b="1">
                <a:latin typeface="Tahoma"/>
                <a:cs typeface="Tahoma"/>
              </a:rPr>
              <a:t>C</a:t>
            </a:r>
            <a:r>
              <a:rPr dirty="0" sz="3100" spc="-65" b="1">
                <a:latin typeface="Tahoma"/>
                <a:cs typeface="Tahoma"/>
              </a:rPr>
              <a:t>T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5" b="1">
                <a:latin typeface="Tahoma"/>
                <a:cs typeface="Tahoma"/>
              </a:rPr>
              <a:t>A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220" b="1">
                <a:latin typeface="Tahoma"/>
                <a:cs typeface="Tahoma"/>
              </a:rPr>
              <a:t>g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-120" b="1">
                <a:latin typeface="Tahoma"/>
                <a:cs typeface="Tahoma"/>
              </a:rPr>
              <a:t>K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95" b="1">
                <a:latin typeface="Tahoma"/>
                <a:cs typeface="Tahoma"/>
              </a:rPr>
              <a:t>C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spc="-60" b="1">
                <a:latin typeface="Tahoma"/>
                <a:cs typeface="Tahoma"/>
              </a:rPr>
              <a:t>u</a:t>
            </a:r>
            <a:r>
              <a:rPr dirty="0" sz="3100" spc="-35" b="1">
                <a:latin typeface="Tahoma"/>
                <a:cs typeface="Tahoma"/>
              </a:rPr>
              <a:t>n</a:t>
            </a:r>
            <a:r>
              <a:rPr dirty="0" sz="3100" spc="5" b="1">
                <a:latin typeface="Tahoma"/>
                <a:cs typeface="Tahoma"/>
              </a:rPr>
              <a:t>t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20" b="1">
                <a:latin typeface="Tahoma"/>
                <a:cs typeface="Tahoma"/>
              </a:rPr>
              <a:t>F</a:t>
            </a:r>
            <a:r>
              <a:rPr dirty="0" sz="3100" spc="-190" b="1">
                <a:latin typeface="Tahoma"/>
                <a:cs typeface="Tahoma"/>
              </a:rPr>
              <a:t>R</a:t>
            </a:r>
            <a:r>
              <a:rPr dirty="0" sz="3100" spc="15" b="1">
                <a:latin typeface="Tahoma"/>
                <a:cs typeface="Tahoma"/>
              </a:rPr>
              <a:t>O</a:t>
            </a:r>
            <a:r>
              <a:rPr dirty="0" sz="3100" spc="45" b="1">
                <a:latin typeface="Tahoma"/>
                <a:cs typeface="Tahoma"/>
              </a:rPr>
              <a:t>M  </a:t>
            </a:r>
            <a:r>
              <a:rPr dirty="0" sz="3100" spc="-60" b="1">
                <a:latin typeface="Tahoma"/>
                <a:cs typeface="Tahoma"/>
              </a:rPr>
              <a:t>MediumAvg)</a:t>
            </a:r>
            <a:endParaRPr sz="3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3100" spc="-10" b="1">
                <a:latin typeface="Tahoma"/>
                <a:cs typeface="Tahoma"/>
              </a:rPr>
              <a:t>G</a:t>
            </a:r>
            <a:r>
              <a:rPr dirty="0" sz="3100" spc="-190" b="1">
                <a:latin typeface="Tahoma"/>
                <a:cs typeface="Tahoma"/>
              </a:rPr>
              <a:t>R</a:t>
            </a:r>
            <a:r>
              <a:rPr dirty="0" sz="3100" spc="15" b="1">
                <a:latin typeface="Tahoma"/>
                <a:cs typeface="Tahoma"/>
              </a:rPr>
              <a:t>O</a:t>
            </a:r>
            <a:r>
              <a:rPr dirty="0" sz="3100" spc="50" b="1">
                <a:latin typeface="Tahoma"/>
                <a:cs typeface="Tahoma"/>
              </a:rPr>
              <a:t>U</a:t>
            </a:r>
            <a:r>
              <a:rPr dirty="0" sz="3100" spc="-20" b="1">
                <a:latin typeface="Tahoma"/>
                <a:cs typeface="Tahoma"/>
              </a:rPr>
              <a:t>P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30" b="1">
                <a:latin typeface="Tahoma"/>
                <a:cs typeface="Tahoma"/>
              </a:rPr>
              <a:t>B</a:t>
            </a:r>
            <a:r>
              <a:rPr dirty="0" sz="3100" spc="-95" b="1">
                <a:latin typeface="Tahoma"/>
                <a:cs typeface="Tahoma"/>
              </a:rPr>
              <a:t>Y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25" b="1">
                <a:latin typeface="Tahoma"/>
                <a:cs typeface="Tahoma"/>
              </a:rPr>
              <a:t>P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-484" b="1">
                <a:latin typeface="Tahoma"/>
                <a:cs typeface="Tahoma"/>
              </a:rPr>
              <a:t>I</a:t>
            </a:r>
            <a:r>
              <a:rPr dirty="0" sz="3100" spc="10" b="1">
                <a:latin typeface="Tahoma"/>
                <a:cs typeface="Tahoma"/>
              </a:rPr>
              <a:t>D</a:t>
            </a:r>
            <a:r>
              <a:rPr dirty="0" sz="3100" spc="-110" b="1">
                <a:latin typeface="Tahoma"/>
                <a:cs typeface="Tahoma"/>
              </a:rPr>
              <a:t>,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10" b="1">
                <a:latin typeface="Tahoma"/>
                <a:cs typeface="Tahoma"/>
              </a:rPr>
              <a:t>L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265" b="1">
                <a:latin typeface="Tahoma"/>
                <a:cs typeface="Tahoma"/>
              </a:rPr>
              <a:t>;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209" y="3086906"/>
            <a:ext cx="4105274" cy="5543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1106" y="668381"/>
            <a:ext cx="1447546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0"/>
              </a:spcBef>
            </a:pPr>
            <a:r>
              <a:rPr dirty="0" sz="3050" spc="-70"/>
              <a:t>Q5.</a:t>
            </a:r>
            <a:r>
              <a:rPr dirty="0" sz="3050" spc="-175"/>
              <a:t> </a:t>
            </a:r>
            <a:r>
              <a:rPr dirty="0" sz="3050" spc="-10"/>
              <a:t>Find</a:t>
            </a:r>
            <a:r>
              <a:rPr dirty="0" sz="3050" spc="-175"/>
              <a:t> </a:t>
            </a:r>
            <a:r>
              <a:rPr dirty="0" sz="3050" spc="-400"/>
              <a:t>`P_ID`</a:t>
            </a:r>
            <a:r>
              <a:rPr dirty="0" sz="3050" spc="-175"/>
              <a:t> </a:t>
            </a:r>
            <a:r>
              <a:rPr dirty="0" sz="3050" spc="-30"/>
              <a:t>and</a:t>
            </a:r>
            <a:r>
              <a:rPr dirty="0" sz="3050" spc="-170"/>
              <a:t> </a:t>
            </a:r>
            <a:r>
              <a:rPr dirty="0" sz="3050" spc="-50"/>
              <a:t>levelwise</a:t>
            </a:r>
            <a:r>
              <a:rPr dirty="0" sz="3050" spc="-175"/>
              <a:t> </a:t>
            </a:r>
            <a:r>
              <a:rPr dirty="0" sz="3050" spc="-65"/>
              <a:t>sum</a:t>
            </a:r>
            <a:r>
              <a:rPr dirty="0" sz="3050" spc="-175"/>
              <a:t> </a:t>
            </a:r>
            <a:r>
              <a:rPr dirty="0" sz="3050" spc="20"/>
              <a:t>of</a:t>
            </a:r>
            <a:r>
              <a:rPr dirty="0" sz="3050" spc="-175"/>
              <a:t> </a:t>
            </a:r>
            <a:r>
              <a:rPr dirty="0" sz="3050" spc="-165"/>
              <a:t>`kill_counts`</a:t>
            </a:r>
            <a:r>
              <a:rPr dirty="0" sz="3050" spc="-170"/>
              <a:t> </a:t>
            </a:r>
            <a:r>
              <a:rPr dirty="0" sz="3050" spc="-90"/>
              <a:t>where</a:t>
            </a:r>
            <a:r>
              <a:rPr dirty="0" sz="3050" spc="-175"/>
              <a:t> `kill_count` </a:t>
            </a:r>
            <a:r>
              <a:rPr dirty="0" sz="3050" spc="-50"/>
              <a:t>is</a:t>
            </a:r>
            <a:r>
              <a:rPr dirty="0" sz="3050" spc="-175"/>
              <a:t> </a:t>
            </a:r>
            <a:r>
              <a:rPr dirty="0" sz="3050" spc="-65"/>
              <a:t>greater </a:t>
            </a:r>
            <a:r>
              <a:rPr dirty="0" sz="3050" spc="-875"/>
              <a:t> </a:t>
            </a:r>
            <a:r>
              <a:rPr dirty="0" sz="3050" spc="-40"/>
              <a:t>than</a:t>
            </a:r>
            <a:r>
              <a:rPr dirty="0" sz="3050" spc="-180"/>
              <a:t> </a:t>
            </a:r>
            <a:r>
              <a:rPr dirty="0" sz="3050" spc="-20"/>
              <a:t>the</a:t>
            </a:r>
            <a:r>
              <a:rPr dirty="0" sz="3050" spc="-180"/>
              <a:t> </a:t>
            </a:r>
            <a:r>
              <a:rPr dirty="0" sz="3050" spc="-75"/>
              <a:t>average</a:t>
            </a:r>
            <a:r>
              <a:rPr dirty="0" sz="3050" spc="-180"/>
              <a:t> </a:t>
            </a:r>
            <a:r>
              <a:rPr dirty="0" sz="3050" spc="-50"/>
              <a:t>kill</a:t>
            </a:r>
            <a:r>
              <a:rPr dirty="0" sz="3050" spc="-180"/>
              <a:t> </a:t>
            </a:r>
            <a:r>
              <a:rPr dirty="0" sz="3050" spc="5"/>
              <a:t>count</a:t>
            </a:r>
            <a:r>
              <a:rPr dirty="0" sz="3050" spc="-180"/>
              <a:t> </a:t>
            </a:r>
            <a:r>
              <a:rPr dirty="0" sz="3050"/>
              <a:t>for</a:t>
            </a:r>
            <a:r>
              <a:rPr dirty="0" sz="3050" spc="-180"/>
              <a:t> </a:t>
            </a:r>
            <a:r>
              <a:rPr dirty="0" sz="3050" spc="-15"/>
              <a:t>Medium</a:t>
            </a:r>
            <a:r>
              <a:rPr dirty="0" sz="3050" spc="-180"/>
              <a:t> </a:t>
            </a:r>
            <a:r>
              <a:rPr dirty="0" sz="3050" spc="-5"/>
              <a:t>difficulty.</a:t>
            </a:r>
            <a:endParaRPr sz="30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407" y="3274082"/>
            <a:ext cx="6638924" cy="56197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25754" y="3169581"/>
            <a:ext cx="10057130" cy="599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900"/>
              </a:lnSpc>
              <a:spcBef>
                <a:spcPts val="100"/>
              </a:spcBef>
            </a:pPr>
            <a:r>
              <a:rPr dirty="0" sz="3100" spc="-70" b="1">
                <a:latin typeface="Tahoma"/>
                <a:cs typeface="Tahoma"/>
              </a:rPr>
              <a:t>S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10" b="1">
                <a:latin typeface="Tahoma"/>
                <a:cs typeface="Tahoma"/>
              </a:rPr>
              <a:t>L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95" b="1">
                <a:latin typeface="Tahoma"/>
                <a:cs typeface="Tahoma"/>
              </a:rPr>
              <a:t>C</a:t>
            </a:r>
            <a:r>
              <a:rPr dirty="0" sz="3100" spc="-65" b="1">
                <a:latin typeface="Tahoma"/>
                <a:cs typeface="Tahoma"/>
              </a:rPr>
              <a:t>T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254" b="1">
                <a:latin typeface="Tahoma"/>
                <a:cs typeface="Tahoma"/>
              </a:rPr>
              <a:t>2</a:t>
            </a:r>
            <a:r>
              <a:rPr dirty="0" sz="3100" spc="-114" b="1">
                <a:latin typeface="Tahoma"/>
                <a:cs typeface="Tahoma"/>
              </a:rPr>
              <a:t>.</a:t>
            </a:r>
            <a:r>
              <a:rPr dirty="0" sz="3100" spc="10" b="1">
                <a:latin typeface="Tahoma"/>
                <a:cs typeface="Tahoma"/>
              </a:rPr>
              <a:t>L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110" b="1">
                <a:latin typeface="Tahoma"/>
                <a:cs typeface="Tahoma"/>
              </a:rPr>
              <a:t>,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40" b="1">
                <a:latin typeface="Tahoma"/>
                <a:cs typeface="Tahoma"/>
              </a:rPr>
              <a:t>p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b="1">
                <a:latin typeface="Tahoma"/>
                <a:cs typeface="Tahoma"/>
              </a:rPr>
              <a:t>y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40" b="1">
                <a:latin typeface="Tahoma"/>
                <a:cs typeface="Tahoma"/>
              </a:rPr>
              <a:t>r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114" b="1">
                <a:latin typeface="Tahoma"/>
                <a:cs typeface="Tahoma"/>
              </a:rPr>
              <a:t>.</a:t>
            </a:r>
            <a:r>
              <a:rPr dirty="0" sz="3100" spc="10" b="1">
                <a:latin typeface="Tahoma"/>
                <a:cs typeface="Tahoma"/>
              </a:rPr>
              <a:t>L</a:t>
            </a:r>
            <a:r>
              <a:rPr dirty="0" sz="3100" spc="-350" b="1">
                <a:latin typeface="Tahoma"/>
                <a:cs typeface="Tahoma"/>
              </a:rPr>
              <a:t>1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80" b="1">
                <a:latin typeface="Tahoma"/>
                <a:cs typeface="Tahoma"/>
              </a:rPr>
              <a:t>c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105" b="1">
                <a:latin typeface="Tahoma"/>
                <a:cs typeface="Tahoma"/>
              </a:rPr>
              <a:t>,  </a:t>
            </a:r>
            <a:r>
              <a:rPr dirty="0" sz="3100" spc="-75" b="1">
                <a:latin typeface="Tahoma"/>
                <a:cs typeface="Tahoma"/>
              </a:rPr>
              <a:t>player_details.L2_code, </a:t>
            </a:r>
            <a:r>
              <a:rPr dirty="0" sz="3100" spc="-70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S</a:t>
            </a:r>
            <a:r>
              <a:rPr dirty="0" sz="3100" spc="50" b="1">
                <a:latin typeface="Tahoma"/>
                <a:cs typeface="Tahoma"/>
              </a:rPr>
              <a:t>U</a:t>
            </a:r>
            <a:r>
              <a:rPr dirty="0" sz="3100" spc="80" b="1">
                <a:latin typeface="Tahoma"/>
                <a:cs typeface="Tahoma"/>
              </a:rPr>
              <a:t>M</a:t>
            </a:r>
            <a:r>
              <a:rPr dirty="0" sz="3100" spc="-310" b="1">
                <a:latin typeface="Tahoma"/>
                <a:cs typeface="Tahoma"/>
              </a:rPr>
              <a:t>(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254" b="1">
                <a:latin typeface="Tahoma"/>
                <a:cs typeface="Tahoma"/>
              </a:rPr>
              <a:t>2</a:t>
            </a:r>
            <a:r>
              <a:rPr dirty="0" sz="3100" spc="-114" b="1">
                <a:latin typeface="Tahoma"/>
                <a:cs typeface="Tahoma"/>
              </a:rPr>
              <a:t>.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r</a:t>
            </a:r>
            <a:r>
              <a:rPr dirty="0" sz="3100" spc="-35" b="1">
                <a:latin typeface="Tahoma"/>
                <a:cs typeface="Tahoma"/>
              </a:rPr>
              <a:t>n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10" b="1">
                <a:latin typeface="Tahoma"/>
                <a:cs typeface="Tahoma"/>
              </a:rPr>
              <a:t>)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S  </a:t>
            </a:r>
            <a:r>
              <a:rPr dirty="0" sz="3100" spc="-85" b="1">
                <a:latin typeface="Tahoma"/>
                <a:cs typeface="Tahoma"/>
              </a:rPr>
              <a:t>Total_Lives_Earned</a:t>
            </a:r>
            <a:endParaRPr sz="3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3100" spc="-20" b="1">
                <a:latin typeface="Tahoma"/>
                <a:cs typeface="Tahoma"/>
              </a:rPr>
              <a:t>F</a:t>
            </a:r>
            <a:r>
              <a:rPr dirty="0" sz="3100" spc="-190" b="1">
                <a:latin typeface="Tahoma"/>
                <a:cs typeface="Tahoma"/>
              </a:rPr>
              <a:t>R</a:t>
            </a:r>
            <a:r>
              <a:rPr dirty="0" sz="3100" spc="15" b="1">
                <a:latin typeface="Tahoma"/>
                <a:cs typeface="Tahoma"/>
              </a:rPr>
              <a:t>O</a:t>
            </a:r>
            <a:r>
              <a:rPr dirty="0" sz="3100" spc="85" b="1">
                <a:latin typeface="Tahoma"/>
                <a:cs typeface="Tahoma"/>
              </a:rPr>
              <a:t>M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250" b="1">
                <a:latin typeface="Tahoma"/>
                <a:cs typeface="Tahoma"/>
              </a:rPr>
              <a:t>2</a:t>
            </a:r>
            <a:endParaRPr sz="3100">
              <a:latin typeface="Tahoma"/>
              <a:cs typeface="Tahoma"/>
            </a:endParaRPr>
          </a:p>
          <a:p>
            <a:pPr algn="ctr" marL="156845" marR="149225">
              <a:lnSpc>
                <a:spcPct val="114900"/>
              </a:lnSpc>
            </a:pPr>
            <a:r>
              <a:rPr dirty="0" sz="3100" spc="-484" b="1">
                <a:latin typeface="Tahoma"/>
                <a:cs typeface="Tahoma"/>
              </a:rPr>
              <a:t>I</a:t>
            </a:r>
            <a:r>
              <a:rPr dirty="0" sz="3100" spc="30" b="1">
                <a:latin typeface="Tahoma"/>
                <a:cs typeface="Tahoma"/>
              </a:rPr>
              <a:t>NN</a:t>
            </a:r>
            <a:r>
              <a:rPr dirty="0" sz="3100" spc="-10" b="1">
                <a:latin typeface="Tahoma"/>
                <a:cs typeface="Tahoma"/>
              </a:rPr>
              <a:t>E</a:t>
            </a:r>
            <a:r>
              <a:rPr dirty="0" sz="3100" spc="-185" b="1">
                <a:latin typeface="Tahoma"/>
                <a:cs typeface="Tahoma"/>
              </a:rPr>
              <a:t>R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25" b="1">
                <a:latin typeface="Tahoma"/>
                <a:cs typeface="Tahoma"/>
              </a:rPr>
              <a:t>J</a:t>
            </a:r>
            <a:r>
              <a:rPr dirty="0" sz="3100" spc="15" b="1">
                <a:latin typeface="Tahoma"/>
                <a:cs typeface="Tahoma"/>
              </a:rPr>
              <a:t>O</a:t>
            </a:r>
            <a:r>
              <a:rPr dirty="0" sz="3100" spc="-484" b="1">
                <a:latin typeface="Tahoma"/>
                <a:cs typeface="Tahoma"/>
              </a:rPr>
              <a:t>I</a:t>
            </a:r>
            <a:r>
              <a:rPr dirty="0" sz="3100" spc="35" b="1">
                <a:latin typeface="Tahoma"/>
                <a:cs typeface="Tahoma"/>
              </a:rPr>
              <a:t>N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40" b="1">
                <a:latin typeface="Tahoma"/>
                <a:cs typeface="Tahoma"/>
              </a:rPr>
              <a:t>p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b="1">
                <a:latin typeface="Tahoma"/>
                <a:cs typeface="Tahoma"/>
              </a:rPr>
              <a:t>y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40" b="1">
                <a:latin typeface="Tahoma"/>
                <a:cs typeface="Tahoma"/>
              </a:rPr>
              <a:t>r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60" b="1">
                <a:latin typeface="Tahoma"/>
                <a:cs typeface="Tahoma"/>
              </a:rPr>
              <a:t>s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15" b="1">
                <a:latin typeface="Tahoma"/>
                <a:cs typeface="Tahoma"/>
              </a:rPr>
              <a:t>O</a:t>
            </a:r>
            <a:r>
              <a:rPr dirty="0" sz="3100" spc="35" b="1">
                <a:latin typeface="Tahoma"/>
                <a:cs typeface="Tahoma"/>
              </a:rPr>
              <a:t>N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254" b="1">
                <a:latin typeface="Tahoma"/>
                <a:cs typeface="Tahoma"/>
              </a:rPr>
              <a:t>2</a:t>
            </a:r>
            <a:r>
              <a:rPr dirty="0" sz="3100" spc="-114" b="1">
                <a:latin typeface="Tahoma"/>
                <a:cs typeface="Tahoma"/>
              </a:rPr>
              <a:t>.</a:t>
            </a:r>
            <a:r>
              <a:rPr dirty="0" sz="3100" spc="-25" b="1">
                <a:latin typeface="Tahoma"/>
                <a:cs typeface="Tahoma"/>
              </a:rPr>
              <a:t>P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-484" b="1">
                <a:latin typeface="Tahoma"/>
                <a:cs typeface="Tahoma"/>
              </a:rPr>
              <a:t>I</a:t>
            </a:r>
            <a:r>
              <a:rPr dirty="0" sz="3100" spc="10" b="1">
                <a:latin typeface="Tahoma"/>
                <a:cs typeface="Tahoma"/>
              </a:rPr>
              <a:t>D</a:t>
            </a:r>
            <a:r>
              <a:rPr dirty="0" sz="3100" spc="-475" b="1">
                <a:latin typeface="Tahoma"/>
                <a:cs typeface="Tahoma"/>
              </a:rPr>
              <a:t>=  </a:t>
            </a:r>
            <a:r>
              <a:rPr dirty="0" sz="3100" spc="-105" b="1">
                <a:latin typeface="Tahoma"/>
                <a:cs typeface="Tahoma"/>
              </a:rPr>
              <a:t>player_details.P_ID</a:t>
            </a:r>
            <a:endParaRPr sz="3100">
              <a:latin typeface="Tahoma"/>
              <a:cs typeface="Tahoma"/>
            </a:endParaRPr>
          </a:p>
          <a:p>
            <a:pPr algn="ctr" marL="2016760" marR="2009139">
              <a:lnSpc>
                <a:spcPct val="114900"/>
              </a:lnSpc>
            </a:pPr>
            <a:r>
              <a:rPr dirty="0" sz="3100" spc="-90" b="1">
                <a:latin typeface="Tahoma"/>
                <a:cs typeface="Tahoma"/>
              </a:rPr>
              <a:t>WHERE </a:t>
            </a:r>
            <a:r>
              <a:rPr dirty="0" sz="3100" spc="-85" b="1">
                <a:latin typeface="Tahoma"/>
                <a:cs typeface="Tahoma"/>
              </a:rPr>
              <a:t>level_details2.Level!=0 </a:t>
            </a:r>
            <a:r>
              <a:rPr dirty="0" sz="3100" spc="-80" b="1">
                <a:latin typeface="Tahoma"/>
                <a:cs typeface="Tahoma"/>
              </a:rPr>
              <a:t> </a:t>
            </a:r>
            <a:r>
              <a:rPr dirty="0" sz="3100" spc="-10" b="1">
                <a:latin typeface="Tahoma"/>
                <a:cs typeface="Tahoma"/>
              </a:rPr>
              <a:t>G</a:t>
            </a:r>
            <a:r>
              <a:rPr dirty="0" sz="3100" spc="-190" b="1">
                <a:latin typeface="Tahoma"/>
                <a:cs typeface="Tahoma"/>
              </a:rPr>
              <a:t>R</a:t>
            </a:r>
            <a:r>
              <a:rPr dirty="0" sz="3100" spc="15" b="1">
                <a:latin typeface="Tahoma"/>
                <a:cs typeface="Tahoma"/>
              </a:rPr>
              <a:t>O</a:t>
            </a:r>
            <a:r>
              <a:rPr dirty="0" sz="3100" spc="50" b="1">
                <a:latin typeface="Tahoma"/>
                <a:cs typeface="Tahoma"/>
              </a:rPr>
              <a:t>U</a:t>
            </a:r>
            <a:r>
              <a:rPr dirty="0" sz="3100" spc="-20" b="1">
                <a:latin typeface="Tahoma"/>
                <a:cs typeface="Tahoma"/>
              </a:rPr>
              <a:t>P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30" b="1">
                <a:latin typeface="Tahoma"/>
                <a:cs typeface="Tahoma"/>
              </a:rPr>
              <a:t>B</a:t>
            </a:r>
            <a:r>
              <a:rPr dirty="0" sz="3100" spc="-95" b="1">
                <a:latin typeface="Tahoma"/>
                <a:cs typeface="Tahoma"/>
              </a:rPr>
              <a:t>Y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254" b="1">
                <a:latin typeface="Tahoma"/>
                <a:cs typeface="Tahoma"/>
              </a:rPr>
              <a:t>2</a:t>
            </a:r>
            <a:r>
              <a:rPr dirty="0" sz="3100" spc="-114" b="1">
                <a:latin typeface="Tahoma"/>
                <a:cs typeface="Tahoma"/>
              </a:rPr>
              <a:t>.</a:t>
            </a:r>
            <a:r>
              <a:rPr dirty="0" sz="3100" spc="10" b="1">
                <a:latin typeface="Tahoma"/>
                <a:cs typeface="Tahoma"/>
              </a:rPr>
              <a:t>L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110" b="1">
                <a:latin typeface="Tahoma"/>
                <a:cs typeface="Tahoma"/>
              </a:rPr>
              <a:t>,</a:t>
            </a:r>
            <a:endParaRPr sz="3100">
              <a:latin typeface="Tahoma"/>
              <a:cs typeface="Tahoma"/>
            </a:endParaRPr>
          </a:p>
          <a:p>
            <a:pPr algn="ctr" marL="538480" marR="530860">
              <a:lnSpc>
                <a:spcPct val="114900"/>
              </a:lnSpc>
            </a:pPr>
            <a:r>
              <a:rPr dirty="0" sz="3100" spc="40" b="1">
                <a:latin typeface="Tahoma"/>
                <a:cs typeface="Tahoma"/>
              </a:rPr>
              <a:t>p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b="1">
                <a:latin typeface="Tahoma"/>
                <a:cs typeface="Tahoma"/>
              </a:rPr>
              <a:t>y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40" b="1">
                <a:latin typeface="Tahoma"/>
                <a:cs typeface="Tahoma"/>
              </a:rPr>
              <a:t>r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114" b="1">
                <a:latin typeface="Tahoma"/>
                <a:cs typeface="Tahoma"/>
              </a:rPr>
              <a:t>.</a:t>
            </a:r>
            <a:r>
              <a:rPr dirty="0" sz="3100" spc="10" b="1">
                <a:latin typeface="Tahoma"/>
                <a:cs typeface="Tahoma"/>
              </a:rPr>
              <a:t>L</a:t>
            </a:r>
            <a:r>
              <a:rPr dirty="0" sz="3100" spc="-350" b="1">
                <a:latin typeface="Tahoma"/>
                <a:cs typeface="Tahoma"/>
              </a:rPr>
              <a:t>1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80" b="1">
                <a:latin typeface="Tahoma"/>
                <a:cs typeface="Tahoma"/>
              </a:rPr>
              <a:t>c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110" b="1">
                <a:latin typeface="Tahoma"/>
                <a:cs typeface="Tahoma"/>
              </a:rPr>
              <a:t>,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40" b="1">
                <a:latin typeface="Tahoma"/>
                <a:cs typeface="Tahoma"/>
              </a:rPr>
              <a:t>p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b="1">
                <a:latin typeface="Tahoma"/>
                <a:cs typeface="Tahoma"/>
              </a:rPr>
              <a:t>y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40" b="1">
                <a:latin typeface="Tahoma"/>
                <a:cs typeface="Tahoma"/>
              </a:rPr>
              <a:t>r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114" b="1">
                <a:latin typeface="Tahoma"/>
                <a:cs typeface="Tahoma"/>
              </a:rPr>
              <a:t>.</a:t>
            </a:r>
            <a:r>
              <a:rPr dirty="0" sz="3100" spc="10" b="1">
                <a:latin typeface="Tahoma"/>
                <a:cs typeface="Tahoma"/>
              </a:rPr>
              <a:t>L</a:t>
            </a:r>
            <a:r>
              <a:rPr dirty="0" sz="3100" spc="-254" b="1">
                <a:latin typeface="Tahoma"/>
                <a:cs typeface="Tahoma"/>
              </a:rPr>
              <a:t>2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80" b="1">
                <a:latin typeface="Tahoma"/>
                <a:cs typeface="Tahoma"/>
              </a:rPr>
              <a:t>c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20" b="1">
                <a:latin typeface="Tahoma"/>
                <a:cs typeface="Tahoma"/>
              </a:rPr>
              <a:t>e  </a:t>
            </a:r>
            <a:r>
              <a:rPr dirty="0" sz="3100" spc="-70" b="1">
                <a:latin typeface="Tahoma"/>
                <a:cs typeface="Tahoma"/>
              </a:rPr>
              <a:t>ORDER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30" b="1">
                <a:latin typeface="Tahoma"/>
                <a:cs typeface="Tahoma"/>
              </a:rPr>
              <a:t>BY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60" b="1">
                <a:latin typeface="Tahoma"/>
                <a:cs typeface="Tahoma"/>
              </a:rPr>
              <a:t>level_details2.Level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55" b="1">
                <a:latin typeface="Tahoma"/>
                <a:cs typeface="Tahoma"/>
              </a:rPr>
              <a:t>ASC;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1106" y="1269090"/>
            <a:ext cx="1435036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0"/>
              </a:spcBef>
            </a:pPr>
            <a:r>
              <a:rPr dirty="0" sz="3050" spc="20"/>
              <a:t>Q</a:t>
            </a:r>
            <a:r>
              <a:rPr dirty="0" sz="3050" spc="30"/>
              <a:t>6</a:t>
            </a:r>
            <a:r>
              <a:rPr dirty="0" sz="3050" spc="-114"/>
              <a:t>.</a:t>
            </a:r>
            <a:r>
              <a:rPr dirty="0" sz="3050" spc="-180"/>
              <a:t> </a:t>
            </a:r>
            <a:r>
              <a:rPr dirty="0" sz="3050" spc="-15"/>
              <a:t>F</a:t>
            </a:r>
            <a:r>
              <a:rPr dirty="0" sz="3050" spc="-40"/>
              <a:t>i</a:t>
            </a:r>
            <a:r>
              <a:rPr dirty="0" sz="3050" spc="-35"/>
              <a:t>n</a:t>
            </a:r>
            <a:r>
              <a:rPr dirty="0" sz="3050" spc="45"/>
              <a:t>d</a:t>
            </a:r>
            <a:r>
              <a:rPr dirty="0" sz="3050" spc="-180"/>
              <a:t> </a:t>
            </a:r>
            <a:r>
              <a:rPr dirty="0" sz="3050" spc="-680"/>
              <a:t>`</a:t>
            </a:r>
            <a:r>
              <a:rPr dirty="0" sz="3050" spc="15"/>
              <a:t>L</a:t>
            </a:r>
            <a:r>
              <a:rPr dirty="0" sz="3050" spc="-30"/>
              <a:t>e</a:t>
            </a:r>
            <a:r>
              <a:rPr dirty="0" sz="3050" spc="-5"/>
              <a:t>v</a:t>
            </a:r>
            <a:r>
              <a:rPr dirty="0" sz="3050" spc="-30"/>
              <a:t>e</a:t>
            </a:r>
            <a:r>
              <a:rPr dirty="0" sz="3050" spc="20"/>
              <a:t>l</a:t>
            </a:r>
            <a:r>
              <a:rPr dirty="0" sz="3050" spc="-680"/>
              <a:t>`</a:t>
            </a:r>
            <a:r>
              <a:rPr dirty="0" sz="3050" spc="-180"/>
              <a:t> </a:t>
            </a:r>
            <a:r>
              <a:rPr dirty="0" sz="3050" spc="-100"/>
              <a:t>a</a:t>
            </a:r>
            <a:r>
              <a:rPr dirty="0" sz="3050" spc="-35"/>
              <a:t>n</a:t>
            </a:r>
            <a:r>
              <a:rPr dirty="0" sz="3050" spc="45"/>
              <a:t>d</a:t>
            </a:r>
            <a:r>
              <a:rPr dirty="0" sz="3050" spc="-180"/>
              <a:t> </a:t>
            </a:r>
            <a:r>
              <a:rPr dirty="0" sz="3050" spc="-40"/>
              <a:t>i</a:t>
            </a:r>
            <a:r>
              <a:rPr dirty="0" sz="3050" spc="5"/>
              <a:t>t</a:t>
            </a:r>
            <a:r>
              <a:rPr dirty="0" sz="3050" spc="-60"/>
              <a:t>s</a:t>
            </a:r>
            <a:r>
              <a:rPr dirty="0" sz="3050" spc="-180"/>
              <a:t> </a:t>
            </a:r>
            <a:r>
              <a:rPr dirty="0" sz="3050" spc="80"/>
              <a:t>c</a:t>
            </a:r>
            <a:r>
              <a:rPr dirty="0" sz="3050" spc="20"/>
              <a:t>o</a:t>
            </a:r>
            <a:r>
              <a:rPr dirty="0" sz="3050" spc="-40"/>
              <a:t>rr</a:t>
            </a:r>
            <a:r>
              <a:rPr dirty="0" sz="3050" spc="-30"/>
              <a:t>e</a:t>
            </a:r>
            <a:r>
              <a:rPr dirty="0" sz="3050" spc="-60"/>
              <a:t>s</a:t>
            </a:r>
            <a:r>
              <a:rPr dirty="0" sz="3050" spc="40"/>
              <a:t>p</a:t>
            </a:r>
            <a:r>
              <a:rPr dirty="0" sz="3050" spc="20"/>
              <a:t>o</a:t>
            </a:r>
            <a:r>
              <a:rPr dirty="0" sz="3050" spc="-35"/>
              <a:t>n</a:t>
            </a:r>
            <a:r>
              <a:rPr dirty="0" sz="3050" spc="45"/>
              <a:t>d</a:t>
            </a:r>
            <a:r>
              <a:rPr dirty="0" sz="3050" spc="-40"/>
              <a:t>i</a:t>
            </a:r>
            <a:r>
              <a:rPr dirty="0" sz="3050" spc="-35"/>
              <a:t>n</a:t>
            </a:r>
            <a:r>
              <a:rPr dirty="0" sz="3050" spc="-215"/>
              <a:t>g</a:t>
            </a:r>
            <a:r>
              <a:rPr dirty="0" sz="3050" spc="-180"/>
              <a:t> </a:t>
            </a:r>
            <a:r>
              <a:rPr dirty="0" sz="3050" spc="-680"/>
              <a:t>`</a:t>
            </a:r>
            <a:r>
              <a:rPr dirty="0" sz="3050" spc="15"/>
              <a:t>L</a:t>
            </a:r>
            <a:r>
              <a:rPr dirty="0" sz="3050" spc="-30"/>
              <a:t>e</a:t>
            </a:r>
            <a:r>
              <a:rPr dirty="0" sz="3050" spc="-5"/>
              <a:t>v</a:t>
            </a:r>
            <a:r>
              <a:rPr dirty="0" sz="3050" spc="-30"/>
              <a:t>e</a:t>
            </a:r>
            <a:r>
              <a:rPr dirty="0" sz="3050" spc="20"/>
              <a:t>l</a:t>
            </a:r>
            <a:r>
              <a:rPr dirty="0" sz="3050" spc="-545"/>
              <a:t>_</a:t>
            </a:r>
            <a:r>
              <a:rPr dirty="0" sz="3050" spc="80"/>
              <a:t>c</a:t>
            </a:r>
            <a:r>
              <a:rPr dirty="0" sz="3050" spc="20"/>
              <a:t>o</a:t>
            </a:r>
            <a:r>
              <a:rPr dirty="0" sz="3050" spc="45"/>
              <a:t>d</a:t>
            </a:r>
            <a:r>
              <a:rPr dirty="0" sz="3050" spc="-30"/>
              <a:t>e</a:t>
            </a:r>
            <a:r>
              <a:rPr dirty="0" sz="3050" spc="-680"/>
              <a:t>`</a:t>
            </a:r>
            <a:r>
              <a:rPr dirty="0" sz="3050" spc="-315"/>
              <a:t>w</a:t>
            </a:r>
            <a:r>
              <a:rPr dirty="0" sz="3050" spc="-40"/>
              <a:t>i</a:t>
            </a:r>
            <a:r>
              <a:rPr dirty="0" sz="3050" spc="-60"/>
              <a:t>s</a:t>
            </a:r>
            <a:r>
              <a:rPr dirty="0" sz="3050" spc="-30"/>
              <a:t>e</a:t>
            </a:r>
            <a:r>
              <a:rPr dirty="0" sz="3050" spc="-180"/>
              <a:t> </a:t>
            </a:r>
            <a:r>
              <a:rPr dirty="0" sz="3050" spc="-60"/>
              <a:t>s</a:t>
            </a:r>
            <a:r>
              <a:rPr dirty="0" sz="3050" spc="-55"/>
              <a:t>u</a:t>
            </a:r>
            <a:r>
              <a:rPr dirty="0" sz="3050" spc="-75"/>
              <a:t>m</a:t>
            </a:r>
            <a:r>
              <a:rPr dirty="0" sz="3050" spc="-180"/>
              <a:t> </a:t>
            </a:r>
            <a:r>
              <a:rPr dirty="0" sz="3050" spc="20"/>
              <a:t>o</a:t>
            </a:r>
            <a:r>
              <a:rPr dirty="0" sz="3050" spc="15"/>
              <a:t>f</a:t>
            </a:r>
            <a:r>
              <a:rPr dirty="0" sz="3050" spc="-180"/>
              <a:t> </a:t>
            </a:r>
            <a:r>
              <a:rPr dirty="0" sz="3050" spc="20"/>
              <a:t>l</a:t>
            </a:r>
            <a:r>
              <a:rPr dirty="0" sz="3050" spc="-40"/>
              <a:t>i</a:t>
            </a:r>
            <a:r>
              <a:rPr dirty="0" sz="3050" spc="-5"/>
              <a:t>v</a:t>
            </a:r>
            <a:r>
              <a:rPr dirty="0" sz="3050" spc="-30"/>
              <a:t>e</a:t>
            </a:r>
            <a:r>
              <a:rPr dirty="0" sz="3050" spc="-60"/>
              <a:t>s</a:t>
            </a:r>
            <a:r>
              <a:rPr dirty="0" sz="3050" spc="-180"/>
              <a:t> </a:t>
            </a:r>
            <a:r>
              <a:rPr dirty="0" sz="3050" spc="-30"/>
              <a:t>e</a:t>
            </a:r>
            <a:r>
              <a:rPr dirty="0" sz="3050" spc="-100"/>
              <a:t>a</a:t>
            </a:r>
            <a:r>
              <a:rPr dirty="0" sz="3050" spc="-40"/>
              <a:t>r</a:t>
            </a:r>
            <a:r>
              <a:rPr dirty="0" sz="3050" spc="-35"/>
              <a:t>n</a:t>
            </a:r>
            <a:r>
              <a:rPr dirty="0" sz="3050" spc="-30"/>
              <a:t>e</a:t>
            </a:r>
            <a:r>
              <a:rPr dirty="0" sz="3050" spc="45"/>
              <a:t>d</a:t>
            </a:r>
            <a:r>
              <a:rPr dirty="0" sz="3050" spc="-105"/>
              <a:t>,  </a:t>
            </a:r>
            <a:r>
              <a:rPr dirty="0" sz="3050" spc="-55"/>
              <a:t>excluding</a:t>
            </a:r>
            <a:r>
              <a:rPr dirty="0" sz="3050" spc="-180"/>
              <a:t> </a:t>
            </a:r>
            <a:r>
              <a:rPr dirty="0" sz="3050" spc="5"/>
              <a:t>Level0.</a:t>
            </a:r>
            <a:r>
              <a:rPr dirty="0" sz="3050" spc="-180"/>
              <a:t> </a:t>
            </a:r>
            <a:r>
              <a:rPr dirty="0" sz="3050" spc="-60"/>
              <a:t>Arrange</a:t>
            </a:r>
            <a:r>
              <a:rPr dirty="0" sz="3050" spc="-180"/>
              <a:t> </a:t>
            </a:r>
            <a:r>
              <a:rPr dirty="0" sz="3050" spc="-35"/>
              <a:t>in</a:t>
            </a:r>
            <a:r>
              <a:rPr dirty="0" sz="3050" spc="-180"/>
              <a:t> </a:t>
            </a:r>
            <a:r>
              <a:rPr dirty="0" sz="3050" spc="-45"/>
              <a:t>ascending</a:t>
            </a:r>
            <a:r>
              <a:rPr dirty="0" sz="3050" spc="-180"/>
              <a:t> </a:t>
            </a:r>
            <a:r>
              <a:rPr dirty="0" sz="3050" spc="-10"/>
              <a:t>order</a:t>
            </a:r>
            <a:r>
              <a:rPr dirty="0" sz="3050" spc="-180"/>
              <a:t> </a:t>
            </a:r>
            <a:r>
              <a:rPr dirty="0" sz="3050" spc="20"/>
              <a:t>of</a:t>
            </a:r>
            <a:r>
              <a:rPr dirty="0" sz="3050" spc="-180"/>
              <a:t> </a:t>
            </a:r>
            <a:r>
              <a:rPr dirty="0" sz="3050" spc="-25"/>
              <a:t>level.</a:t>
            </a:r>
            <a:endParaRPr sz="30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5604" y="2982519"/>
            <a:ext cx="2724150" cy="6276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74286" y="3719517"/>
            <a:ext cx="10172700" cy="335026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3150" spc="-320" b="1">
                <a:latin typeface="Tahoma"/>
                <a:cs typeface="Tahoma"/>
              </a:rPr>
              <a:t>w</a:t>
            </a:r>
            <a:r>
              <a:rPr dirty="0" sz="3150" spc="-35" b="1">
                <a:latin typeface="Tahoma"/>
                <a:cs typeface="Tahoma"/>
              </a:rPr>
              <a:t>i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25" b="1">
                <a:latin typeface="Tahoma"/>
                <a:cs typeface="Tahoma"/>
              </a:rPr>
              <a:t>h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45" b="1">
                <a:latin typeface="Tahoma"/>
                <a:cs typeface="Tahoma"/>
              </a:rPr>
              <a:t>b</a:t>
            </a:r>
            <a:r>
              <a:rPr dirty="0" sz="3150" spc="25" b="1">
                <a:latin typeface="Tahoma"/>
                <a:cs typeface="Tahoma"/>
              </a:rPr>
              <a:t>l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-340" b="1">
                <a:latin typeface="Tahoma"/>
                <a:cs typeface="Tahoma"/>
              </a:rPr>
              <a:t>1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-55" b="1">
                <a:latin typeface="Tahoma"/>
                <a:cs typeface="Tahoma"/>
              </a:rPr>
              <a:t>s</a:t>
            </a:r>
            <a:endParaRPr sz="3150">
              <a:latin typeface="Tahoma"/>
              <a:cs typeface="Tahoma"/>
            </a:endParaRPr>
          </a:p>
          <a:p>
            <a:pPr algn="ctr" marL="12700" marR="5080">
              <a:lnSpc>
                <a:spcPct val="115399"/>
              </a:lnSpc>
            </a:pPr>
            <a:r>
              <a:rPr dirty="0" sz="3150" spc="-45" b="1">
                <a:latin typeface="Tahoma"/>
                <a:cs typeface="Tahoma"/>
              </a:rPr>
              <a:t>(select</a:t>
            </a:r>
            <a:r>
              <a:rPr dirty="0" sz="3150" spc="-170" b="1">
                <a:latin typeface="Tahoma"/>
                <a:cs typeface="Tahoma"/>
              </a:rPr>
              <a:t> </a:t>
            </a:r>
            <a:r>
              <a:rPr dirty="0" sz="3150" spc="-165" b="1">
                <a:latin typeface="Tahoma"/>
                <a:cs typeface="Tahoma"/>
              </a:rPr>
              <a:t>Dev_ID,</a:t>
            </a:r>
            <a:r>
              <a:rPr dirty="0" sz="3150" spc="-170" b="1">
                <a:latin typeface="Tahoma"/>
                <a:cs typeface="Tahoma"/>
              </a:rPr>
              <a:t> </a:t>
            </a:r>
            <a:r>
              <a:rPr dirty="0" sz="3150" spc="-5" b="1">
                <a:latin typeface="Tahoma"/>
                <a:cs typeface="Tahoma"/>
              </a:rPr>
              <a:t>Difficulty,</a:t>
            </a:r>
            <a:r>
              <a:rPr dirty="0" sz="3150" spc="-170" b="1">
                <a:latin typeface="Tahoma"/>
                <a:cs typeface="Tahoma"/>
              </a:rPr>
              <a:t> </a:t>
            </a:r>
            <a:r>
              <a:rPr dirty="0" sz="3150" spc="-20" b="1">
                <a:latin typeface="Tahoma"/>
                <a:cs typeface="Tahoma"/>
              </a:rPr>
              <a:t>Score,</a:t>
            </a:r>
            <a:r>
              <a:rPr dirty="0" sz="3150" spc="-170" b="1">
                <a:latin typeface="Tahoma"/>
                <a:cs typeface="Tahoma"/>
              </a:rPr>
              <a:t> </a:t>
            </a:r>
            <a:r>
              <a:rPr dirty="0" sz="3150" spc="-140" b="1">
                <a:latin typeface="Tahoma"/>
                <a:cs typeface="Tahoma"/>
              </a:rPr>
              <a:t>row_number()</a:t>
            </a:r>
            <a:r>
              <a:rPr dirty="0" sz="3150" spc="-170" b="1">
                <a:latin typeface="Tahoma"/>
                <a:cs typeface="Tahoma"/>
              </a:rPr>
              <a:t> </a:t>
            </a:r>
            <a:r>
              <a:rPr dirty="0" sz="3150" spc="-5" b="1">
                <a:latin typeface="Tahoma"/>
                <a:cs typeface="Tahoma"/>
              </a:rPr>
              <a:t>over </a:t>
            </a:r>
            <a:r>
              <a:rPr dirty="0" sz="3150" spc="-910" b="1">
                <a:latin typeface="Tahoma"/>
                <a:cs typeface="Tahoma"/>
              </a:rPr>
              <a:t> </a:t>
            </a:r>
            <a:r>
              <a:rPr dirty="0" sz="3150" spc="-315" b="1">
                <a:latin typeface="Tahoma"/>
                <a:cs typeface="Tahoma"/>
              </a:rPr>
              <a:t>(</a:t>
            </a:r>
            <a:r>
              <a:rPr dirty="0" sz="3150" spc="50" b="1">
                <a:latin typeface="Tahoma"/>
                <a:cs typeface="Tahoma"/>
              </a:rPr>
              <a:t>p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-35" b="1">
                <a:latin typeface="Tahoma"/>
                <a:cs typeface="Tahoma"/>
              </a:rPr>
              <a:t>r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35" b="1">
                <a:latin typeface="Tahoma"/>
                <a:cs typeface="Tahoma"/>
              </a:rPr>
              <a:t>i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35" b="1">
                <a:latin typeface="Tahoma"/>
                <a:cs typeface="Tahoma"/>
              </a:rPr>
              <a:t>i</a:t>
            </a:r>
            <a:r>
              <a:rPr dirty="0" sz="3150" spc="30" b="1">
                <a:latin typeface="Tahoma"/>
                <a:cs typeface="Tahoma"/>
              </a:rPr>
              <a:t>o</a:t>
            </a:r>
            <a:r>
              <a:rPr dirty="0" sz="3150" spc="-25" b="1">
                <a:latin typeface="Tahoma"/>
                <a:cs typeface="Tahoma"/>
              </a:rPr>
              <a:t>n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45" b="1">
                <a:latin typeface="Tahoma"/>
                <a:cs typeface="Tahoma"/>
              </a:rPr>
              <a:t>b</a:t>
            </a:r>
            <a:r>
              <a:rPr dirty="0" sz="3150" spc="15" b="1">
                <a:latin typeface="Tahoma"/>
                <a:cs typeface="Tahoma"/>
              </a:rPr>
              <a:t>y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20" b="1">
                <a:latin typeface="Tahoma"/>
                <a:cs typeface="Tahoma"/>
              </a:rPr>
              <a:t>D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b="1">
                <a:latin typeface="Tahoma"/>
                <a:cs typeface="Tahoma"/>
              </a:rPr>
              <a:t>v</a:t>
            </a:r>
            <a:r>
              <a:rPr dirty="0" sz="3150" spc="-560" b="1">
                <a:latin typeface="Tahoma"/>
                <a:cs typeface="Tahoma"/>
              </a:rPr>
              <a:t>_</a:t>
            </a:r>
            <a:r>
              <a:rPr dirty="0" sz="3150" spc="-490" b="1">
                <a:latin typeface="Tahoma"/>
                <a:cs typeface="Tahoma"/>
              </a:rPr>
              <a:t>I</a:t>
            </a:r>
            <a:r>
              <a:rPr dirty="0" sz="3150" spc="25" b="1">
                <a:latin typeface="Tahoma"/>
                <a:cs typeface="Tahoma"/>
              </a:rPr>
              <a:t>D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o</a:t>
            </a:r>
            <a:r>
              <a:rPr dirty="0" sz="3150" spc="-35" b="1">
                <a:latin typeface="Tahoma"/>
                <a:cs typeface="Tahoma"/>
              </a:rPr>
              <a:t>r</a:t>
            </a:r>
            <a:r>
              <a:rPr dirty="0" sz="3150" spc="50" b="1">
                <a:latin typeface="Tahoma"/>
                <a:cs typeface="Tahoma"/>
              </a:rPr>
              <a:t>d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-30" b="1">
                <a:latin typeface="Tahoma"/>
                <a:cs typeface="Tahoma"/>
              </a:rPr>
              <a:t>r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45" b="1">
                <a:latin typeface="Tahoma"/>
                <a:cs typeface="Tahoma"/>
              </a:rPr>
              <a:t>b</a:t>
            </a:r>
            <a:r>
              <a:rPr dirty="0" sz="3150" spc="15" b="1">
                <a:latin typeface="Tahoma"/>
                <a:cs typeface="Tahoma"/>
              </a:rPr>
              <a:t>y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60" b="1">
                <a:latin typeface="Tahoma"/>
                <a:cs typeface="Tahoma"/>
              </a:rPr>
              <a:t>S</a:t>
            </a:r>
            <a:r>
              <a:rPr dirty="0" sz="3150" spc="90" b="1">
                <a:latin typeface="Tahoma"/>
                <a:cs typeface="Tahoma"/>
              </a:rPr>
              <a:t>c</a:t>
            </a:r>
            <a:r>
              <a:rPr dirty="0" sz="3150" spc="30" b="1">
                <a:latin typeface="Tahoma"/>
                <a:cs typeface="Tahoma"/>
              </a:rPr>
              <a:t>o</a:t>
            </a:r>
            <a:r>
              <a:rPr dirty="0" sz="3150" spc="-35" b="1">
                <a:latin typeface="Tahoma"/>
                <a:cs typeface="Tahoma"/>
              </a:rPr>
              <a:t>r</a:t>
            </a:r>
            <a:r>
              <a:rPr dirty="0" sz="3150" spc="-20" b="1">
                <a:latin typeface="Tahoma"/>
                <a:cs typeface="Tahoma"/>
              </a:rPr>
              <a:t>e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50" b="1">
                <a:latin typeface="Tahoma"/>
                <a:cs typeface="Tahoma"/>
              </a:rPr>
              <a:t>d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-60" b="1">
                <a:latin typeface="Tahoma"/>
                <a:cs typeface="Tahoma"/>
              </a:rPr>
              <a:t>s</a:t>
            </a:r>
            <a:r>
              <a:rPr dirty="0" sz="3150" spc="90" b="1">
                <a:latin typeface="Tahoma"/>
                <a:cs typeface="Tahoma"/>
              </a:rPr>
              <a:t>c</a:t>
            </a:r>
            <a:r>
              <a:rPr dirty="0" sz="3150" spc="-310" b="1">
                <a:latin typeface="Tahoma"/>
                <a:cs typeface="Tahoma"/>
              </a:rPr>
              <a:t>)</a:t>
            </a:r>
            <a:endParaRPr sz="31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dirty="0" sz="3150" spc="-75" b="1">
                <a:latin typeface="Tahoma"/>
                <a:cs typeface="Tahoma"/>
              </a:rPr>
              <a:t>as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80" b="1">
                <a:latin typeface="Tahoma"/>
                <a:cs typeface="Tahoma"/>
              </a:rPr>
              <a:t>Ranked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15" b="1">
                <a:latin typeface="Tahoma"/>
                <a:cs typeface="Tahoma"/>
              </a:rPr>
              <a:t>from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85" b="1">
                <a:latin typeface="Tahoma"/>
                <a:cs typeface="Tahoma"/>
              </a:rPr>
              <a:t>level_details2)</a:t>
            </a:r>
            <a:endParaRPr sz="3150">
              <a:latin typeface="Tahoma"/>
              <a:cs typeface="Tahoma"/>
            </a:endParaRPr>
          </a:p>
          <a:p>
            <a:pPr algn="ctr" marL="91440" marR="83820">
              <a:lnSpc>
                <a:spcPct val="115399"/>
              </a:lnSpc>
            </a:pPr>
            <a:r>
              <a:rPr dirty="0" sz="3150" spc="5" b="1">
                <a:latin typeface="Tahoma"/>
                <a:cs typeface="Tahoma"/>
              </a:rPr>
              <a:t>select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165" b="1">
                <a:latin typeface="Tahoma"/>
                <a:cs typeface="Tahoma"/>
              </a:rPr>
              <a:t>Dev_ID,</a:t>
            </a:r>
            <a:r>
              <a:rPr dirty="0" sz="3150" spc="-170" b="1">
                <a:latin typeface="Tahoma"/>
                <a:cs typeface="Tahoma"/>
              </a:rPr>
              <a:t> </a:t>
            </a:r>
            <a:r>
              <a:rPr dirty="0" sz="3150" spc="-20" b="1">
                <a:latin typeface="Tahoma"/>
                <a:cs typeface="Tahoma"/>
              </a:rPr>
              <a:t>Score,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5" b="1">
                <a:latin typeface="Tahoma"/>
                <a:cs typeface="Tahoma"/>
              </a:rPr>
              <a:t>Difficulty</a:t>
            </a:r>
            <a:r>
              <a:rPr dirty="0" sz="3150" spc="-170" b="1">
                <a:latin typeface="Tahoma"/>
                <a:cs typeface="Tahoma"/>
              </a:rPr>
              <a:t> </a:t>
            </a:r>
            <a:r>
              <a:rPr dirty="0" sz="3150" spc="-80" b="1">
                <a:latin typeface="Tahoma"/>
                <a:cs typeface="Tahoma"/>
              </a:rPr>
              <a:t>Ranked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15" b="1">
                <a:latin typeface="Tahoma"/>
                <a:cs typeface="Tahoma"/>
              </a:rPr>
              <a:t>from</a:t>
            </a:r>
            <a:r>
              <a:rPr dirty="0" sz="3150" spc="-170" b="1">
                <a:latin typeface="Tahoma"/>
                <a:cs typeface="Tahoma"/>
              </a:rPr>
              <a:t> </a:t>
            </a:r>
            <a:r>
              <a:rPr dirty="0" sz="3150" spc="-65" b="1">
                <a:latin typeface="Tahoma"/>
                <a:cs typeface="Tahoma"/>
              </a:rPr>
              <a:t>table1 </a:t>
            </a:r>
            <a:r>
              <a:rPr dirty="0" sz="3150" spc="-910" b="1">
                <a:latin typeface="Tahoma"/>
                <a:cs typeface="Tahoma"/>
              </a:rPr>
              <a:t> </a:t>
            </a:r>
            <a:r>
              <a:rPr dirty="0" sz="3150" spc="-320" b="1">
                <a:latin typeface="Tahoma"/>
                <a:cs typeface="Tahoma"/>
              </a:rPr>
              <a:t>w</a:t>
            </a:r>
            <a:r>
              <a:rPr dirty="0" sz="3150" spc="-30" b="1">
                <a:latin typeface="Tahoma"/>
                <a:cs typeface="Tahoma"/>
              </a:rPr>
              <a:t>h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-35" b="1">
                <a:latin typeface="Tahoma"/>
                <a:cs typeface="Tahoma"/>
              </a:rPr>
              <a:t>r</a:t>
            </a:r>
            <a:r>
              <a:rPr dirty="0" sz="3150" spc="-20" b="1">
                <a:latin typeface="Tahoma"/>
                <a:cs typeface="Tahoma"/>
              </a:rPr>
              <a:t>e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185" b="1">
                <a:latin typeface="Tahoma"/>
                <a:cs typeface="Tahoma"/>
              </a:rPr>
              <a:t>R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-30" b="1">
                <a:latin typeface="Tahoma"/>
                <a:cs typeface="Tahoma"/>
              </a:rPr>
              <a:t>n</a:t>
            </a:r>
            <a:r>
              <a:rPr dirty="0" sz="3150" spc="-195" b="1">
                <a:latin typeface="Tahoma"/>
                <a:cs typeface="Tahoma"/>
              </a:rPr>
              <a:t>k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50" b="1">
                <a:latin typeface="Tahoma"/>
                <a:cs typeface="Tahoma"/>
              </a:rPr>
              <a:t>d</a:t>
            </a:r>
            <a:r>
              <a:rPr dirty="0" sz="3150" spc="-880" b="1">
                <a:latin typeface="Tahoma"/>
                <a:cs typeface="Tahoma"/>
              </a:rPr>
              <a:t>&lt;</a:t>
            </a:r>
            <a:r>
              <a:rPr dirty="0" sz="3150" spc="-840" b="1">
                <a:latin typeface="Tahoma"/>
                <a:cs typeface="Tahoma"/>
              </a:rPr>
              <a:t>=</a:t>
            </a:r>
            <a:r>
              <a:rPr dirty="0" sz="3150" spc="-145" b="1">
                <a:latin typeface="Tahoma"/>
                <a:cs typeface="Tahoma"/>
              </a:rPr>
              <a:t>3</a:t>
            </a:r>
            <a:r>
              <a:rPr dirty="0" sz="3150" spc="-270" b="1">
                <a:latin typeface="Tahoma"/>
                <a:cs typeface="Tahoma"/>
              </a:rPr>
              <a:t>;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4880" rIns="0" bIns="0" rtlCol="0" vert="horz">
            <a:spAutoFit/>
          </a:bodyPr>
          <a:lstStyle/>
          <a:p>
            <a:pPr marL="3257550" marR="5080">
              <a:lnSpc>
                <a:spcPct val="114799"/>
              </a:lnSpc>
              <a:spcBef>
                <a:spcPts val="100"/>
              </a:spcBef>
            </a:pPr>
            <a:r>
              <a:rPr dirty="0" sz="3050" spc="-165"/>
              <a:t>Q7.</a:t>
            </a:r>
            <a:r>
              <a:rPr dirty="0" sz="3050" spc="-180"/>
              <a:t> </a:t>
            </a:r>
            <a:r>
              <a:rPr dirty="0" sz="3050" spc="-10"/>
              <a:t>Find</a:t>
            </a:r>
            <a:r>
              <a:rPr dirty="0" sz="3050" spc="-180"/>
              <a:t> </a:t>
            </a:r>
            <a:r>
              <a:rPr dirty="0" sz="3050" spc="-20"/>
              <a:t>the</a:t>
            </a:r>
            <a:r>
              <a:rPr dirty="0" sz="3050" spc="-180"/>
              <a:t> </a:t>
            </a:r>
            <a:r>
              <a:rPr dirty="0" sz="3050" spc="25"/>
              <a:t>top</a:t>
            </a:r>
            <a:r>
              <a:rPr dirty="0" sz="3050" spc="-175"/>
              <a:t> </a:t>
            </a:r>
            <a:r>
              <a:rPr dirty="0" sz="3050" spc="-145"/>
              <a:t>3</a:t>
            </a:r>
            <a:r>
              <a:rPr dirty="0" sz="3050" spc="-180"/>
              <a:t> </a:t>
            </a:r>
            <a:r>
              <a:rPr dirty="0" sz="3050" spc="-15"/>
              <a:t>scores</a:t>
            </a:r>
            <a:r>
              <a:rPr dirty="0" sz="3050" spc="-180"/>
              <a:t> </a:t>
            </a:r>
            <a:r>
              <a:rPr dirty="0" sz="3050" spc="-20"/>
              <a:t>based</a:t>
            </a:r>
            <a:r>
              <a:rPr dirty="0" sz="3050" spc="-175"/>
              <a:t> </a:t>
            </a:r>
            <a:r>
              <a:rPr dirty="0" sz="3050" spc="-5"/>
              <a:t>on</a:t>
            </a:r>
            <a:r>
              <a:rPr dirty="0" sz="3050" spc="-180"/>
              <a:t> </a:t>
            </a:r>
            <a:r>
              <a:rPr dirty="0" sz="3050" spc="-20"/>
              <a:t>each</a:t>
            </a:r>
            <a:r>
              <a:rPr dirty="0" sz="3050" spc="-180"/>
              <a:t> </a:t>
            </a:r>
            <a:r>
              <a:rPr dirty="0" sz="3050" spc="-300"/>
              <a:t>`Dev_ID`</a:t>
            </a:r>
            <a:r>
              <a:rPr dirty="0" sz="3050" spc="-180"/>
              <a:t> </a:t>
            </a:r>
            <a:r>
              <a:rPr dirty="0" sz="3050" spc="-30"/>
              <a:t>and</a:t>
            </a:r>
            <a:r>
              <a:rPr dirty="0" sz="3050" spc="-175"/>
              <a:t> </a:t>
            </a:r>
            <a:r>
              <a:rPr dirty="0" sz="3050" spc="-90"/>
              <a:t>rank</a:t>
            </a:r>
            <a:r>
              <a:rPr dirty="0" sz="3050" spc="-180"/>
              <a:t> </a:t>
            </a:r>
            <a:r>
              <a:rPr dirty="0" sz="3050" spc="-35"/>
              <a:t>them</a:t>
            </a:r>
            <a:r>
              <a:rPr dirty="0" sz="3050" spc="-180"/>
              <a:t> </a:t>
            </a:r>
            <a:r>
              <a:rPr dirty="0" sz="3050" spc="-35"/>
              <a:t>in</a:t>
            </a:r>
            <a:r>
              <a:rPr dirty="0" sz="3050" spc="-175"/>
              <a:t> </a:t>
            </a:r>
            <a:r>
              <a:rPr dirty="0" sz="3050" spc="-50"/>
              <a:t>increasing </a:t>
            </a:r>
            <a:r>
              <a:rPr dirty="0" sz="3050" spc="-880"/>
              <a:t> </a:t>
            </a:r>
            <a:r>
              <a:rPr dirty="0" sz="3050" spc="-10"/>
              <a:t>order</a:t>
            </a:r>
            <a:r>
              <a:rPr dirty="0" sz="3050" spc="-180"/>
              <a:t> </a:t>
            </a:r>
            <a:r>
              <a:rPr dirty="0" sz="3050" spc="-80"/>
              <a:t>using</a:t>
            </a:r>
            <a:r>
              <a:rPr dirty="0" sz="3050" spc="-180"/>
              <a:t> </a:t>
            </a:r>
            <a:r>
              <a:rPr dirty="0" sz="3050" spc="-165"/>
              <a:t>Row_Number`.</a:t>
            </a:r>
            <a:r>
              <a:rPr dirty="0" sz="3050" spc="-180"/>
              <a:t> </a:t>
            </a:r>
            <a:r>
              <a:rPr dirty="0" sz="3050" spc="-15"/>
              <a:t>Display</a:t>
            </a:r>
            <a:r>
              <a:rPr dirty="0" sz="3050" spc="-180"/>
              <a:t> </a:t>
            </a:r>
            <a:r>
              <a:rPr dirty="0" sz="3050" spc="-20"/>
              <a:t>the</a:t>
            </a:r>
            <a:r>
              <a:rPr dirty="0" sz="3050" spc="-180"/>
              <a:t> </a:t>
            </a:r>
            <a:r>
              <a:rPr dirty="0" sz="3050" spc="5"/>
              <a:t>difficulty</a:t>
            </a:r>
            <a:r>
              <a:rPr dirty="0" sz="3050" spc="-180"/>
              <a:t> </a:t>
            </a:r>
            <a:r>
              <a:rPr dirty="0" sz="3050" spc="-80"/>
              <a:t>as</a:t>
            </a:r>
            <a:r>
              <a:rPr dirty="0" sz="3050" spc="-180"/>
              <a:t> </a:t>
            </a:r>
            <a:r>
              <a:rPr dirty="0" sz="3050" spc="-85"/>
              <a:t>well.</a:t>
            </a:r>
            <a:endParaRPr sz="30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336" y="2832886"/>
            <a:ext cx="4724399" cy="5219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41531" y="3168207"/>
            <a:ext cx="7838440" cy="227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7100"/>
              </a:lnSpc>
              <a:spcBef>
                <a:spcPts val="95"/>
              </a:spcBef>
            </a:pPr>
            <a:r>
              <a:rPr dirty="0" sz="3150" spc="-60" b="1">
                <a:latin typeface="Tahoma"/>
                <a:cs typeface="Tahoma"/>
              </a:rPr>
              <a:t>S</a:t>
            </a:r>
            <a:r>
              <a:rPr dirty="0" sz="3150" spc="-5" b="1">
                <a:latin typeface="Tahoma"/>
                <a:cs typeface="Tahoma"/>
              </a:rPr>
              <a:t>E</a:t>
            </a:r>
            <a:r>
              <a:rPr dirty="0" sz="3150" spc="20" b="1">
                <a:latin typeface="Tahoma"/>
                <a:cs typeface="Tahoma"/>
              </a:rPr>
              <a:t>L</a:t>
            </a:r>
            <a:r>
              <a:rPr dirty="0" sz="3150" spc="-5" b="1">
                <a:latin typeface="Tahoma"/>
                <a:cs typeface="Tahoma"/>
              </a:rPr>
              <a:t>E</a:t>
            </a:r>
            <a:r>
              <a:rPr dirty="0" sz="3150" spc="105" b="1">
                <a:latin typeface="Tahoma"/>
                <a:cs typeface="Tahoma"/>
              </a:rPr>
              <a:t>C</a:t>
            </a:r>
            <a:r>
              <a:rPr dirty="0" sz="3150" spc="-60" b="1">
                <a:latin typeface="Tahoma"/>
                <a:cs typeface="Tahoma"/>
              </a:rPr>
              <a:t>T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20" b="1">
                <a:latin typeface="Tahoma"/>
                <a:cs typeface="Tahoma"/>
              </a:rPr>
              <a:t>D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b="1">
                <a:latin typeface="Tahoma"/>
                <a:cs typeface="Tahoma"/>
              </a:rPr>
              <a:t>v</a:t>
            </a:r>
            <a:r>
              <a:rPr dirty="0" sz="3150" spc="-560" b="1">
                <a:latin typeface="Tahoma"/>
                <a:cs typeface="Tahoma"/>
              </a:rPr>
              <a:t>_</a:t>
            </a:r>
            <a:r>
              <a:rPr dirty="0" sz="3150" spc="-495" b="1">
                <a:latin typeface="Tahoma"/>
                <a:cs typeface="Tahoma"/>
              </a:rPr>
              <a:t>I</a:t>
            </a:r>
            <a:r>
              <a:rPr dirty="0" sz="3150" spc="20" b="1">
                <a:latin typeface="Tahoma"/>
                <a:cs typeface="Tahoma"/>
              </a:rPr>
              <a:t>D</a:t>
            </a:r>
            <a:r>
              <a:rPr dirty="0" sz="3150" spc="-110" b="1">
                <a:latin typeface="Tahoma"/>
                <a:cs typeface="Tahoma"/>
              </a:rPr>
              <a:t>,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95" b="1">
                <a:latin typeface="Tahoma"/>
                <a:cs typeface="Tahoma"/>
              </a:rPr>
              <a:t>M</a:t>
            </a:r>
            <a:r>
              <a:rPr dirty="0" sz="3150" spc="-495" b="1">
                <a:latin typeface="Tahoma"/>
                <a:cs typeface="Tahoma"/>
              </a:rPr>
              <a:t>I</a:t>
            </a:r>
            <a:r>
              <a:rPr dirty="0" sz="3150" spc="40" b="1">
                <a:latin typeface="Tahoma"/>
                <a:cs typeface="Tahoma"/>
              </a:rPr>
              <a:t>N</a:t>
            </a:r>
            <a:r>
              <a:rPr dirty="0" sz="3150" spc="-315" b="1">
                <a:latin typeface="Tahoma"/>
                <a:cs typeface="Tahoma"/>
              </a:rPr>
              <a:t>(</a:t>
            </a:r>
            <a:r>
              <a:rPr dirty="0" sz="3150" spc="-60" b="1">
                <a:latin typeface="Tahoma"/>
                <a:cs typeface="Tahoma"/>
              </a:rPr>
              <a:t>s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-35" b="1">
                <a:latin typeface="Tahoma"/>
                <a:cs typeface="Tahoma"/>
              </a:rPr>
              <a:t>r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560" b="1">
                <a:latin typeface="Tahoma"/>
                <a:cs typeface="Tahoma"/>
              </a:rPr>
              <a:t>_</a:t>
            </a:r>
            <a:r>
              <a:rPr dirty="0" sz="3150" spc="50" b="1">
                <a:latin typeface="Tahoma"/>
                <a:cs typeface="Tahoma"/>
              </a:rPr>
              <a:t>d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40" b="1">
                <a:latin typeface="Tahoma"/>
                <a:cs typeface="Tahoma"/>
              </a:rPr>
              <a:t>i</a:t>
            </a:r>
            <a:r>
              <a:rPr dirty="0" sz="3150" spc="-65" b="1">
                <a:latin typeface="Tahoma"/>
                <a:cs typeface="Tahoma"/>
              </a:rPr>
              <a:t>m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-310" b="1">
                <a:latin typeface="Tahoma"/>
                <a:cs typeface="Tahoma"/>
              </a:rPr>
              <a:t>)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35" b="1">
                <a:latin typeface="Tahoma"/>
                <a:cs typeface="Tahoma"/>
              </a:rPr>
              <a:t>A</a:t>
            </a:r>
            <a:r>
              <a:rPr dirty="0" sz="3150" spc="-40" b="1">
                <a:latin typeface="Tahoma"/>
                <a:cs typeface="Tahoma"/>
              </a:rPr>
              <a:t>S  </a:t>
            </a:r>
            <a:r>
              <a:rPr dirty="0" sz="3150" spc="-80" b="1">
                <a:latin typeface="Tahoma"/>
                <a:cs typeface="Tahoma"/>
              </a:rPr>
              <a:t>first_login_datetime</a:t>
            </a:r>
            <a:endParaRPr sz="3150">
              <a:latin typeface="Tahoma"/>
              <a:cs typeface="Tahoma"/>
            </a:endParaRPr>
          </a:p>
          <a:p>
            <a:pPr algn="ctr" marL="1934845" marR="1927225">
              <a:lnSpc>
                <a:spcPts val="4420"/>
              </a:lnSpc>
              <a:spcBef>
                <a:spcPts val="110"/>
              </a:spcBef>
            </a:pPr>
            <a:r>
              <a:rPr dirty="0" sz="3150" spc="-15" b="1">
                <a:latin typeface="Tahoma"/>
                <a:cs typeface="Tahoma"/>
              </a:rPr>
              <a:t>FROM</a:t>
            </a:r>
            <a:r>
              <a:rPr dirty="0" sz="3150" spc="-215" b="1">
                <a:latin typeface="Tahoma"/>
                <a:cs typeface="Tahoma"/>
              </a:rPr>
              <a:t> </a:t>
            </a:r>
            <a:r>
              <a:rPr dirty="0" sz="3150" spc="-70" b="1">
                <a:latin typeface="Tahoma"/>
                <a:cs typeface="Tahoma"/>
              </a:rPr>
              <a:t>level_details2 </a:t>
            </a:r>
            <a:r>
              <a:rPr dirty="0" sz="3150" spc="-910" b="1">
                <a:latin typeface="Tahoma"/>
                <a:cs typeface="Tahoma"/>
              </a:rPr>
              <a:t> </a:t>
            </a:r>
            <a:r>
              <a:rPr dirty="0" sz="3150" spc="-20" b="1">
                <a:latin typeface="Tahoma"/>
                <a:cs typeface="Tahoma"/>
              </a:rPr>
              <a:t>GROUP</a:t>
            </a:r>
            <a:r>
              <a:rPr dirty="0" sz="3150" spc="-195" b="1">
                <a:latin typeface="Tahoma"/>
                <a:cs typeface="Tahoma"/>
              </a:rPr>
              <a:t> </a:t>
            </a:r>
            <a:r>
              <a:rPr dirty="0" sz="3150" spc="-25" b="1">
                <a:latin typeface="Tahoma"/>
                <a:cs typeface="Tahoma"/>
              </a:rPr>
              <a:t>BY</a:t>
            </a:r>
            <a:r>
              <a:rPr dirty="0" sz="3150" spc="-195" b="1">
                <a:latin typeface="Tahoma"/>
                <a:cs typeface="Tahoma"/>
              </a:rPr>
              <a:t> </a:t>
            </a:r>
            <a:r>
              <a:rPr dirty="0" sz="3150" spc="-185" b="1">
                <a:latin typeface="Tahoma"/>
                <a:cs typeface="Tahoma"/>
              </a:rPr>
              <a:t>Dev_ID;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69208" y="1377767"/>
            <a:ext cx="11923395" cy="5810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50" spc="-70"/>
              <a:t>Q8.</a:t>
            </a:r>
            <a:r>
              <a:rPr dirty="0" sz="3650" spc="-210"/>
              <a:t> </a:t>
            </a:r>
            <a:r>
              <a:rPr dirty="0" sz="3650" spc="-15"/>
              <a:t>Find</a:t>
            </a:r>
            <a:r>
              <a:rPr dirty="0" sz="3650" spc="-204"/>
              <a:t> </a:t>
            </a:r>
            <a:r>
              <a:rPr dirty="0" sz="3650" spc="-25"/>
              <a:t>the</a:t>
            </a:r>
            <a:r>
              <a:rPr dirty="0" sz="3650" spc="-204"/>
              <a:t> </a:t>
            </a:r>
            <a:r>
              <a:rPr dirty="0" sz="3650" spc="-210"/>
              <a:t>`first_login`</a:t>
            </a:r>
            <a:r>
              <a:rPr dirty="0" sz="3650" spc="-204"/>
              <a:t> </a:t>
            </a:r>
            <a:r>
              <a:rPr dirty="0" sz="3650" spc="-30"/>
              <a:t>datetime</a:t>
            </a:r>
            <a:r>
              <a:rPr dirty="0" sz="3650" spc="-204"/>
              <a:t> </a:t>
            </a:r>
            <a:r>
              <a:rPr dirty="0" sz="3650"/>
              <a:t>for</a:t>
            </a:r>
            <a:r>
              <a:rPr dirty="0" sz="3650" spc="-204"/>
              <a:t> </a:t>
            </a:r>
            <a:r>
              <a:rPr dirty="0" sz="3650" spc="-25"/>
              <a:t>each</a:t>
            </a:r>
            <a:r>
              <a:rPr dirty="0" sz="3650" spc="-204"/>
              <a:t> </a:t>
            </a:r>
            <a:r>
              <a:rPr dirty="0" sz="3650" spc="5"/>
              <a:t>device</a:t>
            </a:r>
            <a:r>
              <a:rPr dirty="0" sz="3650" spc="-204"/>
              <a:t> </a:t>
            </a:r>
            <a:r>
              <a:rPr dirty="0" sz="3650" spc="-229"/>
              <a:t>ID.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908" y="3274082"/>
            <a:ext cx="4606131" cy="55625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88237" y="3168207"/>
            <a:ext cx="10544810" cy="33972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3150" spc="-320" b="1">
                <a:latin typeface="Tahoma"/>
                <a:cs typeface="Tahoma"/>
              </a:rPr>
              <a:t>w</a:t>
            </a:r>
            <a:r>
              <a:rPr dirty="0" sz="3150" spc="-40" b="1">
                <a:latin typeface="Tahoma"/>
                <a:cs typeface="Tahoma"/>
              </a:rPr>
              <a:t>i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25" b="1">
                <a:latin typeface="Tahoma"/>
                <a:cs typeface="Tahoma"/>
              </a:rPr>
              <a:t>h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45" b="1">
                <a:latin typeface="Tahoma"/>
                <a:cs typeface="Tahoma"/>
              </a:rPr>
              <a:t>b</a:t>
            </a:r>
            <a:r>
              <a:rPr dirty="0" sz="3150" spc="20" b="1">
                <a:latin typeface="Tahoma"/>
                <a:cs typeface="Tahoma"/>
              </a:rPr>
              <a:t>l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-245" b="1">
                <a:latin typeface="Tahoma"/>
                <a:cs typeface="Tahoma"/>
              </a:rPr>
              <a:t>2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-55" b="1">
                <a:latin typeface="Tahoma"/>
                <a:cs typeface="Tahoma"/>
              </a:rPr>
              <a:t>s</a:t>
            </a:r>
            <a:endParaRPr sz="3150">
              <a:latin typeface="Tahoma"/>
              <a:cs typeface="Tahoma"/>
            </a:endParaRPr>
          </a:p>
          <a:p>
            <a:pPr algn="ctr" marL="12700" marR="5080">
              <a:lnSpc>
                <a:spcPts val="4430"/>
              </a:lnSpc>
              <a:spcBef>
                <a:spcPts val="250"/>
              </a:spcBef>
            </a:pPr>
            <a:r>
              <a:rPr dirty="0" sz="3150" spc="-45" b="1">
                <a:latin typeface="Tahoma"/>
                <a:cs typeface="Tahoma"/>
              </a:rPr>
              <a:t>(select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165" b="1">
                <a:latin typeface="Tahoma"/>
                <a:cs typeface="Tahoma"/>
              </a:rPr>
              <a:t>Dev_ID,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20" b="1">
                <a:latin typeface="Tahoma"/>
                <a:cs typeface="Tahoma"/>
              </a:rPr>
              <a:t>Score,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5" b="1">
                <a:latin typeface="Tahoma"/>
                <a:cs typeface="Tahoma"/>
              </a:rPr>
              <a:t>Difficulty,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165" b="1">
                <a:latin typeface="Tahoma"/>
                <a:cs typeface="Tahoma"/>
              </a:rPr>
              <a:t>rank()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5" b="1">
                <a:latin typeface="Tahoma"/>
                <a:cs typeface="Tahoma"/>
              </a:rPr>
              <a:t>over</a:t>
            </a:r>
            <a:r>
              <a:rPr dirty="0" sz="3150" spc="-170" b="1">
                <a:latin typeface="Tahoma"/>
                <a:cs typeface="Tahoma"/>
              </a:rPr>
              <a:t> </a:t>
            </a:r>
            <a:r>
              <a:rPr dirty="0" sz="3150" spc="-45" b="1">
                <a:latin typeface="Tahoma"/>
                <a:cs typeface="Tahoma"/>
              </a:rPr>
              <a:t>(partition </a:t>
            </a:r>
            <a:r>
              <a:rPr dirty="0" sz="3150" spc="-910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by</a:t>
            </a:r>
            <a:r>
              <a:rPr dirty="0" sz="3150" spc="-185" b="1">
                <a:latin typeface="Tahoma"/>
                <a:cs typeface="Tahoma"/>
              </a:rPr>
              <a:t> </a:t>
            </a:r>
            <a:r>
              <a:rPr dirty="0" sz="3150" spc="5" b="1">
                <a:latin typeface="Tahoma"/>
                <a:cs typeface="Tahoma"/>
              </a:rPr>
              <a:t>Difficulty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5" b="1">
                <a:latin typeface="Tahoma"/>
                <a:cs typeface="Tahoma"/>
              </a:rPr>
              <a:t>order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by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b="1">
                <a:latin typeface="Tahoma"/>
                <a:cs typeface="Tahoma"/>
              </a:rPr>
              <a:t>Score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50" b="1">
                <a:latin typeface="Tahoma"/>
                <a:cs typeface="Tahoma"/>
              </a:rPr>
              <a:t>desc)</a:t>
            </a:r>
            <a:endParaRPr sz="31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-55" b="1">
                <a:latin typeface="Tahoma"/>
                <a:cs typeface="Tahoma"/>
              </a:rPr>
              <a:t>s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35" b="1">
                <a:latin typeface="Tahoma"/>
                <a:cs typeface="Tahoma"/>
              </a:rPr>
              <a:t>r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-30" b="1">
                <a:latin typeface="Tahoma"/>
                <a:cs typeface="Tahoma"/>
              </a:rPr>
              <a:t>n</a:t>
            </a:r>
            <a:r>
              <a:rPr dirty="0" sz="3150" spc="-195" b="1">
                <a:latin typeface="Tahoma"/>
                <a:cs typeface="Tahoma"/>
              </a:rPr>
              <a:t>k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55" b="1">
                <a:latin typeface="Tahoma"/>
                <a:cs typeface="Tahoma"/>
              </a:rPr>
              <a:t>d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20" b="1">
                <a:latin typeface="Tahoma"/>
                <a:cs typeface="Tahoma"/>
              </a:rPr>
              <a:t>f</a:t>
            </a:r>
            <a:r>
              <a:rPr dirty="0" sz="3150" spc="-35" b="1">
                <a:latin typeface="Tahoma"/>
                <a:cs typeface="Tahoma"/>
              </a:rPr>
              <a:t>r</a:t>
            </a:r>
            <a:r>
              <a:rPr dirty="0" sz="3150" spc="30" b="1">
                <a:latin typeface="Tahoma"/>
                <a:cs typeface="Tahoma"/>
              </a:rPr>
              <a:t>o</a:t>
            </a:r>
            <a:r>
              <a:rPr dirty="0" sz="3150" spc="-60" b="1">
                <a:latin typeface="Tahoma"/>
                <a:cs typeface="Tahoma"/>
              </a:rPr>
              <a:t>m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20" b="1">
                <a:latin typeface="Tahoma"/>
                <a:cs typeface="Tahoma"/>
              </a:rPr>
              <a:t>l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b="1">
                <a:latin typeface="Tahoma"/>
                <a:cs typeface="Tahoma"/>
              </a:rPr>
              <a:t>v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20" b="1">
                <a:latin typeface="Tahoma"/>
                <a:cs typeface="Tahoma"/>
              </a:rPr>
              <a:t>l</a:t>
            </a:r>
            <a:r>
              <a:rPr dirty="0" sz="3150" spc="-560" b="1">
                <a:latin typeface="Tahoma"/>
                <a:cs typeface="Tahoma"/>
              </a:rPr>
              <a:t>_</a:t>
            </a:r>
            <a:r>
              <a:rPr dirty="0" sz="3150" spc="50" b="1">
                <a:latin typeface="Tahoma"/>
                <a:cs typeface="Tahoma"/>
              </a:rPr>
              <a:t>d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-40" b="1">
                <a:latin typeface="Tahoma"/>
                <a:cs typeface="Tahoma"/>
              </a:rPr>
              <a:t>i</a:t>
            </a:r>
            <a:r>
              <a:rPr dirty="0" sz="3150" spc="20" b="1">
                <a:latin typeface="Tahoma"/>
                <a:cs typeface="Tahoma"/>
              </a:rPr>
              <a:t>l</a:t>
            </a:r>
            <a:r>
              <a:rPr dirty="0" sz="3150" spc="-60" b="1">
                <a:latin typeface="Tahoma"/>
                <a:cs typeface="Tahoma"/>
              </a:rPr>
              <a:t>s</a:t>
            </a:r>
            <a:r>
              <a:rPr dirty="0" sz="3150" spc="-250" b="1">
                <a:latin typeface="Tahoma"/>
                <a:cs typeface="Tahoma"/>
              </a:rPr>
              <a:t>2</a:t>
            </a:r>
            <a:r>
              <a:rPr dirty="0" sz="3150" spc="-310" b="1">
                <a:latin typeface="Tahoma"/>
                <a:cs typeface="Tahoma"/>
              </a:rPr>
              <a:t>)</a:t>
            </a:r>
            <a:endParaRPr sz="3150">
              <a:latin typeface="Tahoma"/>
              <a:cs typeface="Tahoma"/>
            </a:endParaRPr>
          </a:p>
          <a:p>
            <a:pPr algn="ctr" marL="265430" marR="257810">
              <a:lnSpc>
                <a:spcPts val="4430"/>
              </a:lnSpc>
              <a:spcBef>
                <a:spcPts val="95"/>
              </a:spcBef>
            </a:pPr>
            <a:r>
              <a:rPr dirty="0" sz="3150" b="1">
                <a:latin typeface="Tahoma"/>
                <a:cs typeface="Tahoma"/>
              </a:rPr>
              <a:t>select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165" b="1">
                <a:latin typeface="Tahoma"/>
                <a:cs typeface="Tahoma"/>
              </a:rPr>
              <a:t>Dev_ID,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5" b="1">
                <a:latin typeface="Tahoma"/>
                <a:cs typeface="Tahoma"/>
              </a:rPr>
              <a:t>Difficulty,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20" b="1">
                <a:latin typeface="Tahoma"/>
                <a:cs typeface="Tahoma"/>
              </a:rPr>
              <a:t>Score,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55" b="1">
                <a:latin typeface="Tahoma"/>
                <a:cs typeface="Tahoma"/>
              </a:rPr>
              <a:t>ranked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10" b="1">
                <a:latin typeface="Tahoma"/>
                <a:cs typeface="Tahoma"/>
              </a:rPr>
              <a:t>from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50" b="1">
                <a:latin typeface="Tahoma"/>
                <a:cs typeface="Tahoma"/>
              </a:rPr>
              <a:t>table2 </a:t>
            </a:r>
            <a:r>
              <a:rPr dirty="0" sz="3150" spc="-905" b="1">
                <a:latin typeface="Tahoma"/>
                <a:cs typeface="Tahoma"/>
              </a:rPr>
              <a:t> </a:t>
            </a:r>
            <a:r>
              <a:rPr dirty="0" sz="3150" spc="-320" b="1">
                <a:latin typeface="Tahoma"/>
                <a:cs typeface="Tahoma"/>
              </a:rPr>
              <a:t>w</a:t>
            </a:r>
            <a:r>
              <a:rPr dirty="0" sz="3150" spc="-30" b="1">
                <a:latin typeface="Tahoma"/>
                <a:cs typeface="Tahoma"/>
              </a:rPr>
              <a:t>h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-35" b="1">
                <a:latin typeface="Tahoma"/>
                <a:cs typeface="Tahoma"/>
              </a:rPr>
              <a:t>r</a:t>
            </a:r>
            <a:r>
              <a:rPr dirty="0" sz="3150" spc="-20" b="1">
                <a:latin typeface="Tahoma"/>
                <a:cs typeface="Tahoma"/>
              </a:rPr>
              <a:t>e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185" b="1">
                <a:latin typeface="Tahoma"/>
                <a:cs typeface="Tahoma"/>
              </a:rPr>
              <a:t>R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-30" b="1">
                <a:latin typeface="Tahoma"/>
                <a:cs typeface="Tahoma"/>
              </a:rPr>
              <a:t>n</a:t>
            </a:r>
            <a:r>
              <a:rPr dirty="0" sz="3150" spc="-195" b="1">
                <a:latin typeface="Tahoma"/>
                <a:cs typeface="Tahoma"/>
              </a:rPr>
              <a:t>k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50" b="1">
                <a:latin typeface="Tahoma"/>
                <a:cs typeface="Tahoma"/>
              </a:rPr>
              <a:t>d</a:t>
            </a:r>
            <a:r>
              <a:rPr dirty="0" sz="3150" spc="-880" b="1">
                <a:latin typeface="Tahoma"/>
                <a:cs typeface="Tahoma"/>
              </a:rPr>
              <a:t>&lt;</a:t>
            </a:r>
            <a:r>
              <a:rPr dirty="0" sz="3150" spc="-840" b="1">
                <a:latin typeface="Tahoma"/>
                <a:cs typeface="Tahoma"/>
              </a:rPr>
              <a:t>=</a:t>
            </a:r>
            <a:r>
              <a:rPr dirty="0" sz="3150" spc="-110" b="1">
                <a:latin typeface="Tahoma"/>
                <a:cs typeface="Tahoma"/>
              </a:rPr>
              <a:t>5</a:t>
            </a:r>
            <a:r>
              <a:rPr dirty="0" sz="3150" spc="-270" b="1">
                <a:latin typeface="Tahoma"/>
                <a:cs typeface="Tahoma"/>
              </a:rPr>
              <a:t>;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1106" y="909897"/>
            <a:ext cx="1446212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3650" spc="-30"/>
              <a:t>Q9.</a:t>
            </a:r>
            <a:r>
              <a:rPr dirty="0" sz="3650" spc="-204"/>
              <a:t> </a:t>
            </a:r>
            <a:r>
              <a:rPr dirty="0" sz="3650" spc="-15"/>
              <a:t>Find</a:t>
            </a:r>
            <a:r>
              <a:rPr dirty="0" sz="3650" spc="-204"/>
              <a:t> </a:t>
            </a:r>
            <a:r>
              <a:rPr dirty="0" sz="3650" spc="-25"/>
              <a:t>the</a:t>
            </a:r>
            <a:r>
              <a:rPr dirty="0" sz="3650" spc="-204"/>
              <a:t> </a:t>
            </a:r>
            <a:r>
              <a:rPr dirty="0" sz="3650" spc="30"/>
              <a:t>top</a:t>
            </a:r>
            <a:r>
              <a:rPr dirty="0" sz="3650" spc="-204"/>
              <a:t> </a:t>
            </a:r>
            <a:r>
              <a:rPr dirty="0" sz="3650" spc="-135"/>
              <a:t>5</a:t>
            </a:r>
            <a:r>
              <a:rPr dirty="0" sz="3650" spc="-204"/>
              <a:t> </a:t>
            </a:r>
            <a:r>
              <a:rPr dirty="0" sz="3650" spc="-15"/>
              <a:t>scores</a:t>
            </a:r>
            <a:r>
              <a:rPr dirty="0" sz="3650" spc="-204"/>
              <a:t> </a:t>
            </a:r>
            <a:r>
              <a:rPr dirty="0" sz="3650" spc="-25"/>
              <a:t>based</a:t>
            </a:r>
            <a:r>
              <a:rPr dirty="0" sz="3650" spc="-204"/>
              <a:t> </a:t>
            </a:r>
            <a:r>
              <a:rPr dirty="0" sz="3650" spc="-5"/>
              <a:t>on</a:t>
            </a:r>
            <a:r>
              <a:rPr dirty="0" sz="3650" spc="-204"/>
              <a:t> </a:t>
            </a:r>
            <a:r>
              <a:rPr dirty="0" sz="3650" spc="-25"/>
              <a:t>each</a:t>
            </a:r>
            <a:r>
              <a:rPr dirty="0" sz="3650" spc="-204"/>
              <a:t> </a:t>
            </a:r>
            <a:r>
              <a:rPr dirty="0" sz="3650" spc="5"/>
              <a:t>difficulty</a:t>
            </a:r>
            <a:r>
              <a:rPr dirty="0" sz="3650" spc="-204"/>
              <a:t> </a:t>
            </a:r>
            <a:r>
              <a:rPr dirty="0" sz="3650" spc="-5"/>
              <a:t>level</a:t>
            </a:r>
            <a:r>
              <a:rPr dirty="0" sz="3650" spc="-204"/>
              <a:t> </a:t>
            </a:r>
            <a:r>
              <a:rPr dirty="0" sz="3650" spc="-35"/>
              <a:t>and</a:t>
            </a:r>
            <a:r>
              <a:rPr dirty="0" sz="3650" spc="-204"/>
              <a:t> </a:t>
            </a:r>
            <a:r>
              <a:rPr dirty="0" sz="3650" spc="-110"/>
              <a:t>rank </a:t>
            </a:r>
            <a:r>
              <a:rPr dirty="0" sz="3650" spc="-1055"/>
              <a:t> </a:t>
            </a:r>
            <a:r>
              <a:rPr dirty="0" sz="3650" spc="-40"/>
              <a:t>them</a:t>
            </a:r>
            <a:r>
              <a:rPr dirty="0" sz="3650" spc="-204"/>
              <a:t> </a:t>
            </a:r>
            <a:r>
              <a:rPr dirty="0" sz="3650" spc="-45"/>
              <a:t>in</a:t>
            </a:r>
            <a:r>
              <a:rPr dirty="0" sz="3650" spc="-204"/>
              <a:t> </a:t>
            </a:r>
            <a:r>
              <a:rPr dirty="0" sz="3650" spc="-60"/>
              <a:t>increasing</a:t>
            </a:r>
            <a:r>
              <a:rPr dirty="0" sz="3650" spc="-204"/>
              <a:t> </a:t>
            </a:r>
            <a:r>
              <a:rPr dirty="0" sz="3650" spc="-10"/>
              <a:t>order</a:t>
            </a:r>
            <a:r>
              <a:rPr dirty="0" sz="3650" spc="-204"/>
              <a:t> </a:t>
            </a:r>
            <a:r>
              <a:rPr dirty="0" sz="3650" spc="-95"/>
              <a:t>using</a:t>
            </a:r>
            <a:r>
              <a:rPr dirty="0" sz="3650" spc="-204"/>
              <a:t> </a:t>
            </a:r>
            <a:r>
              <a:rPr dirty="0" sz="3650" spc="-340"/>
              <a:t>`Rank`.</a:t>
            </a:r>
            <a:r>
              <a:rPr dirty="0" sz="3650" spc="-204"/>
              <a:t> </a:t>
            </a:r>
            <a:r>
              <a:rPr dirty="0" sz="3650" spc="-20"/>
              <a:t>Display</a:t>
            </a:r>
            <a:r>
              <a:rPr dirty="0" sz="3650" spc="-204"/>
              <a:t> </a:t>
            </a:r>
            <a:r>
              <a:rPr dirty="0" sz="3650" spc="-360"/>
              <a:t>`Dev_ID`</a:t>
            </a:r>
            <a:r>
              <a:rPr dirty="0" sz="3650" spc="-204"/>
              <a:t> </a:t>
            </a:r>
            <a:r>
              <a:rPr dirty="0" sz="3650" spc="-95"/>
              <a:t>as</a:t>
            </a:r>
            <a:r>
              <a:rPr dirty="0" sz="3650" spc="-200"/>
              <a:t> </a:t>
            </a:r>
            <a:r>
              <a:rPr dirty="0" sz="3650" spc="-100"/>
              <a:t>well.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5181" y="3220831"/>
            <a:ext cx="4286249" cy="56673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58533" y="3783004"/>
            <a:ext cx="8928735" cy="227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7100"/>
              </a:lnSpc>
              <a:spcBef>
                <a:spcPts val="95"/>
              </a:spcBef>
            </a:pPr>
            <a:r>
              <a:rPr dirty="0" sz="3150" spc="-60" b="1">
                <a:latin typeface="Tahoma"/>
                <a:cs typeface="Tahoma"/>
              </a:rPr>
              <a:t>S</a:t>
            </a:r>
            <a:r>
              <a:rPr dirty="0" sz="3150" spc="-5" b="1">
                <a:latin typeface="Tahoma"/>
                <a:cs typeface="Tahoma"/>
              </a:rPr>
              <a:t>E</a:t>
            </a:r>
            <a:r>
              <a:rPr dirty="0" sz="3150" spc="20" b="1">
                <a:latin typeface="Tahoma"/>
                <a:cs typeface="Tahoma"/>
              </a:rPr>
              <a:t>L</a:t>
            </a:r>
            <a:r>
              <a:rPr dirty="0" sz="3150" spc="-5" b="1">
                <a:latin typeface="Tahoma"/>
                <a:cs typeface="Tahoma"/>
              </a:rPr>
              <a:t>E</a:t>
            </a:r>
            <a:r>
              <a:rPr dirty="0" sz="3150" spc="105" b="1">
                <a:latin typeface="Tahoma"/>
                <a:cs typeface="Tahoma"/>
              </a:rPr>
              <a:t>C</a:t>
            </a:r>
            <a:r>
              <a:rPr dirty="0" sz="3150" spc="-60" b="1">
                <a:latin typeface="Tahoma"/>
                <a:cs typeface="Tahoma"/>
              </a:rPr>
              <a:t>T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15" b="1">
                <a:latin typeface="Tahoma"/>
                <a:cs typeface="Tahoma"/>
              </a:rPr>
              <a:t>P</a:t>
            </a:r>
            <a:r>
              <a:rPr dirty="0" sz="3150" spc="-560" b="1">
                <a:latin typeface="Tahoma"/>
                <a:cs typeface="Tahoma"/>
              </a:rPr>
              <a:t>_</a:t>
            </a:r>
            <a:r>
              <a:rPr dirty="0" sz="3150" spc="-495" b="1">
                <a:latin typeface="Tahoma"/>
                <a:cs typeface="Tahoma"/>
              </a:rPr>
              <a:t>I</a:t>
            </a:r>
            <a:r>
              <a:rPr dirty="0" sz="3150" spc="20" b="1">
                <a:latin typeface="Tahoma"/>
                <a:cs typeface="Tahoma"/>
              </a:rPr>
              <a:t>D</a:t>
            </a:r>
            <a:r>
              <a:rPr dirty="0" sz="3150" spc="-110" b="1">
                <a:latin typeface="Tahoma"/>
                <a:cs typeface="Tahoma"/>
              </a:rPr>
              <a:t>,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20" b="1">
                <a:latin typeface="Tahoma"/>
                <a:cs typeface="Tahoma"/>
              </a:rPr>
              <a:t>D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b="1">
                <a:latin typeface="Tahoma"/>
                <a:cs typeface="Tahoma"/>
              </a:rPr>
              <a:t>v</a:t>
            </a:r>
            <a:r>
              <a:rPr dirty="0" sz="3150" spc="-560" b="1">
                <a:latin typeface="Tahoma"/>
                <a:cs typeface="Tahoma"/>
              </a:rPr>
              <a:t>_</a:t>
            </a:r>
            <a:r>
              <a:rPr dirty="0" sz="3150" spc="-495" b="1">
                <a:latin typeface="Tahoma"/>
                <a:cs typeface="Tahoma"/>
              </a:rPr>
              <a:t>I</a:t>
            </a:r>
            <a:r>
              <a:rPr dirty="0" sz="3150" spc="20" b="1">
                <a:latin typeface="Tahoma"/>
                <a:cs typeface="Tahoma"/>
              </a:rPr>
              <a:t>D</a:t>
            </a:r>
            <a:r>
              <a:rPr dirty="0" sz="3150" spc="-110" b="1">
                <a:latin typeface="Tahoma"/>
                <a:cs typeface="Tahoma"/>
              </a:rPr>
              <a:t>,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95" b="1">
                <a:latin typeface="Tahoma"/>
                <a:cs typeface="Tahoma"/>
              </a:rPr>
              <a:t>M</a:t>
            </a:r>
            <a:r>
              <a:rPr dirty="0" sz="3150" spc="-495" b="1">
                <a:latin typeface="Tahoma"/>
                <a:cs typeface="Tahoma"/>
              </a:rPr>
              <a:t>I</a:t>
            </a:r>
            <a:r>
              <a:rPr dirty="0" sz="3150" spc="40" b="1">
                <a:latin typeface="Tahoma"/>
                <a:cs typeface="Tahoma"/>
              </a:rPr>
              <a:t>N</a:t>
            </a:r>
            <a:r>
              <a:rPr dirty="0" sz="3150" spc="-315" b="1">
                <a:latin typeface="Tahoma"/>
                <a:cs typeface="Tahoma"/>
              </a:rPr>
              <a:t>(</a:t>
            </a:r>
            <a:r>
              <a:rPr dirty="0" sz="3150" spc="-60" b="1">
                <a:latin typeface="Tahoma"/>
                <a:cs typeface="Tahoma"/>
              </a:rPr>
              <a:t>s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-35" b="1">
                <a:latin typeface="Tahoma"/>
                <a:cs typeface="Tahoma"/>
              </a:rPr>
              <a:t>r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560" b="1">
                <a:latin typeface="Tahoma"/>
                <a:cs typeface="Tahoma"/>
              </a:rPr>
              <a:t>_</a:t>
            </a:r>
            <a:r>
              <a:rPr dirty="0" sz="3150" spc="50" b="1">
                <a:latin typeface="Tahoma"/>
                <a:cs typeface="Tahoma"/>
              </a:rPr>
              <a:t>d</a:t>
            </a:r>
            <a:r>
              <a:rPr dirty="0" sz="3150" spc="-95" b="1">
                <a:latin typeface="Tahoma"/>
                <a:cs typeface="Tahoma"/>
              </a:rPr>
              <a:t>a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40" b="1">
                <a:latin typeface="Tahoma"/>
                <a:cs typeface="Tahoma"/>
              </a:rPr>
              <a:t>i</a:t>
            </a:r>
            <a:r>
              <a:rPr dirty="0" sz="3150" spc="-65" b="1">
                <a:latin typeface="Tahoma"/>
                <a:cs typeface="Tahoma"/>
              </a:rPr>
              <a:t>m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spc="-310" b="1">
                <a:latin typeface="Tahoma"/>
                <a:cs typeface="Tahoma"/>
              </a:rPr>
              <a:t>)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35" b="1">
                <a:latin typeface="Tahoma"/>
                <a:cs typeface="Tahoma"/>
              </a:rPr>
              <a:t>A</a:t>
            </a:r>
            <a:r>
              <a:rPr dirty="0" sz="3150" spc="-40" b="1">
                <a:latin typeface="Tahoma"/>
                <a:cs typeface="Tahoma"/>
              </a:rPr>
              <a:t>S  </a:t>
            </a:r>
            <a:r>
              <a:rPr dirty="0" sz="3150" spc="-90" b="1">
                <a:latin typeface="Tahoma"/>
                <a:cs typeface="Tahoma"/>
              </a:rPr>
              <a:t>min_start_datetime</a:t>
            </a:r>
            <a:endParaRPr sz="3150">
              <a:latin typeface="Tahoma"/>
              <a:cs typeface="Tahoma"/>
            </a:endParaRPr>
          </a:p>
          <a:p>
            <a:pPr algn="ctr" marL="2077720" marR="2070100">
              <a:lnSpc>
                <a:spcPts val="4430"/>
              </a:lnSpc>
              <a:spcBef>
                <a:spcPts val="90"/>
              </a:spcBef>
            </a:pPr>
            <a:r>
              <a:rPr dirty="0" sz="3150" spc="-15" b="1">
                <a:latin typeface="Tahoma"/>
                <a:cs typeface="Tahoma"/>
              </a:rPr>
              <a:t>FROM </a:t>
            </a:r>
            <a:r>
              <a:rPr dirty="0" sz="3150" spc="-70" b="1">
                <a:latin typeface="Tahoma"/>
                <a:cs typeface="Tahoma"/>
              </a:rPr>
              <a:t>level_details2 </a:t>
            </a:r>
            <a:r>
              <a:rPr dirty="0" sz="3150" spc="-65" b="1">
                <a:latin typeface="Tahoma"/>
                <a:cs typeface="Tahoma"/>
              </a:rPr>
              <a:t> </a:t>
            </a:r>
            <a:r>
              <a:rPr dirty="0" sz="3150" b="1">
                <a:latin typeface="Tahoma"/>
                <a:cs typeface="Tahoma"/>
              </a:rPr>
              <a:t>G</a:t>
            </a:r>
            <a:r>
              <a:rPr dirty="0" sz="3150" spc="-185" b="1">
                <a:latin typeface="Tahoma"/>
                <a:cs typeface="Tahoma"/>
              </a:rPr>
              <a:t>R</a:t>
            </a:r>
            <a:r>
              <a:rPr dirty="0" sz="3150" spc="30" b="1">
                <a:latin typeface="Tahoma"/>
                <a:cs typeface="Tahoma"/>
              </a:rPr>
              <a:t>O</a:t>
            </a:r>
            <a:r>
              <a:rPr dirty="0" sz="3150" spc="60" b="1">
                <a:latin typeface="Tahoma"/>
                <a:cs typeface="Tahoma"/>
              </a:rPr>
              <a:t>U</a:t>
            </a:r>
            <a:r>
              <a:rPr dirty="0" sz="3150" spc="-10" b="1">
                <a:latin typeface="Tahoma"/>
                <a:cs typeface="Tahoma"/>
              </a:rPr>
              <a:t>P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40" b="1">
                <a:latin typeface="Tahoma"/>
                <a:cs typeface="Tahoma"/>
              </a:rPr>
              <a:t>B</a:t>
            </a:r>
            <a:r>
              <a:rPr dirty="0" sz="3150" spc="-85" b="1">
                <a:latin typeface="Tahoma"/>
                <a:cs typeface="Tahoma"/>
              </a:rPr>
              <a:t>Y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20" b="1">
                <a:latin typeface="Tahoma"/>
                <a:cs typeface="Tahoma"/>
              </a:rPr>
              <a:t>D</a:t>
            </a:r>
            <a:r>
              <a:rPr dirty="0" sz="3150" spc="-25" b="1">
                <a:latin typeface="Tahoma"/>
                <a:cs typeface="Tahoma"/>
              </a:rPr>
              <a:t>e</a:t>
            </a:r>
            <a:r>
              <a:rPr dirty="0" sz="3150" b="1">
                <a:latin typeface="Tahoma"/>
                <a:cs typeface="Tahoma"/>
              </a:rPr>
              <a:t>v</a:t>
            </a:r>
            <a:r>
              <a:rPr dirty="0" sz="3150" spc="-560" b="1">
                <a:latin typeface="Tahoma"/>
                <a:cs typeface="Tahoma"/>
              </a:rPr>
              <a:t>_</a:t>
            </a:r>
            <a:r>
              <a:rPr dirty="0" sz="3150" spc="-495" b="1">
                <a:latin typeface="Tahoma"/>
                <a:cs typeface="Tahoma"/>
              </a:rPr>
              <a:t>I</a:t>
            </a:r>
            <a:r>
              <a:rPr dirty="0" sz="3150" spc="20" b="1">
                <a:latin typeface="Tahoma"/>
                <a:cs typeface="Tahoma"/>
              </a:rPr>
              <a:t>D</a:t>
            </a:r>
            <a:r>
              <a:rPr dirty="0" sz="3150" spc="-110" b="1">
                <a:latin typeface="Tahoma"/>
                <a:cs typeface="Tahoma"/>
              </a:rPr>
              <a:t>,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15" b="1">
                <a:latin typeface="Tahoma"/>
                <a:cs typeface="Tahoma"/>
              </a:rPr>
              <a:t>P</a:t>
            </a:r>
            <a:r>
              <a:rPr dirty="0" sz="3150" spc="-560" b="1">
                <a:latin typeface="Tahoma"/>
                <a:cs typeface="Tahoma"/>
              </a:rPr>
              <a:t>_</a:t>
            </a:r>
            <a:r>
              <a:rPr dirty="0" sz="3150" spc="-495" b="1">
                <a:latin typeface="Tahoma"/>
                <a:cs typeface="Tahoma"/>
              </a:rPr>
              <a:t>I</a:t>
            </a:r>
            <a:r>
              <a:rPr dirty="0" sz="3150" spc="20" b="1">
                <a:latin typeface="Tahoma"/>
                <a:cs typeface="Tahoma"/>
              </a:rPr>
              <a:t>D</a:t>
            </a:r>
            <a:r>
              <a:rPr dirty="0" sz="3150" spc="-270" b="1">
                <a:latin typeface="Tahoma"/>
                <a:cs typeface="Tahoma"/>
              </a:rPr>
              <a:t>;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139" rIns="0" bIns="0" rtlCol="0" vert="horz">
            <a:spAutoFit/>
          </a:bodyPr>
          <a:lstStyle/>
          <a:p>
            <a:pPr marL="3257550">
              <a:lnSpc>
                <a:spcPct val="100000"/>
              </a:lnSpc>
              <a:spcBef>
                <a:spcPts val="819"/>
              </a:spcBef>
            </a:pPr>
            <a:r>
              <a:rPr dirty="0" sz="3650" spc="-75"/>
              <a:t>Q10.</a:t>
            </a:r>
            <a:r>
              <a:rPr dirty="0" sz="3650" spc="-210"/>
              <a:t> </a:t>
            </a:r>
            <a:r>
              <a:rPr dirty="0" sz="3650" spc="-15"/>
              <a:t>Find</a:t>
            </a:r>
            <a:r>
              <a:rPr dirty="0" sz="3650" spc="-210"/>
              <a:t> </a:t>
            </a:r>
            <a:r>
              <a:rPr dirty="0" sz="3650" spc="-25"/>
              <a:t>the</a:t>
            </a:r>
            <a:r>
              <a:rPr dirty="0" sz="3650" spc="-210"/>
              <a:t> </a:t>
            </a:r>
            <a:r>
              <a:rPr dirty="0" sz="3650" spc="5"/>
              <a:t>device</a:t>
            </a:r>
            <a:r>
              <a:rPr dirty="0" sz="3650" spc="-210"/>
              <a:t> </a:t>
            </a:r>
            <a:r>
              <a:rPr dirty="0" sz="3650" spc="-280"/>
              <a:t>ID</a:t>
            </a:r>
            <a:r>
              <a:rPr dirty="0" sz="3650" spc="-210"/>
              <a:t> </a:t>
            </a:r>
            <a:r>
              <a:rPr dirty="0" sz="3650" spc="-35"/>
              <a:t>that</a:t>
            </a:r>
            <a:r>
              <a:rPr dirty="0" sz="3650" spc="-204"/>
              <a:t> </a:t>
            </a:r>
            <a:r>
              <a:rPr dirty="0" sz="3650" spc="-60"/>
              <a:t>is</a:t>
            </a:r>
            <a:r>
              <a:rPr dirty="0" sz="3650" spc="-210"/>
              <a:t> </a:t>
            </a:r>
            <a:r>
              <a:rPr dirty="0" sz="3650" spc="-25"/>
              <a:t>first</a:t>
            </a:r>
            <a:r>
              <a:rPr dirty="0" sz="3650" spc="-210"/>
              <a:t> </a:t>
            </a:r>
            <a:r>
              <a:rPr dirty="0" sz="3650" spc="-75"/>
              <a:t>logged</a:t>
            </a:r>
            <a:r>
              <a:rPr dirty="0" sz="3650" spc="-210"/>
              <a:t> </a:t>
            </a:r>
            <a:r>
              <a:rPr dirty="0" sz="3650" spc="-45"/>
              <a:t>in</a:t>
            </a:r>
            <a:r>
              <a:rPr dirty="0" sz="3650" spc="-210"/>
              <a:t> </a:t>
            </a:r>
            <a:r>
              <a:rPr dirty="0" sz="3650" spc="-80"/>
              <a:t>(based</a:t>
            </a:r>
            <a:r>
              <a:rPr dirty="0" sz="3650" spc="-210"/>
              <a:t> </a:t>
            </a:r>
            <a:r>
              <a:rPr dirty="0" sz="3650" spc="-5"/>
              <a:t>on</a:t>
            </a:r>
            <a:endParaRPr sz="3650"/>
          </a:p>
          <a:p>
            <a:pPr marL="3257550" marR="5080">
              <a:lnSpc>
                <a:spcPct val="116399"/>
              </a:lnSpc>
            </a:pPr>
            <a:r>
              <a:rPr dirty="0" sz="3650" spc="-185"/>
              <a:t>`start_datetime`)</a:t>
            </a:r>
            <a:r>
              <a:rPr dirty="0" sz="3650" spc="-200"/>
              <a:t> </a:t>
            </a:r>
            <a:r>
              <a:rPr dirty="0" sz="3650"/>
              <a:t>for</a:t>
            </a:r>
            <a:r>
              <a:rPr dirty="0" sz="3650" spc="-200"/>
              <a:t> </a:t>
            </a:r>
            <a:r>
              <a:rPr dirty="0" sz="3650" spc="-25"/>
              <a:t>each</a:t>
            </a:r>
            <a:r>
              <a:rPr dirty="0" sz="3650" spc="-200"/>
              <a:t> </a:t>
            </a:r>
            <a:r>
              <a:rPr dirty="0" sz="3650" spc="-20"/>
              <a:t>player</a:t>
            </a:r>
            <a:r>
              <a:rPr dirty="0" sz="3650" spc="-200"/>
              <a:t> </a:t>
            </a:r>
            <a:r>
              <a:rPr dirty="0" sz="3650" spc="-415"/>
              <a:t>(`P_ID`).</a:t>
            </a:r>
            <a:r>
              <a:rPr dirty="0" sz="3650" spc="-200"/>
              <a:t> </a:t>
            </a:r>
            <a:r>
              <a:rPr dirty="0" sz="3650" spc="-10"/>
              <a:t>Output</a:t>
            </a:r>
            <a:r>
              <a:rPr dirty="0" sz="3650" spc="-200"/>
              <a:t> </a:t>
            </a:r>
            <a:r>
              <a:rPr dirty="0" sz="3650" spc="-10"/>
              <a:t>should</a:t>
            </a:r>
            <a:r>
              <a:rPr dirty="0" sz="3650" spc="-200"/>
              <a:t> </a:t>
            </a:r>
            <a:r>
              <a:rPr dirty="0" sz="3650" spc="-15"/>
              <a:t>contain </a:t>
            </a:r>
            <a:r>
              <a:rPr dirty="0" sz="3650" spc="-1060"/>
              <a:t> </a:t>
            </a:r>
            <a:r>
              <a:rPr dirty="0" sz="3650" spc="-20"/>
              <a:t>player</a:t>
            </a:r>
            <a:r>
              <a:rPr dirty="0" sz="3650" spc="-210"/>
              <a:t> </a:t>
            </a:r>
            <a:r>
              <a:rPr dirty="0" sz="3650" spc="-229"/>
              <a:t>ID,</a:t>
            </a:r>
            <a:r>
              <a:rPr dirty="0" sz="3650" spc="-210"/>
              <a:t> </a:t>
            </a:r>
            <a:r>
              <a:rPr dirty="0" sz="3650" spc="5"/>
              <a:t>device</a:t>
            </a:r>
            <a:r>
              <a:rPr dirty="0" sz="3650" spc="-210"/>
              <a:t> </a:t>
            </a:r>
            <a:r>
              <a:rPr dirty="0" sz="3650" spc="-229"/>
              <a:t>ID,</a:t>
            </a:r>
            <a:r>
              <a:rPr dirty="0" sz="3650" spc="-210"/>
              <a:t> </a:t>
            </a:r>
            <a:r>
              <a:rPr dirty="0" sz="3650" spc="-35"/>
              <a:t>and</a:t>
            </a:r>
            <a:r>
              <a:rPr dirty="0" sz="3650" spc="-210"/>
              <a:t> </a:t>
            </a:r>
            <a:r>
              <a:rPr dirty="0" sz="3650" spc="-25"/>
              <a:t>first</a:t>
            </a:r>
            <a:r>
              <a:rPr dirty="0" sz="3650" spc="-210"/>
              <a:t> </a:t>
            </a:r>
            <a:r>
              <a:rPr dirty="0" sz="3650" spc="-60"/>
              <a:t>login</a:t>
            </a:r>
            <a:r>
              <a:rPr dirty="0" sz="3650" spc="-210"/>
              <a:t> </a:t>
            </a:r>
            <a:r>
              <a:rPr dirty="0" sz="3650" spc="-55"/>
              <a:t>datetime..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698" y="2109986"/>
            <a:ext cx="3428999" cy="3562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7409" y="284337"/>
            <a:ext cx="15620365" cy="1130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pc="-204"/>
              <a:t>Q11.</a:t>
            </a:r>
            <a:r>
              <a:rPr dirty="0" spc="-180"/>
              <a:t> </a:t>
            </a:r>
            <a:r>
              <a:rPr dirty="0" spc="-15"/>
              <a:t>For</a:t>
            </a:r>
            <a:r>
              <a:rPr dirty="0" spc="-180"/>
              <a:t> </a:t>
            </a:r>
            <a:r>
              <a:rPr dirty="0" spc="-25"/>
              <a:t>each</a:t>
            </a:r>
            <a:r>
              <a:rPr dirty="0" spc="-180"/>
              <a:t> </a:t>
            </a:r>
            <a:r>
              <a:rPr dirty="0" spc="-20"/>
              <a:t>player</a:t>
            </a:r>
            <a:r>
              <a:rPr dirty="0" spc="-180"/>
              <a:t> </a:t>
            </a:r>
            <a:r>
              <a:rPr dirty="0" spc="-35"/>
              <a:t>and</a:t>
            </a:r>
            <a:r>
              <a:rPr dirty="0" spc="-180"/>
              <a:t> </a:t>
            </a:r>
            <a:r>
              <a:rPr dirty="0" spc="-45"/>
              <a:t>date,</a:t>
            </a:r>
            <a:r>
              <a:rPr dirty="0" spc="-180"/>
              <a:t> </a:t>
            </a:r>
            <a:r>
              <a:rPr dirty="0" spc="-30"/>
              <a:t>determine</a:t>
            </a:r>
            <a:r>
              <a:rPr dirty="0" spc="-180"/>
              <a:t> </a:t>
            </a:r>
            <a:r>
              <a:rPr dirty="0" spc="-114"/>
              <a:t>how</a:t>
            </a:r>
            <a:r>
              <a:rPr dirty="0" spc="-180"/>
              <a:t> </a:t>
            </a:r>
            <a:r>
              <a:rPr dirty="0" spc="-55"/>
              <a:t>many</a:t>
            </a:r>
            <a:r>
              <a:rPr dirty="0" spc="-180"/>
              <a:t> </a:t>
            </a:r>
            <a:r>
              <a:rPr dirty="0" spc="-175"/>
              <a:t>`kill_counts`</a:t>
            </a:r>
            <a:r>
              <a:rPr dirty="0" spc="-180"/>
              <a:t> </a:t>
            </a:r>
            <a:r>
              <a:rPr dirty="0" spc="-110"/>
              <a:t>were</a:t>
            </a:r>
            <a:r>
              <a:rPr dirty="0" spc="-180"/>
              <a:t> </a:t>
            </a:r>
            <a:r>
              <a:rPr dirty="0" spc="-10"/>
              <a:t>played</a:t>
            </a:r>
            <a:r>
              <a:rPr dirty="0" spc="-180"/>
              <a:t> </a:t>
            </a:r>
            <a:r>
              <a:rPr dirty="0" spc="15"/>
              <a:t>by </a:t>
            </a:r>
            <a:r>
              <a:rPr dirty="0" spc="-905"/>
              <a:t> </a:t>
            </a:r>
            <a:r>
              <a:rPr dirty="0" spc="-25"/>
              <a:t>the</a:t>
            </a:r>
            <a:r>
              <a:rPr dirty="0" spc="-190"/>
              <a:t> </a:t>
            </a:r>
            <a:r>
              <a:rPr dirty="0" spc="-20"/>
              <a:t>player</a:t>
            </a:r>
            <a:r>
              <a:rPr dirty="0" spc="-185"/>
              <a:t> </a:t>
            </a:r>
            <a:r>
              <a:rPr dirty="0" spc="-20"/>
              <a:t>so</a:t>
            </a:r>
            <a:r>
              <a:rPr dirty="0" spc="-185"/>
              <a:t> </a:t>
            </a:r>
            <a:r>
              <a:rPr dirty="0" spc="-65"/>
              <a:t>far.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87579" y="1389237"/>
            <a:ext cx="10931525" cy="347217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25550" indent="-463550">
              <a:lnSpc>
                <a:spcPct val="100000"/>
              </a:lnSpc>
              <a:spcBef>
                <a:spcPts val="670"/>
              </a:spcBef>
              <a:buAutoNum type="alphaLcParenR"/>
              <a:tabLst>
                <a:tab pos="1226185" algn="l"/>
              </a:tabLst>
            </a:pPr>
            <a:r>
              <a:rPr dirty="0" sz="3150" spc="45" b="1">
                <a:latin typeface="Tahoma"/>
                <a:cs typeface="Tahoma"/>
              </a:rPr>
              <a:t>U</a:t>
            </a:r>
            <a:r>
              <a:rPr dirty="0" sz="3150" spc="-65" b="1">
                <a:latin typeface="Tahoma"/>
                <a:cs typeface="Tahoma"/>
              </a:rPr>
              <a:t>s</a:t>
            </a:r>
            <a:r>
              <a:rPr dirty="0" sz="3150" spc="-45" b="1">
                <a:latin typeface="Tahoma"/>
                <a:cs typeface="Tahoma"/>
              </a:rPr>
              <a:t>i</a:t>
            </a:r>
            <a:r>
              <a:rPr dirty="0" sz="3150" spc="-40" b="1">
                <a:latin typeface="Tahoma"/>
                <a:cs typeface="Tahoma"/>
              </a:rPr>
              <a:t>n</a:t>
            </a:r>
            <a:r>
              <a:rPr dirty="0" sz="3150" spc="-225" b="1">
                <a:latin typeface="Tahoma"/>
                <a:cs typeface="Tahoma"/>
              </a:rPr>
              <a:t>g</a:t>
            </a:r>
            <a:r>
              <a:rPr dirty="0" sz="3150" spc="-185" b="1">
                <a:latin typeface="Tahoma"/>
                <a:cs typeface="Tahoma"/>
              </a:rPr>
              <a:t> </a:t>
            </a:r>
            <a:r>
              <a:rPr dirty="0" sz="3150" spc="-330" b="1">
                <a:latin typeface="Tahoma"/>
                <a:cs typeface="Tahoma"/>
              </a:rPr>
              <a:t>w</a:t>
            </a:r>
            <a:r>
              <a:rPr dirty="0" sz="3150" spc="-45" b="1">
                <a:latin typeface="Tahoma"/>
                <a:cs typeface="Tahoma"/>
              </a:rPr>
              <a:t>i</a:t>
            </a:r>
            <a:r>
              <a:rPr dirty="0" sz="3150" spc="-40" b="1">
                <a:latin typeface="Tahoma"/>
                <a:cs typeface="Tahoma"/>
              </a:rPr>
              <a:t>n</a:t>
            </a:r>
            <a:r>
              <a:rPr dirty="0" sz="3150" spc="40" b="1">
                <a:latin typeface="Tahoma"/>
                <a:cs typeface="Tahoma"/>
              </a:rPr>
              <a:t>d</a:t>
            </a:r>
            <a:r>
              <a:rPr dirty="0" sz="3150" spc="15" b="1">
                <a:latin typeface="Tahoma"/>
                <a:cs typeface="Tahoma"/>
              </a:rPr>
              <a:t>o</a:t>
            </a:r>
            <a:r>
              <a:rPr dirty="0" sz="3150" spc="-325" b="1">
                <a:latin typeface="Tahoma"/>
                <a:cs typeface="Tahoma"/>
              </a:rPr>
              <a:t>w</a:t>
            </a:r>
            <a:r>
              <a:rPr dirty="0" sz="3150" spc="-185" b="1">
                <a:latin typeface="Tahoma"/>
                <a:cs typeface="Tahoma"/>
              </a:rPr>
              <a:t> </a:t>
            </a:r>
            <a:r>
              <a:rPr dirty="0" sz="3150" spc="10" b="1">
                <a:latin typeface="Tahoma"/>
                <a:cs typeface="Tahoma"/>
              </a:rPr>
              <a:t>f</a:t>
            </a:r>
            <a:r>
              <a:rPr dirty="0" sz="3150" spc="-65" b="1">
                <a:latin typeface="Tahoma"/>
                <a:cs typeface="Tahoma"/>
              </a:rPr>
              <a:t>u</a:t>
            </a:r>
            <a:r>
              <a:rPr dirty="0" sz="3150" spc="-40" b="1">
                <a:latin typeface="Tahoma"/>
                <a:cs typeface="Tahoma"/>
              </a:rPr>
              <a:t>n</a:t>
            </a:r>
            <a:r>
              <a:rPr dirty="0" sz="3150" spc="80" b="1">
                <a:latin typeface="Tahoma"/>
                <a:cs typeface="Tahoma"/>
              </a:rPr>
              <a:t>c</a:t>
            </a:r>
            <a:r>
              <a:rPr dirty="0" sz="3150" b="1">
                <a:latin typeface="Tahoma"/>
                <a:cs typeface="Tahoma"/>
              </a:rPr>
              <a:t>t</a:t>
            </a:r>
            <a:r>
              <a:rPr dirty="0" sz="3150" spc="-45" b="1">
                <a:latin typeface="Tahoma"/>
                <a:cs typeface="Tahoma"/>
              </a:rPr>
              <a:t>i</a:t>
            </a:r>
            <a:r>
              <a:rPr dirty="0" sz="3150" spc="15" b="1">
                <a:latin typeface="Tahoma"/>
                <a:cs typeface="Tahoma"/>
              </a:rPr>
              <a:t>o</a:t>
            </a:r>
            <a:r>
              <a:rPr dirty="0" sz="3150" spc="-40" b="1">
                <a:latin typeface="Tahoma"/>
                <a:cs typeface="Tahoma"/>
              </a:rPr>
              <a:t>n</a:t>
            </a:r>
            <a:r>
              <a:rPr dirty="0" sz="3150" spc="-60" b="1">
                <a:latin typeface="Tahoma"/>
                <a:cs typeface="Tahoma"/>
              </a:rPr>
              <a:t>s</a:t>
            </a:r>
            <a:endParaRPr sz="3150">
              <a:latin typeface="Tahoma"/>
              <a:cs typeface="Tahoma"/>
            </a:endParaRPr>
          </a:p>
          <a:p>
            <a:pPr marL="1256030" indent="-494030">
              <a:lnSpc>
                <a:spcPct val="100000"/>
              </a:lnSpc>
              <a:spcBef>
                <a:spcPts val="570"/>
              </a:spcBef>
              <a:buAutoNum type="alphaLcParenR"/>
              <a:tabLst>
                <a:tab pos="1256665" algn="l"/>
              </a:tabLst>
            </a:pPr>
            <a:r>
              <a:rPr dirty="0" sz="3150" spc="-305" b="1">
                <a:latin typeface="Tahoma"/>
                <a:cs typeface="Tahoma"/>
              </a:rPr>
              <a:t>W</a:t>
            </a:r>
            <a:r>
              <a:rPr dirty="0" sz="3150" spc="-45" b="1">
                <a:latin typeface="Tahoma"/>
                <a:cs typeface="Tahoma"/>
              </a:rPr>
              <a:t>i</a:t>
            </a:r>
            <a:r>
              <a:rPr dirty="0" sz="3150" b="1">
                <a:latin typeface="Tahoma"/>
                <a:cs typeface="Tahoma"/>
              </a:rPr>
              <a:t>t</a:t>
            </a:r>
            <a:r>
              <a:rPr dirty="0" sz="3150" spc="-40" b="1">
                <a:latin typeface="Tahoma"/>
                <a:cs typeface="Tahoma"/>
              </a:rPr>
              <a:t>h</a:t>
            </a:r>
            <a:r>
              <a:rPr dirty="0" sz="3150" spc="15" b="1">
                <a:latin typeface="Tahoma"/>
                <a:cs typeface="Tahoma"/>
              </a:rPr>
              <a:t>o</a:t>
            </a:r>
            <a:r>
              <a:rPr dirty="0" sz="3150" spc="-65" b="1">
                <a:latin typeface="Tahoma"/>
                <a:cs typeface="Tahoma"/>
              </a:rPr>
              <a:t>u</a:t>
            </a:r>
            <a:r>
              <a:rPr dirty="0" sz="3150" spc="5" b="1">
                <a:latin typeface="Tahoma"/>
                <a:cs typeface="Tahoma"/>
              </a:rPr>
              <a:t>t</a:t>
            </a:r>
            <a:r>
              <a:rPr dirty="0" sz="3150" spc="-185" b="1">
                <a:latin typeface="Tahoma"/>
                <a:cs typeface="Tahoma"/>
              </a:rPr>
              <a:t> </a:t>
            </a:r>
            <a:r>
              <a:rPr dirty="0" sz="3150" spc="-330" b="1">
                <a:latin typeface="Tahoma"/>
                <a:cs typeface="Tahoma"/>
              </a:rPr>
              <a:t>w</a:t>
            </a:r>
            <a:r>
              <a:rPr dirty="0" sz="3150" spc="-45" b="1">
                <a:latin typeface="Tahoma"/>
                <a:cs typeface="Tahoma"/>
              </a:rPr>
              <a:t>i</a:t>
            </a:r>
            <a:r>
              <a:rPr dirty="0" sz="3150" spc="-40" b="1">
                <a:latin typeface="Tahoma"/>
                <a:cs typeface="Tahoma"/>
              </a:rPr>
              <a:t>n</a:t>
            </a:r>
            <a:r>
              <a:rPr dirty="0" sz="3150" spc="40" b="1">
                <a:latin typeface="Tahoma"/>
                <a:cs typeface="Tahoma"/>
              </a:rPr>
              <a:t>d</a:t>
            </a:r>
            <a:r>
              <a:rPr dirty="0" sz="3150" spc="15" b="1">
                <a:latin typeface="Tahoma"/>
                <a:cs typeface="Tahoma"/>
              </a:rPr>
              <a:t>o</a:t>
            </a:r>
            <a:r>
              <a:rPr dirty="0" sz="3150" spc="-325" b="1">
                <a:latin typeface="Tahoma"/>
                <a:cs typeface="Tahoma"/>
              </a:rPr>
              <a:t>w</a:t>
            </a:r>
            <a:r>
              <a:rPr dirty="0" sz="3150" spc="-185" b="1">
                <a:latin typeface="Tahoma"/>
                <a:cs typeface="Tahoma"/>
              </a:rPr>
              <a:t> </a:t>
            </a:r>
            <a:r>
              <a:rPr dirty="0" sz="3150" spc="10" b="1">
                <a:latin typeface="Tahoma"/>
                <a:cs typeface="Tahoma"/>
              </a:rPr>
              <a:t>f</a:t>
            </a:r>
            <a:r>
              <a:rPr dirty="0" sz="3150" spc="-65" b="1">
                <a:latin typeface="Tahoma"/>
                <a:cs typeface="Tahoma"/>
              </a:rPr>
              <a:t>u</a:t>
            </a:r>
            <a:r>
              <a:rPr dirty="0" sz="3150" spc="-40" b="1">
                <a:latin typeface="Tahoma"/>
                <a:cs typeface="Tahoma"/>
              </a:rPr>
              <a:t>n</a:t>
            </a:r>
            <a:r>
              <a:rPr dirty="0" sz="3150" spc="80" b="1">
                <a:latin typeface="Tahoma"/>
                <a:cs typeface="Tahoma"/>
              </a:rPr>
              <a:t>c</a:t>
            </a:r>
            <a:r>
              <a:rPr dirty="0" sz="3150" b="1">
                <a:latin typeface="Tahoma"/>
                <a:cs typeface="Tahoma"/>
              </a:rPr>
              <a:t>t</a:t>
            </a:r>
            <a:r>
              <a:rPr dirty="0" sz="3150" spc="-45" b="1">
                <a:latin typeface="Tahoma"/>
                <a:cs typeface="Tahoma"/>
              </a:rPr>
              <a:t>i</a:t>
            </a:r>
            <a:r>
              <a:rPr dirty="0" sz="3150" spc="15" b="1">
                <a:latin typeface="Tahoma"/>
                <a:cs typeface="Tahoma"/>
              </a:rPr>
              <a:t>o</a:t>
            </a:r>
            <a:r>
              <a:rPr dirty="0" sz="3150" spc="-40" b="1">
                <a:latin typeface="Tahoma"/>
                <a:cs typeface="Tahoma"/>
              </a:rPr>
              <a:t>n</a:t>
            </a:r>
            <a:r>
              <a:rPr dirty="0" sz="3150" spc="-60" b="1">
                <a:latin typeface="Tahoma"/>
                <a:cs typeface="Tahoma"/>
              </a:rPr>
              <a:t>s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85"/>
              </a:spcBef>
              <a:tabLst>
                <a:tab pos="519430" algn="l"/>
              </a:tabLst>
            </a:pPr>
            <a:r>
              <a:rPr dirty="0" sz="2850" spc="-185" b="1">
                <a:latin typeface="Tahoma"/>
                <a:cs typeface="Tahoma"/>
              </a:rPr>
              <a:t>a)	</a:t>
            </a:r>
            <a:r>
              <a:rPr dirty="0" sz="2850" b="1">
                <a:latin typeface="Tahoma"/>
                <a:cs typeface="Tahoma"/>
              </a:rPr>
              <a:t>SELECT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b="1">
                <a:latin typeface="Tahoma"/>
                <a:cs typeface="Tahoma"/>
              </a:rPr>
              <a:t>distinct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10" b="1">
                <a:latin typeface="Tahoma"/>
                <a:cs typeface="Tahoma"/>
              </a:rPr>
              <a:t>P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175" b="1">
                <a:latin typeface="Tahoma"/>
                <a:cs typeface="Tahoma"/>
              </a:rPr>
              <a:t>ID,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50" b="1">
                <a:latin typeface="Tahoma"/>
                <a:cs typeface="Tahoma"/>
              </a:rPr>
              <a:t>cast(start</a:t>
            </a:r>
            <a:r>
              <a:rPr dirty="0" sz="2850" spc="-155" b="1">
                <a:latin typeface="Tahoma"/>
                <a:cs typeface="Tahoma"/>
              </a:rPr>
              <a:t> </a:t>
            </a:r>
            <a:r>
              <a:rPr dirty="0" sz="2850" spc="-20" b="1">
                <a:latin typeface="Tahoma"/>
                <a:cs typeface="Tahoma"/>
              </a:rPr>
              <a:t>datetime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65" b="1">
                <a:latin typeface="Tahoma"/>
                <a:cs typeface="Tahoma"/>
              </a:rPr>
              <a:t>as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65" b="1">
                <a:latin typeface="Tahoma"/>
                <a:cs typeface="Tahoma"/>
              </a:rPr>
              <a:t>date)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65" b="1">
                <a:latin typeface="Tahoma"/>
                <a:cs typeface="Tahoma"/>
              </a:rPr>
              <a:t>as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20" b="1">
                <a:latin typeface="Tahoma"/>
                <a:cs typeface="Tahoma"/>
              </a:rPr>
              <a:t>dated,</a:t>
            </a:r>
            <a:endParaRPr sz="2850">
              <a:latin typeface="Tahoma"/>
              <a:cs typeface="Tahoma"/>
            </a:endParaRPr>
          </a:p>
          <a:p>
            <a:pPr marL="268605" marR="260985" indent="732790">
              <a:lnSpc>
                <a:spcPct val="116199"/>
              </a:lnSpc>
            </a:pPr>
            <a:r>
              <a:rPr dirty="0" sz="2850" spc="-55" b="1">
                <a:latin typeface="Tahoma"/>
                <a:cs typeface="Tahoma"/>
              </a:rPr>
              <a:t>S</a:t>
            </a:r>
            <a:r>
              <a:rPr dirty="0" sz="2850" spc="55" b="1">
                <a:latin typeface="Tahoma"/>
                <a:cs typeface="Tahoma"/>
              </a:rPr>
              <a:t>U</a:t>
            </a:r>
            <a:r>
              <a:rPr dirty="0" sz="2850" spc="85" b="1">
                <a:latin typeface="Tahoma"/>
                <a:cs typeface="Tahoma"/>
              </a:rPr>
              <a:t>M</a:t>
            </a:r>
            <a:r>
              <a:rPr dirty="0" sz="2850" spc="-285" b="1">
                <a:latin typeface="Tahoma"/>
                <a:cs typeface="Tahoma"/>
              </a:rPr>
              <a:t>(</a:t>
            </a:r>
            <a:r>
              <a:rPr dirty="0" sz="2850" spc="-105" b="1">
                <a:latin typeface="Tahoma"/>
                <a:cs typeface="Tahoma"/>
              </a:rPr>
              <a:t>K</a:t>
            </a:r>
            <a:r>
              <a:rPr dirty="0" sz="2850" spc="-35" b="1">
                <a:latin typeface="Tahoma"/>
                <a:cs typeface="Tahoma"/>
              </a:rPr>
              <a:t>i</a:t>
            </a:r>
            <a:r>
              <a:rPr dirty="0" sz="2850" spc="20" b="1">
                <a:latin typeface="Tahoma"/>
                <a:cs typeface="Tahoma"/>
              </a:rPr>
              <a:t>l</a:t>
            </a:r>
            <a:r>
              <a:rPr dirty="0" sz="2850" spc="25" b="1">
                <a:latin typeface="Tahoma"/>
                <a:cs typeface="Tahoma"/>
              </a:rPr>
              <a:t>l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95" b="1">
                <a:latin typeface="Tahoma"/>
                <a:cs typeface="Tahoma"/>
              </a:rPr>
              <a:t>C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50" b="1">
                <a:latin typeface="Tahoma"/>
                <a:cs typeface="Tahoma"/>
              </a:rPr>
              <a:t>u</a:t>
            </a:r>
            <a:r>
              <a:rPr dirty="0" sz="2850" spc="-25" b="1">
                <a:latin typeface="Tahoma"/>
                <a:cs typeface="Tahoma"/>
              </a:rPr>
              <a:t>n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80" b="1">
                <a:latin typeface="Tahoma"/>
                <a:cs typeface="Tahoma"/>
              </a:rPr>
              <a:t>)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10" b="1">
                <a:latin typeface="Tahoma"/>
                <a:cs typeface="Tahoma"/>
              </a:rPr>
              <a:t>V</a:t>
            </a:r>
            <a:r>
              <a:rPr dirty="0" sz="2850" spc="-5" b="1">
                <a:latin typeface="Tahoma"/>
                <a:cs typeface="Tahoma"/>
              </a:rPr>
              <a:t>E</a:t>
            </a:r>
            <a:r>
              <a:rPr dirty="0" sz="2850" spc="-160" b="1">
                <a:latin typeface="Tahoma"/>
                <a:cs typeface="Tahoma"/>
              </a:rPr>
              <a:t>R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285" b="1">
                <a:latin typeface="Tahoma"/>
                <a:cs typeface="Tahoma"/>
              </a:rPr>
              <a:t>(</a:t>
            </a:r>
            <a:r>
              <a:rPr dirty="0" sz="2850" spc="-15" b="1">
                <a:latin typeface="Tahoma"/>
                <a:cs typeface="Tahoma"/>
              </a:rPr>
              <a:t>P</a:t>
            </a:r>
            <a:r>
              <a:rPr dirty="0" sz="2850" spc="35" b="1">
                <a:latin typeface="Tahoma"/>
                <a:cs typeface="Tahoma"/>
              </a:rPr>
              <a:t>A</a:t>
            </a:r>
            <a:r>
              <a:rPr dirty="0" sz="2850" spc="-165" b="1">
                <a:latin typeface="Tahoma"/>
                <a:cs typeface="Tahoma"/>
              </a:rPr>
              <a:t>R</a:t>
            </a:r>
            <a:r>
              <a:rPr dirty="0" sz="2850" spc="-60" b="1">
                <a:latin typeface="Tahoma"/>
                <a:cs typeface="Tahoma"/>
              </a:rPr>
              <a:t>T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-60" b="1">
                <a:latin typeface="Tahoma"/>
                <a:cs typeface="Tahoma"/>
              </a:rPr>
              <a:t>T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45" b="1">
                <a:latin typeface="Tahoma"/>
                <a:cs typeface="Tahoma"/>
              </a:rPr>
              <a:t>N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35" b="1">
                <a:latin typeface="Tahoma"/>
                <a:cs typeface="Tahoma"/>
              </a:rPr>
              <a:t>B</a:t>
            </a:r>
            <a:r>
              <a:rPr dirty="0" sz="2850" spc="-75" b="1">
                <a:latin typeface="Tahoma"/>
                <a:cs typeface="Tahoma"/>
              </a:rPr>
              <a:t>Y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15" b="1">
                <a:latin typeface="Tahoma"/>
                <a:cs typeface="Tahoma"/>
              </a:rPr>
              <a:t>P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100" b="1">
                <a:latin typeface="Tahoma"/>
                <a:cs typeface="Tahoma"/>
              </a:rPr>
              <a:t>,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80" b="1">
                <a:latin typeface="Tahoma"/>
                <a:cs typeface="Tahoma"/>
              </a:rPr>
              <a:t>c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85" b="1">
                <a:latin typeface="Tahoma"/>
                <a:cs typeface="Tahoma"/>
              </a:rPr>
              <a:t>(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10" b="1">
                <a:latin typeface="Tahoma"/>
                <a:cs typeface="Tahoma"/>
              </a:rPr>
              <a:t>t  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35" b="1">
                <a:latin typeface="Tahoma"/>
                <a:cs typeface="Tahoma"/>
              </a:rPr>
              <a:t>i</a:t>
            </a:r>
            <a:r>
              <a:rPr dirty="0" sz="2850" spc="-55" b="1">
                <a:latin typeface="Tahoma"/>
                <a:cs typeface="Tahoma"/>
              </a:rPr>
              <a:t>m</a:t>
            </a:r>
            <a:r>
              <a:rPr dirty="0" sz="2850" spc="-20" b="1">
                <a:latin typeface="Tahoma"/>
                <a:cs typeface="Tahoma"/>
              </a:rPr>
              <a:t>e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45" b="1">
                <a:latin typeface="Tahoma"/>
                <a:cs typeface="Tahoma"/>
              </a:rPr>
              <a:t>s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280" b="1">
                <a:latin typeface="Tahoma"/>
                <a:cs typeface="Tahoma"/>
              </a:rPr>
              <a:t>)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30" b="1">
                <a:latin typeface="Tahoma"/>
                <a:cs typeface="Tahoma"/>
              </a:rPr>
              <a:t>r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40" b="1">
                <a:latin typeface="Tahoma"/>
                <a:cs typeface="Tahoma"/>
              </a:rPr>
              <a:t>b</a:t>
            </a:r>
            <a:r>
              <a:rPr dirty="0" sz="2850" spc="10" b="1">
                <a:latin typeface="Tahoma"/>
                <a:cs typeface="Tahoma"/>
              </a:rPr>
              <a:t>y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80" b="1">
                <a:latin typeface="Tahoma"/>
                <a:cs typeface="Tahoma"/>
              </a:rPr>
              <a:t>c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85" b="1">
                <a:latin typeface="Tahoma"/>
                <a:cs typeface="Tahoma"/>
              </a:rPr>
              <a:t>(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10" b="1">
                <a:latin typeface="Tahoma"/>
                <a:cs typeface="Tahoma"/>
              </a:rPr>
              <a:t>t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35" b="1">
                <a:latin typeface="Tahoma"/>
                <a:cs typeface="Tahoma"/>
              </a:rPr>
              <a:t>i</a:t>
            </a:r>
            <a:r>
              <a:rPr dirty="0" sz="2850" spc="-55" b="1">
                <a:latin typeface="Tahoma"/>
                <a:cs typeface="Tahoma"/>
              </a:rPr>
              <a:t>m</a:t>
            </a:r>
            <a:r>
              <a:rPr dirty="0" sz="2850" spc="-20" b="1">
                <a:latin typeface="Tahoma"/>
                <a:cs typeface="Tahoma"/>
              </a:rPr>
              <a:t>e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45" b="1">
                <a:latin typeface="Tahoma"/>
                <a:cs typeface="Tahoma"/>
              </a:rPr>
              <a:t>s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285" b="1">
                <a:latin typeface="Tahoma"/>
                <a:cs typeface="Tahoma"/>
              </a:rPr>
              <a:t>)</a:t>
            </a:r>
            <a:r>
              <a:rPr dirty="0" sz="2850" spc="-280" b="1">
                <a:latin typeface="Tahoma"/>
                <a:cs typeface="Tahoma"/>
              </a:rPr>
              <a:t>)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35" b="1">
                <a:latin typeface="Tahoma"/>
                <a:cs typeface="Tahoma"/>
              </a:rPr>
              <a:t>A</a:t>
            </a:r>
            <a:r>
              <a:rPr dirty="0" sz="2850" spc="-50" b="1">
                <a:latin typeface="Tahoma"/>
                <a:cs typeface="Tahoma"/>
              </a:rPr>
              <a:t>S</a:t>
            </a:r>
            <a:endParaRPr sz="2850">
              <a:latin typeface="Tahoma"/>
              <a:cs typeface="Tahoma"/>
            </a:endParaRPr>
          </a:p>
          <a:p>
            <a:pPr marL="891540">
              <a:lnSpc>
                <a:spcPct val="100000"/>
              </a:lnSpc>
              <a:spcBef>
                <a:spcPts val="555"/>
              </a:spcBef>
            </a:pPr>
            <a:r>
              <a:rPr dirty="0" sz="2850" spc="-200" b="1">
                <a:latin typeface="Tahoma"/>
                <a:cs typeface="Tahoma"/>
              </a:rPr>
              <a:t>g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55" b="1">
                <a:latin typeface="Tahoma"/>
                <a:cs typeface="Tahoma"/>
              </a:rPr>
              <a:t>m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45" b="1">
                <a:latin typeface="Tahoma"/>
                <a:cs typeface="Tahoma"/>
              </a:rPr>
              <a:t>p</a:t>
            </a:r>
            <a:r>
              <a:rPr dirty="0" sz="2850" spc="25" b="1">
                <a:latin typeface="Tahoma"/>
                <a:cs typeface="Tahoma"/>
              </a:rPr>
              <a:t>l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10" b="1">
                <a:latin typeface="Tahoma"/>
                <a:cs typeface="Tahoma"/>
              </a:rPr>
              <a:t>F</a:t>
            </a:r>
            <a:r>
              <a:rPr dirty="0" sz="2850" spc="-165" b="1">
                <a:latin typeface="Tahoma"/>
                <a:cs typeface="Tahoma"/>
              </a:rPr>
              <a:t>R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90" b="1">
                <a:latin typeface="Tahoma"/>
                <a:cs typeface="Tahoma"/>
              </a:rPr>
              <a:t>M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20" b="1">
                <a:latin typeface="Tahoma"/>
                <a:cs typeface="Tahoma"/>
              </a:rPr>
              <a:t>l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b="1">
                <a:latin typeface="Tahoma"/>
                <a:cs typeface="Tahoma"/>
              </a:rPr>
              <a:t>v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20" b="1">
                <a:latin typeface="Tahoma"/>
                <a:cs typeface="Tahoma"/>
              </a:rPr>
              <a:t>l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35" b="1">
                <a:latin typeface="Tahoma"/>
                <a:cs typeface="Tahoma"/>
              </a:rPr>
              <a:t>i</a:t>
            </a:r>
            <a:r>
              <a:rPr dirty="0" sz="2850" spc="20" b="1">
                <a:latin typeface="Tahoma"/>
                <a:cs typeface="Tahoma"/>
              </a:rPr>
              <a:t>l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-220" b="1">
                <a:latin typeface="Tahoma"/>
                <a:cs typeface="Tahoma"/>
              </a:rPr>
              <a:t>2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30" b="1">
                <a:latin typeface="Tahoma"/>
                <a:cs typeface="Tahoma"/>
              </a:rPr>
              <a:t>o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30" b="1">
                <a:latin typeface="Tahoma"/>
                <a:cs typeface="Tahoma"/>
              </a:rPr>
              <a:t>r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40" b="1">
                <a:latin typeface="Tahoma"/>
                <a:cs typeface="Tahoma"/>
              </a:rPr>
              <a:t>b</a:t>
            </a:r>
            <a:r>
              <a:rPr dirty="0" sz="2850" spc="10" b="1">
                <a:latin typeface="Tahoma"/>
                <a:cs typeface="Tahoma"/>
              </a:rPr>
              <a:t>y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15" b="1">
                <a:latin typeface="Tahoma"/>
                <a:cs typeface="Tahoma"/>
              </a:rPr>
              <a:t>P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100" b="1">
                <a:latin typeface="Tahoma"/>
                <a:cs typeface="Tahoma"/>
              </a:rPr>
              <a:t>,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240" b="1">
                <a:latin typeface="Tahoma"/>
                <a:cs typeface="Tahoma"/>
              </a:rPr>
              <a:t>;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7330" y="6801529"/>
            <a:ext cx="9740265" cy="153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34975" marR="5080" indent="-422909">
              <a:lnSpc>
                <a:spcPct val="116199"/>
              </a:lnSpc>
              <a:spcBef>
                <a:spcPts val="95"/>
              </a:spcBef>
            </a:pPr>
            <a:r>
              <a:rPr dirty="0" sz="2850" spc="40" b="1">
                <a:latin typeface="Tahoma"/>
                <a:cs typeface="Tahoma"/>
              </a:rPr>
              <a:t>b</a:t>
            </a:r>
            <a:r>
              <a:rPr dirty="0" sz="2850" spc="-280" b="1">
                <a:latin typeface="Tahoma"/>
                <a:cs typeface="Tahoma"/>
              </a:rPr>
              <a:t>)</a:t>
            </a:r>
            <a:r>
              <a:rPr dirty="0" sz="2850" b="1">
                <a:latin typeface="Tahoma"/>
                <a:cs typeface="Tahoma"/>
              </a:rPr>
              <a:t> </a:t>
            </a:r>
            <a:r>
              <a:rPr dirty="0" sz="2850" spc="-320" b="1">
                <a:latin typeface="Tahoma"/>
                <a:cs typeface="Tahoma"/>
              </a:rPr>
              <a:t> </a:t>
            </a:r>
            <a:r>
              <a:rPr dirty="0" sz="2850" spc="-55" b="1">
                <a:latin typeface="Tahoma"/>
                <a:cs typeface="Tahoma"/>
              </a:rPr>
              <a:t>S</a:t>
            </a:r>
            <a:r>
              <a:rPr dirty="0" sz="2850" spc="-5" b="1">
                <a:latin typeface="Tahoma"/>
                <a:cs typeface="Tahoma"/>
              </a:rPr>
              <a:t>E</a:t>
            </a:r>
            <a:r>
              <a:rPr dirty="0" sz="2850" spc="15" b="1">
                <a:latin typeface="Tahoma"/>
                <a:cs typeface="Tahoma"/>
              </a:rPr>
              <a:t>L</a:t>
            </a:r>
            <a:r>
              <a:rPr dirty="0" sz="2850" spc="-5" b="1">
                <a:latin typeface="Tahoma"/>
                <a:cs typeface="Tahoma"/>
              </a:rPr>
              <a:t>E</a:t>
            </a:r>
            <a:r>
              <a:rPr dirty="0" sz="2850" spc="95" b="1">
                <a:latin typeface="Tahoma"/>
                <a:cs typeface="Tahoma"/>
              </a:rPr>
              <a:t>C</a:t>
            </a:r>
            <a:r>
              <a:rPr dirty="0" sz="2850" spc="-55" b="1">
                <a:latin typeface="Tahoma"/>
                <a:cs typeface="Tahoma"/>
              </a:rPr>
              <a:t>T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15" b="1">
                <a:latin typeface="Tahoma"/>
                <a:cs typeface="Tahoma"/>
              </a:rPr>
              <a:t>P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100" b="1">
                <a:latin typeface="Tahoma"/>
                <a:cs typeface="Tahoma"/>
              </a:rPr>
              <a:t>,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80" b="1">
                <a:latin typeface="Tahoma"/>
                <a:cs typeface="Tahoma"/>
              </a:rPr>
              <a:t>c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85" b="1">
                <a:latin typeface="Tahoma"/>
                <a:cs typeface="Tahoma"/>
              </a:rPr>
              <a:t>(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35" b="1">
                <a:latin typeface="Tahoma"/>
                <a:cs typeface="Tahoma"/>
              </a:rPr>
              <a:t>i</a:t>
            </a:r>
            <a:r>
              <a:rPr dirty="0" sz="2850" spc="-55" b="1">
                <a:latin typeface="Tahoma"/>
                <a:cs typeface="Tahoma"/>
              </a:rPr>
              <a:t>m</a:t>
            </a:r>
            <a:r>
              <a:rPr dirty="0" sz="2850" spc="-20" b="1">
                <a:latin typeface="Tahoma"/>
                <a:cs typeface="Tahoma"/>
              </a:rPr>
              <a:t>e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45" b="1">
                <a:latin typeface="Tahoma"/>
                <a:cs typeface="Tahoma"/>
              </a:rPr>
              <a:t>s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280" b="1">
                <a:latin typeface="Tahoma"/>
                <a:cs typeface="Tahoma"/>
              </a:rPr>
              <a:t>)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45" b="1">
                <a:latin typeface="Tahoma"/>
                <a:cs typeface="Tahoma"/>
              </a:rPr>
              <a:t>s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95" b="1">
                <a:latin typeface="Tahoma"/>
                <a:cs typeface="Tahoma"/>
              </a:rPr>
              <a:t>,  </a:t>
            </a:r>
            <a:r>
              <a:rPr dirty="0" sz="2850" spc="-70" b="1">
                <a:latin typeface="Tahoma"/>
                <a:cs typeface="Tahoma"/>
              </a:rPr>
              <a:t>SUM(Kill_Count)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15" b="1">
                <a:latin typeface="Tahoma"/>
                <a:cs typeface="Tahoma"/>
              </a:rPr>
              <a:t>FROM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60" b="1">
                <a:latin typeface="Tahoma"/>
                <a:cs typeface="Tahoma"/>
              </a:rPr>
              <a:t>level_details2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group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25" b="1">
                <a:latin typeface="Tahoma"/>
                <a:cs typeface="Tahoma"/>
              </a:rPr>
              <a:t>by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210" b="1">
                <a:latin typeface="Tahoma"/>
                <a:cs typeface="Tahoma"/>
              </a:rPr>
              <a:t>P_ID, </a:t>
            </a:r>
            <a:r>
              <a:rPr dirty="0" sz="2850" spc="-825" b="1">
                <a:latin typeface="Tahoma"/>
                <a:cs typeface="Tahoma"/>
              </a:rPr>
              <a:t> </a:t>
            </a:r>
            <a:r>
              <a:rPr dirty="0" sz="2850" spc="80" b="1">
                <a:latin typeface="Tahoma"/>
                <a:cs typeface="Tahoma"/>
              </a:rPr>
              <a:t>c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85" b="1">
                <a:latin typeface="Tahoma"/>
                <a:cs typeface="Tahoma"/>
              </a:rPr>
              <a:t>(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35" b="1">
                <a:latin typeface="Tahoma"/>
                <a:cs typeface="Tahoma"/>
              </a:rPr>
              <a:t>i</a:t>
            </a:r>
            <a:r>
              <a:rPr dirty="0" sz="2850" spc="-55" b="1">
                <a:latin typeface="Tahoma"/>
                <a:cs typeface="Tahoma"/>
              </a:rPr>
              <a:t>m</a:t>
            </a:r>
            <a:r>
              <a:rPr dirty="0" sz="2850" spc="-20" b="1">
                <a:latin typeface="Tahoma"/>
                <a:cs typeface="Tahoma"/>
              </a:rPr>
              <a:t>e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45" b="1">
                <a:latin typeface="Tahoma"/>
                <a:cs typeface="Tahoma"/>
              </a:rPr>
              <a:t>s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280" b="1">
                <a:latin typeface="Tahoma"/>
                <a:cs typeface="Tahoma"/>
              </a:rPr>
              <a:t>)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30" b="1">
                <a:latin typeface="Tahoma"/>
                <a:cs typeface="Tahoma"/>
              </a:rPr>
              <a:t>r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40" b="1">
                <a:latin typeface="Tahoma"/>
                <a:cs typeface="Tahoma"/>
              </a:rPr>
              <a:t>b</a:t>
            </a:r>
            <a:r>
              <a:rPr dirty="0" sz="2850" spc="10" b="1">
                <a:latin typeface="Tahoma"/>
                <a:cs typeface="Tahoma"/>
              </a:rPr>
              <a:t>y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15" b="1">
                <a:latin typeface="Tahoma"/>
                <a:cs typeface="Tahoma"/>
              </a:rPr>
              <a:t>P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100" b="1">
                <a:latin typeface="Tahoma"/>
                <a:cs typeface="Tahoma"/>
              </a:rPr>
              <a:t>,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240" b="1">
                <a:latin typeface="Tahoma"/>
                <a:cs typeface="Tahoma"/>
              </a:rPr>
              <a:t>;</a:t>
            </a:r>
            <a:endParaRPr sz="28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698" y="6279629"/>
            <a:ext cx="3428999" cy="35623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45" y="2520337"/>
            <a:ext cx="5969873" cy="54959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35291" y="3438235"/>
            <a:ext cx="10326370" cy="406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28090" marR="1220470">
              <a:lnSpc>
                <a:spcPct val="116199"/>
              </a:lnSpc>
              <a:spcBef>
                <a:spcPts val="95"/>
              </a:spcBef>
            </a:pPr>
            <a:r>
              <a:rPr dirty="0" sz="2850" spc="-85" b="1">
                <a:latin typeface="Tahoma"/>
                <a:cs typeface="Tahoma"/>
              </a:rPr>
              <a:t>with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45" b="1">
                <a:latin typeface="Tahoma"/>
                <a:cs typeface="Tahoma"/>
              </a:rPr>
              <a:t>cstages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65" b="1">
                <a:latin typeface="Tahoma"/>
                <a:cs typeface="Tahoma"/>
              </a:rPr>
              <a:t>as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(select</a:t>
            </a:r>
            <a:r>
              <a:rPr dirty="0" sz="2850" spc="-155" b="1">
                <a:latin typeface="Tahoma"/>
                <a:cs typeface="Tahoma"/>
              </a:rPr>
              <a:t> </a:t>
            </a:r>
            <a:r>
              <a:rPr dirty="0" sz="2850" spc="-210" b="1">
                <a:latin typeface="Tahoma"/>
                <a:cs typeface="Tahoma"/>
              </a:rPr>
              <a:t>P_ID,</a:t>
            </a:r>
            <a:r>
              <a:rPr dirty="0" sz="2850" spc="-155" b="1">
                <a:latin typeface="Tahoma"/>
                <a:cs typeface="Tahoma"/>
              </a:rPr>
              <a:t> </a:t>
            </a:r>
            <a:r>
              <a:rPr dirty="0" sz="2850" spc="-70" b="1">
                <a:latin typeface="Tahoma"/>
                <a:cs typeface="Tahoma"/>
              </a:rPr>
              <a:t>Stages_crossed, </a:t>
            </a:r>
            <a:r>
              <a:rPr dirty="0" sz="2850" spc="-819" b="1">
                <a:latin typeface="Tahoma"/>
                <a:cs typeface="Tahoma"/>
              </a:rPr>
              <a:t> 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35" b="1">
                <a:latin typeface="Tahoma"/>
                <a:cs typeface="Tahoma"/>
              </a:rPr>
              <a:t>i</a:t>
            </a:r>
            <a:r>
              <a:rPr dirty="0" sz="2850" spc="-55" b="1">
                <a:latin typeface="Tahoma"/>
                <a:cs typeface="Tahoma"/>
              </a:rPr>
              <a:t>m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100" b="1">
                <a:latin typeface="Tahoma"/>
                <a:cs typeface="Tahoma"/>
              </a:rPr>
              <a:t>,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290" b="1">
                <a:latin typeface="Tahoma"/>
                <a:cs typeface="Tahoma"/>
              </a:rPr>
              <a:t>w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-25" b="1">
                <a:latin typeface="Tahoma"/>
                <a:cs typeface="Tahoma"/>
              </a:rPr>
              <a:t>n</a:t>
            </a:r>
            <a:r>
              <a:rPr dirty="0" sz="2850" spc="-50" b="1">
                <a:latin typeface="Tahoma"/>
                <a:cs typeface="Tahoma"/>
              </a:rPr>
              <a:t>u</a:t>
            </a:r>
            <a:r>
              <a:rPr dirty="0" sz="2850" spc="-55" b="1">
                <a:latin typeface="Tahoma"/>
                <a:cs typeface="Tahoma"/>
              </a:rPr>
              <a:t>m</a:t>
            </a:r>
            <a:r>
              <a:rPr dirty="0" sz="2850" spc="40" b="1">
                <a:latin typeface="Tahoma"/>
                <a:cs typeface="Tahoma"/>
              </a:rPr>
              <a:t>b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-285" b="1">
                <a:latin typeface="Tahoma"/>
                <a:cs typeface="Tahoma"/>
              </a:rPr>
              <a:t>(</a:t>
            </a:r>
            <a:r>
              <a:rPr dirty="0" sz="2850" spc="-280" b="1">
                <a:latin typeface="Tahoma"/>
                <a:cs typeface="Tahoma"/>
              </a:rPr>
              <a:t>)</a:t>
            </a:r>
            <a:endParaRPr sz="2850">
              <a:latin typeface="Tahoma"/>
              <a:cs typeface="Tahoma"/>
            </a:endParaRPr>
          </a:p>
          <a:p>
            <a:pPr algn="ctr" marL="12065" marR="5080">
              <a:lnSpc>
                <a:spcPct val="116199"/>
              </a:lnSpc>
              <a:spcBef>
                <a:spcPts val="5"/>
              </a:spcBef>
            </a:pP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b="1">
                <a:latin typeface="Tahoma"/>
                <a:cs typeface="Tahoma"/>
              </a:rPr>
              <a:t>v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30" b="1">
                <a:latin typeface="Tahoma"/>
                <a:cs typeface="Tahoma"/>
              </a:rPr>
              <a:t>r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285" b="1">
                <a:latin typeface="Tahoma"/>
                <a:cs typeface="Tahoma"/>
              </a:rPr>
              <a:t>(</a:t>
            </a:r>
            <a:r>
              <a:rPr dirty="0" sz="2850" spc="45" b="1">
                <a:latin typeface="Tahoma"/>
                <a:cs typeface="Tahoma"/>
              </a:rPr>
              <a:t>p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35" b="1">
                <a:latin typeface="Tahoma"/>
                <a:cs typeface="Tahoma"/>
              </a:rPr>
              <a:t>i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35" b="1">
                <a:latin typeface="Tahoma"/>
                <a:cs typeface="Tahoma"/>
              </a:rPr>
              <a:t>i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20" b="1">
                <a:latin typeface="Tahoma"/>
                <a:cs typeface="Tahoma"/>
              </a:rPr>
              <a:t>n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40" b="1">
                <a:latin typeface="Tahoma"/>
                <a:cs typeface="Tahoma"/>
              </a:rPr>
              <a:t>b</a:t>
            </a:r>
            <a:r>
              <a:rPr dirty="0" sz="2850" spc="10" b="1">
                <a:latin typeface="Tahoma"/>
                <a:cs typeface="Tahoma"/>
              </a:rPr>
              <a:t>y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15" b="1">
                <a:latin typeface="Tahoma"/>
                <a:cs typeface="Tahoma"/>
              </a:rPr>
              <a:t>P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5" b="1">
                <a:latin typeface="Tahoma"/>
                <a:cs typeface="Tahoma"/>
              </a:rPr>
              <a:t>D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30" b="1">
                <a:latin typeface="Tahoma"/>
                <a:cs typeface="Tahoma"/>
              </a:rPr>
              <a:t>r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40" b="1">
                <a:latin typeface="Tahoma"/>
                <a:cs typeface="Tahoma"/>
              </a:rPr>
              <a:t>b</a:t>
            </a:r>
            <a:r>
              <a:rPr dirty="0" sz="2850" spc="10" b="1">
                <a:latin typeface="Tahoma"/>
                <a:cs typeface="Tahoma"/>
              </a:rPr>
              <a:t>y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35" b="1">
                <a:latin typeface="Tahoma"/>
                <a:cs typeface="Tahoma"/>
              </a:rPr>
              <a:t>i</a:t>
            </a:r>
            <a:r>
              <a:rPr dirty="0" sz="2850" spc="-55" b="1">
                <a:latin typeface="Tahoma"/>
                <a:cs typeface="Tahoma"/>
              </a:rPr>
              <a:t>m</a:t>
            </a:r>
            <a:r>
              <a:rPr dirty="0" sz="2850" spc="-20" b="1">
                <a:latin typeface="Tahoma"/>
                <a:cs typeface="Tahoma"/>
              </a:rPr>
              <a:t>e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80" b="1">
                <a:latin typeface="Tahoma"/>
                <a:cs typeface="Tahoma"/>
              </a:rPr>
              <a:t>c</a:t>
            </a:r>
            <a:r>
              <a:rPr dirty="0" sz="2850" spc="-280" b="1">
                <a:latin typeface="Tahoma"/>
                <a:cs typeface="Tahoma"/>
              </a:rPr>
              <a:t>)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45" b="1">
                <a:latin typeface="Tahoma"/>
                <a:cs typeface="Tahoma"/>
              </a:rPr>
              <a:t>s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-15" b="1">
                <a:latin typeface="Tahoma"/>
                <a:cs typeface="Tahoma"/>
              </a:rPr>
              <a:t>n  </a:t>
            </a:r>
            <a:r>
              <a:rPr dirty="0" sz="2850" spc="-10" b="1">
                <a:latin typeface="Tahoma"/>
                <a:cs typeface="Tahoma"/>
              </a:rPr>
              <a:t>from</a:t>
            </a:r>
            <a:endParaRPr sz="28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2850" spc="-75" b="1">
                <a:latin typeface="Tahoma"/>
                <a:cs typeface="Tahoma"/>
              </a:rPr>
              <a:t>level_details2)</a:t>
            </a:r>
            <a:endParaRPr sz="2850">
              <a:latin typeface="Tahoma"/>
              <a:cs typeface="Tahoma"/>
            </a:endParaRPr>
          </a:p>
          <a:p>
            <a:pPr algn="ctr" marL="295910" marR="288290">
              <a:lnSpc>
                <a:spcPct val="116199"/>
              </a:lnSpc>
            </a:pPr>
            <a:r>
              <a:rPr dirty="0" sz="2850" b="1">
                <a:latin typeface="Tahoma"/>
                <a:cs typeface="Tahoma"/>
              </a:rPr>
              <a:t>select</a:t>
            </a:r>
            <a:r>
              <a:rPr dirty="0" sz="2850" spc="-150" b="1">
                <a:latin typeface="Tahoma"/>
                <a:cs typeface="Tahoma"/>
              </a:rPr>
              <a:t> </a:t>
            </a:r>
            <a:r>
              <a:rPr dirty="0" sz="2850" spc="-210" b="1">
                <a:latin typeface="Tahoma"/>
                <a:cs typeface="Tahoma"/>
              </a:rPr>
              <a:t>P_ID,</a:t>
            </a:r>
            <a:r>
              <a:rPr dirty="0" sz="2850" spc="-150" b="1">
                <a:latin typeface="Tahoma"/>
                <a:cs typeface="Tahoma"/>
              </a:rPr>
              <a:t> </a:t>
            </a:r>
            <a:r>
              <a:rPr dirty="0" sz="2850" spc="-50" b="1">
                <a:latin typeface="Tahoma"/>
                <a:cs typeface="Tahoma"/>
              </a:rPr>
              <a:t>sum</a:t>
            </a:r>
            <a:r>
              <a:rPr dirty="0" sz="2850" spc="-155" b="1">
                <a:latin typeface="Tahoma"/>
                <a:cs typeface="Tahoma"/>
              </a:rPr>
              <a:t> </a:t>
            </a:r>
            <a:r>
              <a:rPr dirty="0" sz="2850" spc="-95" b="1">
                <a:latin typeface="Tahoma"/>
                <a:cs typeface="Tahoma"/>
              </a:rPr>
              <a:t>(Stages_crossed),</a:t>
            </a:r>
            <a:r>
              <a:rPr dirty="0" sz="2850" spc="-150" b="1">
                <a:latin typeface="Tahoma"/>
                <a:cs typeface="Tahoma"/>
              </a:rPr>
              <a:t> </a:t>
            </a:r>
            <a:r>
              <a:rPr dirty="0" sz="2850" spc="-60" b="1">
                <a:latin typeface="Tahoma"/>
                <a:cs typeface="Tahoma"/>
              </a:rPr>
              <a:t>start_datetime</a:t>
            </a:r>
            <a:r>
              <a:rPr dirty="0" sz="2850" spc="-155" b="1">
                <a:latin typeface="Tahoma"/>
                <a:cs typeface="Tahoma"/>
              </a:rPr>
              <a:t> </a:t>
            </a:r>
            <a:r>
              <a:rPr dirty="0" sz="2850" spc="-10" b="1">
                <a:latin typeface="Tahoma"/>
                <a:cs typeface="Tahoma"/>
              </a:rPr>
              <a:t>from </a:t>
            </a:r>
            <a:r>
              <a:rPr dirty="0" sz="2850" spc="-819" b="1">
                <a:latin typeface="Tahoma"/>
                <a:cs typeface="Tahoma"/>
              </a:rPr>
              <a:t> </a:t>
            </a:r>
            <a:r>
              <a:rPr dirty="0" sz="2850" spc="-45" b="1">
                <a:latin typeface="Tahoma"/>
                <a:cs typeface="Tahoma"/>
              </a:rPr>
              <a:t>cstages</a:t>
            </a:r>
            <a:endParaRPr sz="28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2850" spc="-290" b="1">
                <a:latin typeface="Tahoma"/>
                <a:cs typeface="Tahoma"/>
              </a:rPr>
              <a:t>w</a:t>
            </a:r>
            <a:r>
              <a:rPr dirty="0" sz="2850" spc="-25" b="1">
                <a:latin typeface="Tahoma"/>
                <a:cs typeface="Tahoma"/>
              </a:rPr>
              <a:t>h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-20" b="1">
                <a:latin typeface="Tahoma"/>
                <a:cs typeface="Tahoma"/>
              </a:rPr>
              <a:t>e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-25" b="1">
                <a:latin typeface="Tahoma"/>
                <a:cs typeface="Tahoma"/>
              </a:rPr>
              <a:t>n</a:t>
            </a:r>
            <a:r>
              <a:rPr dirty="0" sz="2850" spc="-800" b="1">
                <a:latin typeface="Tahoma"/>
                <a:cs typeface="Tahoma"/>
              </a:rPr>
              <a:t>&gt;</a:t>
            </a:r>
            <a:r>
              <a:rPr dirty="0" sz="2850" spc="-310" b="1">
                <a:latin typeface="Tahoma"/>
                <a:cs typeface="Tahoma"/>
              </a:rPr>
              <a:t>1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200" b="1">
                <a:latin typeface="Tahoma"/>
                <a:cs typeface="Tahoma"/>
              </a:rPr>
              <a:t>g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50" b="1">
                <a:latin typeface="Tahoma"/>
                <a:cs typeface="Tahoma"/>
              </a:rPr>
              <a:t>u</a:t>
            </a:r>
            <a:r>
              <a:rPr dirty="0" sz="2850" spc="50" b="1">
                <a:latin typeface="Tahoma"/>
                <a:cs typeface="Tahoma"/>
              </a:rPr>
              <a:t>p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40" b="1">
                <a:latin typeface="Tahoma"/>
                <a:cs typeface="Tahoma"/>
              </a:rPr>
              <a:t>b</a:t>
            </a:r>
            <a:r>
              <a:rPr dirty="0" sz="2850" spc="10" b="1">
                <a:latin typeface="Tahoma"/>
                <a:cs typeface="Tahoma"/>
              </a:rPr>
              <a:t>y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15" b="1">
                <a:latin typeface="Tahoma"/>
                <a:cs typeface="Tahoma"/>
              </a:rPr>
              <a:t>P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100" b="1">
                <a:latin typeface="Tahoma"/>
                <a:cs typeface="Tahoma"/>
              </a:rPr>
              <a:t>,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45" b="1">
                <a:latin typeface="Tahoma"/>
                <a:cs typeface="Tahoma"/>
              </a:rPr>
              <a:t>d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35" b="1">
                <a:latin typeface="Tahoma"/>
                <a:cs typeface="Tahoma"/>
              </a:rPr>
              <a:t>i</a:t>
            </a:r>
            <a:r>
              <a:rPr dirty="0" sz="2850" spc="-55" b="1">
                <a:latin typeface="Tahoma"/>
                <a:cs typeface="Tahoma"/>
              </a:rPr>
              <a:t>m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240" b="1">
                <a:latin typeface="Tahoma"/>
                <a:cs typeface="Tahoma"/>
              </a:rPr>
              <a:t>;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7409" y="284337"/>
            <a:ext cx="15154910" cy="1130300"/>
          </a:xfrm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pc="-180"/>
              <a:t>Q12. </a:t>
            </a:r>
            <a:r>
              <a:rPr dirty="0" spc="-15"/>
              <a:t>Find</a:t>
            </a:r>
            <a:r>
              <a:rPr dirty="0" spc="-180"/>
              <a:t> </a:t>
            </a:r>
            <a:r>
              <a:rPr dirty="0" spc="-25"/>
              <a:t>the</a:t>
            </a:r>
            <a:r>
              <a:rPr dirty="0" spc="-175"/>
              <a:t> </a:t>
            </a:r>
            <a:r>
              <a:rPr dirty="0" spc="-30"/>
              <a:t>cumulative</a:t>
            </a:r>
            <a:r>
              <a:rPr dirty="0" spc="-180"/>
              <a:t> </a:t>
            </a:r>
            <a:r>
              <a:rPr dirty="0" spc="-70"/>
              <a:t>sum</a:t>
            </a:r>
            <a:r>
              <a:rPr dirty="0" spc="-180"/>
              <a:t> </a:t>
            </a:r>
            <a:r>
              <a:rPr dirty="0" spc="15"/>
              <a:t>of</a:t>
            </a:r>
            <a:r>
              <a:rPr dirty="0" spc="-175"/>
              <a:t> </a:t>
            </a:r>
            <a:r>
              <a:rPr dirty="0" spc="-85"/>
              <a:t>stages</a:t>
            </a:r>
            <a:r>
              <a:rPr dirty="0" spc="-180"/>
              <a:t> </a:t>
            </a:r>
            <a:r>
              <a:rPr dirty="0" spc="-10"/>
              <a:t>crossed</a:t>
            </a:r>
            <a:r>
              <a:rPr dirty="0" spc="-180"/>
              <a:t> </a:t>
            </a:r>
            <a:r>
              <a:rPr dirty="0" spc="-15"/>
              <a:t>over</a:t>
            </a:r>
            <a:r>
              <a:rPr dirty="0" spc="-175"/>
              <a:t> </a:t>
            </a:r>
            <a:r>
              <a:rPr dirty="0" spc="-155"/>
              <a:t>`start_datetime`</a:t>
            </a:r>
            <a:r>
              <a:rPr dirty="0" spc="-180"/>
              <a:t> </a:t>
            </a:r>
            <a:r>
              <a:rPr dirty="0" spc="-5"/>
              <a:t>for</a:t>
            </a:r>
            <a:r>
              <a:rPr dirty="0" spc="-180"/>
              <a:t> </a:t>
            </a:r>
            <a:r>
              <a:rPr dirty="0" spc="-25"/>
              <a:t>each</a:t>
            </a: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pc="-710"/>
              <a:t>`</a:t>
            </a:r>
            <a:r>
              <a:rPr dirty="0" spc="-25"/>
              <a:t>P</a:t>
            </a:r>
            <a:r>
              <a:rPr dirty="0" spc="-570"/>
              <a:t>_</a:t>
            </a:r>
            <a:r>
              <a:rPr dirty="0" spc="-500"/>
              <a:t>I</a:t>
            </a:r>
            <a:r>
              <a:rPr dirty="0" spc="10"/>
              <a:t>D</a:t>
            </a:r>
            <a:r>
              <a:rPr dirty="0" spc="-710"/>
              <a:t>`</a:t>
            </a:r>
            <a:r>
              <a:rPr dirty="0" spc="-114"/>
              <a:t>,</a:t>
            </a:r>
            <a:r>
              <a:rPr dirty="0" spc="-185"/>
              <a:t> </a:t>
            </a:r>
            <a:r>
              <a:rPr dirty="0" spc="-35"/>
              <a:t>e</a:t>
            </a:r>
            <a:r>
              <a:rPr dirty="0" spc="-280"/>
              <a:t>x</a:t>
            </a:r>
            <a:r>
              <a:rPr dirty="0" spc="80"/>
              <a:t>c</a:t>
            </a:r>
            <a:r>
              <a:rPr dirty="0" spc="15"/>
              <a:t>l</a:t>
            </a:r>
            <a:r>
              <a:rPr dirty="0" spc="-65"/>
              <a:t>u</a:t>
            </a:r>
            <a:r>
              <a:rPr dirty="0" spc="40"/>
              <a:t>d</a:t>
            </a:r>
            <a:r>
              <a:rPr dirty="0" spc="-45"/>
              <a:t>i</a:t>
            </a:r>
            <a:r>
              <a:rPr dirty="0" spc="-40"/>
              <a:t>n</a:t>
            </a:r>
            <a:r>
              <a:rPr dirty="0" spc="-225"/>
              <a:t>g</a:t>
            </a:r>
            <a:r>
              <a:rPr dirty="0" spc="-185"/>
              <a:t> </a:t>
            </a:r>
            <a:r>
              <a:rPr dirty="0"/>
              <a:t>t</a:t>
            </a:r>
            <a:r>
              <a:rPr dirty="0" spc="-40"/>
              <a:t>h</a:t>
            </a:r>
            <a:r>
              <a:rPr dirty="0" spc="-30"/>
              <a:t>e</a:t>
            </a:r>
            <a:r>
              <a:rPr dirty="0" spc="-185"/>
              <a:t> </a:t>
            </a:r>
            <a:r>
              <a:rPr dirty="0" spc="-80"/>
              <a:t>m</a:t>
            </a:r>
            <a:r>
              <a:rPr dirty="0" spc="15"/>
              <a:t>o</a:t>
            </a:r>
            <a:r>
              <a:rPr dirty="0" spc="-65"/>
              <a:t>s</a:t>
            </a:r>
            <a:r>
              <a:rPr dirty="0" spc="5"/>
              <a:t>t</a:t>
            </a:r>
            <a:r>
              <a:rPr dirty="0" spc="-185"/>
              <a:t> </a:t>
            </a:r>
            <a:r>
              <a:rPr dirty="0" spc="-45"/>
              <a:t>r</a:t>
            </a:r>
            <a:r>
              <a:rPr dirty="0" spc="-35"/>
              <a:t>e</a:t>
            </a:r>
            <a:r>
              <a:rPr dirty="0" spc="80"/>
              <a:t>c</a:t>
            </a:r>
            <a:r>
              <a:rPr dirty="0" spc="-35"/>
              <a:t>e</a:t>
            </a:r>
            <a:r>
              <a:rPr dirty="0" spc="-40"/>
              <a:t>n</a:t>
            </a:r>
            <a:r>
              <a:rPr dirty="0" spc="5"/>
              <a:t>t</a:t>
            </a:r>
            <a:r>
              <a:rPr dirty="0" spc="-185"/>
              <a:t> </a:t>
            </a:r>
            <a:r>
              <a:rPr dirty="0" spc="-710"/>
              <a:t>`</a:t>
            </a:r>
            <a:r>
              <a:rPr dirty="0" spc="-65"/>
              <a:t>s</a:t>
            </a:r>
            <a:r>
              <a:rPr dirty="0"/>
              <a:t>t</a:t>
            </a:r>
            <a:r>
              <a:rPr dirty="0" spc="-105"/>
              <a:t>a</a:t>
            </a:r>
            <a:r>
              <a:rPr dirty="0" spc="-45"/>
              <a:t>r</a:t>
            </a:r>
            <a:r>
              <a:rPr dirty="0"/>
              <a:t>t</a:t>
            </a:r>
            <a:r>
              <a:rPr dirty="0" spc="-570"/>
              <a:t>_</a:t>
            </a:r>
            <a:r>
              <a:rPr dirty="0" spc="40"/>
              <a:t>d</a:t>
            </a:r>
            <a:r>
              <a:rPr dirty="0" spc="-105"/>
              <a:t>a</a:t>
            </a:r>
            <a:r>
              <a:rPr dirty="0"/>
              <a:t>t</a:t>
            </a:r>
            <a:r>
              <a:rPr dirty="0" spc="-35"/>
              <a:t>e</a:t>
            </a:r>
            <a:r>
              <a:rPr dirty="0"/>
              <a:t>t</a:t>
            </a:r>
            <a:r>
              <a:rPr dirty="0" spc="-45"/>
              <a:t>i</a:t>
            </a:r>
            <a:r>
              <a:rPr dirty="0" spc="-80"/>
              <a:t>m</a:t>
            </a:r>
            <a:r>
              <a:rPr dirty="0" spc="-35"/>
              <a:t>e</a:t>
            </a:r>
            <a:r>
              <a:rPr dirty="0" spc="-710"/>
              <a:t>`</a:t>
            </a:r>
            <a:r>
              <a:rPr dirty="0" spc="-12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0849" y="2804782"/>
            <a:ext cx="3848099" cy="54292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22229" y="3185823"/>
            <a:ext cx="9471660" cy="4568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8260" marR="40640">
              <a:lnSpc>
                <a:spcPct val="116199"/>
              </a:lnSpc>
              <a:spcBef>
                <a:spcPts val="95"/>
              </a:spcBef>
            </a:pPr>
            <a:r>
              <a:rPr dirty="0" sz="2850" spc="-175" b="1">
                <a:latin typeface="Tahoma"/>
                <a:cs typeface="Tahoma"/>
              </a:rPr>
              <a:t>WITH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RankedScores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10" b="1">
                <a:latin typeface="Tahoma"/>
                <a:cs typeface="Tahoma"/>
              </a:rPr>
              <a:t>AS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280" b="1">
                <a:latin typeface="Tahoma"/>
                <a:cs typeface="Tahoma"/>
              </a:rPr>
              <a:t>(</a:t>
            </a:r>
            <a:r>
              <a:rPr dirty="0" sz="2850" spc="-155" b="1">
                <a:latin typeface="Tahoma"/>
                <a:cs typeface="Tahoma"/>
              </a:rPr>
              <a:t> </a:t>
            </a:r>
            <a:r>
              <a:rPr dirty="0" sz="2850" b="1">
                <a:latin typeface="Tahoma"/>
                <a:cs typeface="Tahoma"/>
              </a:rPr>
              <a:t>SELECT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15" b="1">
                <a:latin typeface="Tahoma"/>
                <a:cs typeface="Tahoma"/>
              </a:rPr>
              <a:t>FROM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210" b="1">
                <a:latin typeface="Tahoma"/>
                <a:cs typeface="Tahoma"/>
              </a:rPr>
              <a:t>P_ID,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150" b="1">
                <a:latin typeface="Tahoma"/>
                <a:cs typeface="Tahoma"/>
              </a:rPr>
              <a:t>Dev_ID, </a:t>
            </a:r>
            <a:r>
              <a:rPr dirty="0" sz="2850" spc="-819" b="1">
                <a:latin typeface="Tahoma"/>
                <a:cs typeface="Tahoma"/>
              </a:rPr>
              <a:t> </a:t>
            </a:r>
            <a:r>
              <a:rPr dirty="0" sz="2850" spc="-55" b="1">
                <a:latin typeface="Tahoma"/>
                <a:cs typeface="Tahoma"/>
              </a:rPr>
              <a:t>S</a:t>
            </a:r>
            <a:r>
              <a:rPr dirty="0" sz="2850" spc="55" b="1">
                <a:latin typeface="Tahoma"/>
                <a:cs typeface="Tahoma"/>
              </a:rPr>
              <a:t>U</a:t>
            </a:r>
            <a:r>
              <a:rPr dirty="0" sz="2850" spc="85" b="1">
                <a:latin typeface="Tahoma"/>
                <a:cs typeface="Tahoma"/>
              </a:rPr>
              <a:t>M</a:t>
            </a:r>
            <a:r>
              <a:rPr dirty="0" sz="2850" spc="-285" b="1">
                <a:latin typeface="Tahoma"/>
                <a:cs typeface="Tahoma"/>
              </a:rPr>
              <a:t>(</a:t>
            </a:r>
            <a:r>
              <a:rPr dirty="0" sz="2850" spc="-55" b="1">
                <a:latin typeface="Tahoma"/>
                <a:cs typeface="Tahoma"/>
              </a:rPr>
              <a:t>S</a:t>
            </a:r>
            <a:r>
              <a:rPr dirty="0" sz="2850" spc="80" b="1">
                <a:latin typeface="Tahoma"/>
                <a:cs typeface="Tahoma"/>
              </a:rPr>
              <a:t>c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280" b="1">
                <a:latin typeface="Tahoma"/>
                <a:cs typeface="Tahoma"/>
              </a:rPr>
              <a:t>)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35" b="1">
                <a:latin typeface="Tahoma"/>
                <a:cs typeface="Tahoma"/>
              </a:rPr>
              <a:t>A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60" b="1">
                <a:latin typeface="Tahoma"/>
                <a:cs typeface="Tahoma"/>
              </a:rPr>
              <a:t>T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25" b="1">
                <a:latin typeface="Tahoma"/>
                <a:cs typeface="Tahoma"/>
              </a:rPr>
              <a:t>l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55" b="1">
                <a:latin typeface="Tahoma"/>
                <a:cs typeface="Tahoma"/>
              </a:rPr>
              <a:t>S</a:t>
            </a:r>
            <a:r>
              <a:rPr dirty="0" sz="2850" spc="80" b="1">
                <a:latin typeface="Tahoma"/>
                <a:cs typeface="Tahoma"/>
              </a:rPr>
              <a:t>c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100" b="1">
                <a:latin typeface="Tahoma"/>
                <a:cs typeface="Tahoma"/>
              </a:rPr>
              <a:t>,</a:t>
            </a:r>
            <a:endParaRPr sz="28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2850" spc="-165" b="1">
                <a:latin typeface="Tahoma"/>
                <a:cs typeface="Tahoma"/>
              </a:rPr>
              <a:t>R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260" b="1">
                <a:latin typeface="Tahoma"/>
                <a:cs typeface="Tahoma"/>
              </a:rPr>
              <a:t>W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40" b="1">
                <a:latin typeface="Tahoma"/>
                <a:cs typeface="Tahoma"/>
              </a:rPr>
              <a:t>N</a:t>
            </a:r>
            <a:r>
              <a:rPr dirty="0" sz="2850" spc="55" b="1">
                <a:latin typeface="Tahoma"/>
                <a:cs typeface="Tahoma"/>
              </a:rPr>
              <a:t>U</a:t>
            </a:r>
            <a:r>
              <a:rPr dirty="0" sz="2850" spc="85" b="1">
                <a:latin typeface="Tahoma"/>
                <a:cs typeface="Tahoma"/>
              </a:rPr>
              <a:t>M</a:t>
            </a:r>
            <a:r>
              <a:rPr dirty="0" sz="2850" spc="35" b="1">
                <a:latin typeface="Tahoma"/>
                <a:cs typeface="Tahoma"/>
              </a:rPr>
              <a:t>B</a:t>
            </a:r>
            <a:r>
              <a:rPr dirty="0" sz="2850" spc="-5" b="1">
                <a:latin typeface="Tahoma"/>
                <a:cs typeface="Tahoma"/>
              </a:rPr>
              <a:t>E</a:t>
            </a:r>
            <a:r>
              <a:rPr dirty="0" sz="2850" spc="-165" b="1">
                <a:latin typeface="Tahoma"/>
                <a:cs typeface="Tahoma"/>
              </a:rPr>
              <a:t>R</a:t>
            </a:r>
            <a:r>
              <a:rPr dirty="0" sz="2850" spc="-285" b="1">
                <a:latin typeface="Tahoma"/>
                <a:cs typeface="Tahoma"/>
              </a:rPr>
              <a:t>(</a:t>
            </a:r>
            <a:r>
              <a:rPr dirty="0" sz="2850" spc="-280" b="1">
                <a:latin typeface="Tahoma"/>
                <a:cs typeface="Tahoma"/>
              </a:rPr>
              <a:t>)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10" b="1">
                <a:latin typeface="Tahoma"/>
                <a:cs typeface="Tahoma"/>
              </a:rPr>
              <a:t>V</a:t>
            </a:r>
            <a:r>
              <a:rPr dirty="0" sz="2850" spc="-5" b="1">
                <a:latin typeface="Tahoma"/>
                <a:cs typeface="Tahoma"/>
              </a:rPr>
              <a:t>E</a:t>
            </a:r>
            <a:r>
              <a:rPr dirty="0" sz="2850" spc="-160" b="1">
                <a:latin typeface="Tahoma"/>
                <a:cs typeface="Tahoma"/>
              </a:rPr>
              <a:t>R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285" b="1">
                <a:latin typeface="Tahoma"/>
                <a:cs typeface="Tahoma"/>
              </a:rPr>
              <a:t>(</a:t>
            </a:r>
            <a:r>
              <a:rPr dirty="0" sz="2850" spc="-15" b="1">
                <a:latin typeface="Tahoma"/>
                <a:cs typeface="Tahoma"/>
              </a:rPr>
              <a:t>P</a:t>
            </a:r>
            <a:r>
              <a:rPr dirty="0" sz="2850" spc="35" b="1">
                <a:latin typeface="Tahoma"/>
                <a:cs typeface="Tahoma"/>
              </a:rPr>
              <a:t>A</a:t>
            </a:r>
            <a:r>
              <a:rPr dirty="0" sz="2850" spc="-165" b="1">
                <a:latin typeface="Tahoma"/>
                <a:cs typeface="Tahoma"/>
              </a:rPr>
              <a:t>R</a:t>
            </a:r>
            <a:r>
              <a:rPr dirty="0" sz="2850" spc="-60" b="1">
                <a:latin typeface="Tahoma"/>
                <a:cs typeface="Tahoma"/>
              </a:rPr>
              <a:t>T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-60" b="1">
                <a:latin typeface="Tahoma"/>
                <a:cs typeface="Tahoma"/>
              </a:rPr>
              <a:t>T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45" b="1">
                <a:latin typeface="Tahoma"/>
                <a:cs typeface="Tahoma"/>
              </a:rPr>
              <a:t>N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35" b="1">
                <a:latin typeface="Tahoma"/>
                <a:cs typeface="Tahoma"/>
              </a:rPr>
              <a:t>B</a:t>
            </a:r>
            <a:r>
              <a:rPr dirty="0" sz="2850" spc="-75" b="1">
                <a:latin typeface="Tahoma"/>
                <a:cs typeface="Tahoma"/>
              </a:rPr>
              <a:t>Y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b="1">
                <a:latin typeface="Tahoma"/>
                <a:cs typeface="Tahoma"/>
              </a:rPr>
              <a:t>v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5" b="1">
                <a:latin typeface="Tahoma"/>
                <a:cs typeface="Tahoma"/>
              </a:rPr>
              <a:t>D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165" b="1">
                <a:latin typeface="Tahoma"/>
                <a:cs typeface="Tahoma"/>
              </a:rPr>
              <a:t>R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5" b="1">
                <a:latin typeface="Tahoma"/>
                <a:cs typeface="Tahoma"/>
              </a:rPr>
              <a:t>E</a:t>
            </a:r>
            <a:r>
              <a:rPr dirty="0" sz="2850" spc="-160" b="1">
                <a:latin typeface="Tahoma"/>
                <a:cs typeface="Tahoma"/>
              </a:rPr>
              <a:t>R</a:t>
            </a:r>
            <a:endParaRPr sz="2850">
              <a:latin typeface="Tahoma"/>
              <a:cs typeface="Tahoma"/>
            </a:endParaRPr>
          </a:p>
          <a:p>
            <a:pPr algn="ctr" marL="1856739" marR="1849755">
              <a:lnSpc>
                <a:spcPct val="116199"/>
              </a:lnSpc>
              <a:spcBef>
                <a:spcPts val="5"/>
              </a:spcBef>
            </a:pPr>
            <a:r>
              <a:rPr dirty="0" sz="2850" spc="35" b="1">
                <a:latin typeface="Tahoma"/>
                <a:cs typeface="Tahoma"/>
              </a:rPr>
              <a:t>B</a:t>
            </a:r>
            <a:r>
              <a:rPr dirty="0" sz="2850" spc="-75" b="1">
                <a:latin typeface="Tahoma"/>
                <a:cs typeface="Tahoma"/>
              </a:rPr>
              <a:t>Y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55" b="1">
                <a:latin typeface="Tahoma"/>
                <a:cs typeface="Tahoma"/>
              </a:rPr>
              <a:t>S</a:t>
            </a:r>
            <a:r>
              <a:rPr dirty="0" sz="2850" spc="55" b="1">
                <a:latin typeface="Tahoma"/>
                <a:cs typeface="Tahoma"/>
              </a:rPr>
              <a:t>U</a:t>
            </a:r>
            <a:r>
              <a:rPr dirty="0" sz="2850" spc="85" b="1">
                <a:latin typeface="Tahoma"/>
                <a:cs typeface="Tahoma"/>
              </a:rPr>
              <a:t>M</a:t>
            </a:r>
            <a:r>
              <a:rPr dirty="0" sz="2850" spc="-285" b="1">
                <a:latin typeface="Tahoma"/>
                <a:cs typeface="Tahoma"/>
              </a:rPr>
              <a:t>(</a:t>
            </a:r>
            <a:r>
              <a:rPr dirty="0" sz="2850" spc="-55" b="1">
                <a:latin typeface="Tahoma"/>
                <a:cs typeface="Tahoma"/>
              </a:rPr>
              <a:t>S</a:t>
            </a:r>
            <a:r>
              <a:rPr dirty="0" sz="2850" spc="80" b="1">
                <a:latin typeface="Tahoma"/>
                <a:cs typeface="Tahoma"/>
              </a:rPr>
              <a:t>c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-280" b="1">
                <a:latin typeface="Tahoma"/>
                <a:cs typeface="Tahoma"/>
              </a:rPr>
              <a:t>)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5" b="1">
                <a:latin typeface="Tahoma"/>
                <a:cs typeface="Tahoma"/>
              </a:rPr>
              <a:t>E</a:t>
            </a:r>
            <a:r>
              <a:rPr dirty="0" sz="2850" spc="-55" b="1">
                <a:latin typeface="Tahoma"/>
                <a:cs typeface="Tahoma"/>
              </a:rPr>
              <a:t>S</a:t>
            </a:r>
            <a:r>
              <a:rPr dirty="0" sz="2850" spc="95" b="1">
                <a:latin typeface="Tahoma"/>
                <a:cs typeface="Tahoma"/>
              </a:rPr>
              <a:t>C</a:t>
            </a:r>
            <a:r>
              <a:rPr dirty="0" sz="2850" spc="-280" b="1">
                <a:latin typeface="Tahoma"/>
                <a:cs typeface="Tahoma"/>
              </a:rPr>
              <a:t>)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35" b="1">
                <a:latin typeface="Tahoma"/>
                <a:cs typeface="Tahoma"/>
              </a:rPr>
              <a:t>A</a:t>
            </a:r>
            <a:r>
              <a:rPr dirty="0" sz="2850" spc="-50" b="1">
                <a:latin typeface="Tahoma"/>
                <a:cs typeface="Tahoma"/>
              </a:rPr>
              <a:t>S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25" b="1">
                <a:latin typeface="Tahoma"/>
                <a:cs typeface="Tahoma"/>
              </a:rPr>
              <a:t>n</a:t>
            </a:r>
            <a:r>
              <a:rPr dirty="0" sz="2850" spc="-175" b="1">
                <a:latin typeface="Tahoma"/>
                <a:cs typeface="Tahoma"/>
              </a:rPr>
              <a:t>k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35" b="1">
                <a:latin typeface="Tahoma"/>
                <a:cs typeface="Tahoma"/>
              </a:rPr>
              <a:t>d  </a:t>
            </a:r>
            <a:r>
              <a:rPr dirty="0" sz="2850" spc="-10" b="1">
                <a:latin typeface="Tahoma"/>
                <a:cs typeface="Tahoma"/>
              </a:rPr>
              <a:t>from</a:t>
            </a:r>
            <a:r>
              <a:rPr dirty="0" sz="2850" spc="-170" b="1">
                <a:latin typeface="Tahoma"/>
                <a:cs typeface="Tahoma"/>
              </a:rPr>
              <a:t> </a:t>
            </a:r>
            <a:r>
              <a:rPr dirty="0" sz="2850" spc="-60" b="1">
                <a:latin typeface="Tahoma"/>
                <a:cs typeface="Tahoma"/>
              </a:rPr>
              <a:t>level_details2</a:t>
            </a:r>
            <a:endParaRPr sz="2850">
              <a:latin typeface="Tahoma"/>
              <a:cs typeface="Tahoma"/>
            </a:endParaRPr>
          </a:p>
          <a:p>
            <a:pPr marL="2518410">
              <a:lnSpc>
                <a:spcPct val="100000"/>
              </a:lnSpc>
              <a:spcBef>
                <a:spcPts val="555"/>
              </a:spcBef>
              <a:tabLst>
                <a:tab pos="4571365" algn="l"/>
              </a:tabLst>
            </a:pPr>
            <a:r>
              <a:rPr dirty="0" sz="2850" b="1">
                <a:latin typeface="Tahoma"/>
                <a:cs typeface="Tahoma"/>
              </a:rPr>
              <a:t>G</a:t>
            </a:r>
            <a:r>
              <a:rPr dirty="0" sz="2850" spc="-165" b="1">
                <a:latin typeface="Tahoma"/>
                <a:cs typeface="Tahoma"/>
              </a:rPr>
              <a:t>R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55" b="1">
                <a:latin typeface="Tahoma"/>
                <a:cs typeface="Tahoma"/>
              </a:rPr>
              <a:t>U</a:t>
            </a:r>
            <a:r>
              <a:rPr dirty="0" sz="2850" spc="-10" b="1">
                <a:latin typeface="Tahoma"/>
                <a:cs typeface="Tahoma"/>
              </a:rPr>
              <a:t>P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35" b="1">
                <a:latin typeface="Tahoma"/>
                <a:cs typeface="Tahoma"/>
              </a:rPr>
              <a:t>B</a:t>
            </a:r>
            <a:r>
              <a:rPr dirty="0" sz="2850" spc="-75" b="1">
                <a:latin typeface="Tahoma"/>
                <a:cs typeface="Tahoma"/>
              </a:rPr>
              <a:t>Y</a:t>
            </a:r>
            <a:r>
              <a:rPr dirty="0" sz="2850" b="1">
                <a:latin typeface="Tahoma"/>
                <a:cs typeface="Tahoma"/>
              </a:rPr>
              <a:t>	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b="1">
                <a:latin typeface="Tahoma"/>
                <a:cs typeface="Tahoma"/>
              </a:rPr>
              <a:t>v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100" b="1">
                <a:latin typeface="Tahoma"/>
                <a:cs typeface="Tahoma"/>
              </a:rPr>
              <a:t>,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15" b="1">
                <a:latin typeface="Tahoma"/>
                <a:cs typeface="Tahoma"/>
              </a:rPr>
              <a:t>P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280" b="1">
                <a:latin typeface="Tahoma"/>
                <a:cs typeface="Tahoma"/>
              </a:rPr>
              <a:t>)</a:t>
            </a:r>
            <a:endParaRPr sz="2850">
              <a:latin typeface="Tahoma"/>
              <a:cs typeface="Tahoma"/>
            </a:endParaRPr>
          </a:p>
          <a:p>
            <a:pPr marL="2976245" marR="1739264" indent="-1144270">
              <a:lnSpc>
                <a:spcPct val="116199"/>
              </a:lnSpc>
            </a:pPr>
            <a:r>
              <a:rPr dirty="0" sz="2850" spc="-55" b="1">
                <a:latin typeface="Tahoma"/>
                <a:cs typeface="Tahoma"/>
              </a:rPr>
              <a:t>S</a:t>
            </a:r>
            <a:r>
              <a:rPr dirty="0" sz="2850" spc="-5" b="1">
                <a:latin typeface="Tahoma"/>
                <a:cs typeface="Tahoma"/>
              </a:rPr>
              <a:t>E</a:t>
            </a:r>
            <a:r>
              <a:rPr dirty="0" sz="2850" spc="15" b="1">
                <a:latin typeface="Tahoma"/>
                <a:cs typeface="Tahoma"/>
              </a:rPr>
              <a:t>L</a:t>
            </a:r>
            <a:r>
              <a:rPr dirty="0" sz="2850" spc="-5" b="1">
                <a:latin typeface="Tahoma"/>
                <a:cs typeface="Tahoma"/>
              </a:rPr>
              <a:t>E</a:t>
            </a:r>
            <a:r>
              <a:rPr dirty="0" sz="2850" spc="95" b="1">
                <a:latin typeface="Tahoma"/>
                <a:cs typeface="Tahoma"/>
              </a:rPr>
              <a:t>C</a:t>
            </a:r>
            <a:r>
              <a:rPr dirty="0" sz="2850" spc="-55" b="1">
                <a:latin typeface="Tahoma"/>
                <a:cs typeface="Tahoma"/>
              </a:rPr>
              <a:t>T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b="1">
                <a:latin typeface="Tahoma"/>
                <a:cs typeface="Tahoma"/>
              </a:rPr>
              <a:t>v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100" b="1">
                <a:latin typeface="Tahoma"/>
                <a:cs typeface="Tahoma"/>
              </a:rPr>
              <a:t>,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15" b="1">
                <a:latin typeface="Tahoma"/>
                <a:cs typeface="Tahoma"/>
              </a:rPr>
              <a:t>P</a:t>
            </a:r>
            <a:r>
              <a:rPr dirty="0" sz="2850" spc="-509" b="1">
                <a:latin typeface="Tahoma"/>
                <a:cs typeface="Tahoma"/>
              </a:rPr>
              <a:t>_</a:t>
            </a:r>
            <a:r>
              <a:rPr dirty="0" sz="2850" spc="-450" b="1">
                <a:latin typeface="Tahoma"/>
                <a:cs typeface="Tahoma"/>
              </a:rPr>
              <a:t>I</a:t>
            </a:r>
            <a:r>
              <a:rPr dirty="0" sz="2850" spc="20" b="1">
                <a:latin typeface="Tahoma"/>
                <a:cs typeface="Tahoma"/>
              </a:rPr>
              <a:t>D</a:t>
            </a:r>
            <a:r>
              <a:rPr dirty="0" sz="2850" spc="-100" b="1">
                <a:latin typeface="Tahoma"/>
                <a:cs typeface="Tahoma"/>
              </a:rPr>
              <a:t>,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60" b="1">
                <a:latin typeface="Tahoma"/>
                <a:cs typeface="Tahoma"/>
              </a:rPr>
              <a:t>T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5" b="1">
                <a:latin typeface="Tahoma"/>
                <a:cs typeface="Tahoma"/>
              </a:rPr>
              <a:t>t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25" b="1">
                <a:latin typeface="Tahoma"/>
                <a:cs typeface="Tahoma"/>
              </a:rPr>
              <a:t>l</a:t>
            </a:r>
            <a:r>
              <a:rPr dirty="0" sz="2850" spc="-160" b="1">
                <a:latin typeface="Tahoma"/>
                <a:cs typeface="Tahoma"/>
              </a:rPr>
              <a:t> </a:t>
            </a:r>
            <a:r>
              <a:rPr dirty="0" sz="2850" spc="-55" b="1">
                <a:latin typeface="Tahoma"/>
                <a:cs typeface="Tahoma"/>
              </a:rPr>
              <a:t>S</a:t>
            </a:r>
            <a:r>
              <a:rPr dirty="0" sz="2850" spc="80" b="1">
                <a:latin typeface="Tahoma"/>
                <a:cs typeface="Tahoma"/>
              </a:rPr>
              <a:t>c</a:t>
            </a:r>
            <a:r>
              <a:rPr dirty="0" sz="2850" spc="25" b="1">
                <a:latin typeface="Tahoma"/>
                <a:cs typeface="Tahoma"/>
              </a:rPr>
              <a:t>o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-15" b="1">
                <a:latin typeface="Tahoma"/>
                <a:cs typeface="Tahoma"/>
              </a:rPr>
              <a:t>e  </a:t>
            </a:r>
            <a:r>
              <a:rPr dirty="0" sz="2850" spc="-10" b="1">
                <a:latin typeface="Tahoma"/>
                <a:cs typeface="Tahoma"/>
              </a:rPr>
              <a:t>from </a:t>
            </a:r>
            <a:r>
              <a:rPr dirty="0" sz="2850" spc="-40" b="1">
                <a:latin typeface="Tahoma"/>
                <a:cs typeface="Tahoma"/>
              </a:rPr>
              <a:t>RankedScores </a:t>
            </a:r>
            <a:r>
              <a:rPr dirty="0" sz="2850" spc="-35" b="1">
                <a:latin typeface="Tahoma"/>
                <a:cs typeface="Tahoma"/>
              </a:rPr>
              <a:t> </a:t>
            </a:r>
            <a:r>
              <a:rPr dirty="0" sz="2850" spc="-260" b="1">
                <a:latin typeface="Tahoma"/>
                <a:cs typeface="Tahoma"/>
              </a:rPr>
              <a:t>W</a:t>
            </a:r>
            <a:r>
              <a:rPr dirty="0" sz="2850" spc="70" b="1">
                <a:latin typeface="Tahoma"/>
                <a:cs typeface="Tahoma"/>
              </a:rPr>
              <a:t>H</a:t>
            </a:r>
            <a:r>
              <a:rPr dirty="0" sz="2850" spc="-5" b="1">
                <a:latin typeface="Tahoma"/>
                <a:cs typeface="Tahoma"/>
              </a:rPr>
              <a:t>E</a:t>
            </a:r>
            <a:r>
              <a:rPr dirty="0" sz="2850" spc="-165" b="1">
                <a:latin typeface="Tahoma"/>
                <a:cs typeface="Tahoma"/>
              </a:rPr>
              <a:t>R</a:t>
            </a:r>
            <a:r>
              <a:rPr dirty="0" sz="2850" b="1">
                <a:latin typeface="Tahoma"/>
                <a:cs typeface="Tahoma"/>
              </a:rPr>
              <a:t>E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35" b="1">
                <a:latin typeface="Tahoma"/>
                <a:cs typeface="Tahoma"/>
              </a:rPr>
              <a:t>r</a:t>
            </a:r>
            <a:r>
              <a:rPr dirty="0" sz="2850" spc="-85" b="1">
                <a:latin typeface="Tahoma"/>
                <a:cs typeface="Tahoma"/>
              </a:rPr>
              <a:t>a</a:t>
            </a:r>
            <a:r>
              <a:rPr dirty="0" sz="2850" spc="-25" b="1">
                <a:latin typeface="Tahoma"/>
                <a:cs typeface="Tahoma"/>
              </a:rPr>
              <a:t>n</a:t>
            </a:r>
            <a:r>
              <a:rPr dirty="0" sz="2850" spc="-175" b="1">
                <a:latin typeface="Tahoma"/>
                <a:cs typeface="Tahoma"/>
              </a:rPr>
              <a:t>k</a:t>
            </a:r>
            <a:r>
              <a:rPr dirty="0" sz="2850" spc="-25" b="1">
                <a:latin typeface="Tahoma"/>
                <a:cs typeface="Tahoma"/>
              </a:rPr>
              <a:t>e</a:t>
            </a:r>
            <a:r>
              <a:rPr dirty="0" sz="2850" spc="50" b="1">
                <a:latin typeface="Tahoma"/>
                <a:cs typeface="Tahoma"/>
              </a:rPr>
              <a:t>d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800" b="1">
                <a:latin typeface="Tahoma"/>
                <a:cs typeface="Tahoma"/>
              </a:rPr>
              <a:t>&lt;</a:t>
            </a:r>
            <a:r>
              <a:rPr dirty="0" sz="2850" spc="-755" b="1">
                <a:latin typeface="Tahoma"/>
                <a:cs typeface="Tahoma"/>
              </a:rPr>
              <a:t>=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-130" b="1">
                <a:latin typeface="Tahoma"/>
                <a:cs typeface="Tahoma"/>
              </a:rPr>
              <a:t>3</a:t>
            </a:r>
            <a:r>
              <a:rPr dirty="0" sz="2850" spc="-240" b="1">
                <a:latin typeface="Tahoma"/>
                <a:cs typeface="Tahoma"/>
              </a:rPr>
              <a:t>;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573" rIns="0" bIns="0" rtlCol="0" vert="horz">
            <a:spAutoFit/>
          </a:bodyPr>
          <a:lstStyle/>
          <a:p>
            <a:pPr marL="3670300" marR="5080">
              <a:lnSpc>
                <a:spcPct val="115100"/>
              </a:lnSpc>
              <a:spcBef>
                <a:spcPts val="100"/>
              </a:spcBef>
            </a:pPr>
            <a:r>
              <a:rPr dirty="0" spc="-155"/>
              <a:t>Q13.</a:t>
            </a:r>
            <a:r>
              <a:rPr dirty="0" spc="-180"/>
              <a:t> </a:t>
            </a:r>
            <a:r>
              <a:rPr dirty="0" spc="-50"/>
              <a:t>Extract</a:t>
            </a:r>
            <a:r>
              <a:rPr dirty="0" spc="-180"/>
              <a:t> </a:t>
            </a:r>
            <a:r>
              <a:rPr dirty="0" spc="-25"/>
              <a:t>the</a:t>
            </a:r>
            <a:r>
              <a:rPr dirty="0" spc="-180"/>
              <a:t> </a:t>
            </a:r>
            <a:r>
              <a:rPr dirty="0" spc="20"/>
              <a:t>top</a:t>
            </a:r>
            <a:r>
              <a:rPr dirty="0" spc="-180"/>
              <a:t> </a:t>
            </a:r>
            <a:r>
              <a:rPr dirty="0" spc="-150"/>
              <a:t>3</a:t>
            </a:r>
            <a:r>
              <a:rPr dirty="0" spc="-180"/>
              <a:t> </a:t>
            </a:r>
            <a:r>
              <a:rPr dirty="0" spc="-65"/>
              <a:t>highest</a:t>
            </a:r>
            <a:r>
              <a:rPr dirty="0" spc="-180"/>
              <a:t> </a:t>
            </a:r>
            <a:r>
              <a:rPr dirty="0" spc="-70"/>
              <a:t>sums</a:t>
            </a:r>
            <a:r>
              <a:rPr dirty="0" spc="-180"/>
              <a:t> </a:t>
            </a:r>
            <a:r>
              <a:rPr dirty="0" spc="15"/>
              <a:t>of</a:t>
            </a:r>
            <a:r>
              <a:rPr dirty="0" spc="-180"/>
              <a:t> </a:t>
            </a:r>
            <a:r>
              <a:rPr dirty="0" spc="-20"/>
              <a:t>scores</a:t>
            </a:r>
            <a:r>
              <a:rPr dirty="0" spc="-175"/>
              <a:t> </a:t>
            </a:r>
            <a:r>
              <a:rPr dirty="0" spc="-5"/>
              <a:t>for</a:t>
            </a:r>
            <a:r>
              <a:rPr dirty="0" spc="-180"/>
              <a:t> </a:t>
            </a:r>
            <a:r>
              <a:rPr dirty="0" spc="-25"/>
              <a:t>each</a:t>
            </a:r>
            <a:r>
              <a:rPr dirty="0" spc="-180"/>
              <a:t> </a:t>
            </a:r>
            <a:r>
              <a:rPr dirty="0" spc="-315"/>
              <a:t>`Dev_ID`</a:t>
            </a:r>
            <a:r>
              <a:rPr dirty="0" spc="-180"/>
              <a:t> </a:t>
            </a:r>
            <a:r>
              <a:rPr dirty="0" spc="-35"/>
              <a:t>and</a:t>
            </a:r>
            <a:r>
              <a:rPr dirty="0" spc="-180"/>
              <a:t> </a:t>
            </a:r>
            <a:r>
              <a:rPr dirty="0" spc="-25"/>
              <a:t>the </a:t>
            </a:r>
            <a:r>
              <a:rPr dirty="0" spc="-905"/>
              <a:t> </a:t>
            </a:r>
            <a:r>
              <a:rPr dirty="0" spc="-25"/>
              <a:t>corresponding</a:t>
            </a:r>
            <a:r>
              <a:rPr dirty="0" spc="-190"/>
              <a:t> </a:t>
            </a:r>
            <a:r>
              <a:rPr dirty="0" spc="-375"/>
              <a:t>`P_ID`.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905" y="2934201"/>
            <a:ext cx="2276474" cy="5610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094220" marR="5080" indent="-2631440">
              <a:lnSpc>
                <a:spcPct val="116199"/>
              </a:lnSpc>
              <a:spcBef>
                <a:spcPts val="95"/>
              </a:spcBef>
            </a:pPr>
            <a:r>
              <a:rPr dirty="0" spc="-50"/>
              <a:t>s</a:t>
            </a:r>
            <a:r>
              <a:rPr dirty="0" spc="-25"/>
              <a:t>e</a:t>
            </a:r>
            <a:r>
              <a:rPr dirty="0" spc="20"/>
              <a:t>l</a:t>
            </a:r>
            <a:r>
              <a:rPr dirty="0" spc="-25"/>
              <a:t>e</a:t>
            </a:r>
            <a:r>
              <a:rPr dirty="0" spc="80"/>
              <a:t>c</a:t>
            </a:r>
            <a:r>
              <a:rPr dirty="0" spc="10"/>
              <a:t>t</a:t>
            </a:r>
            <a:r>
              <a:rPr dirty="0" spc="-160"/>
              <a:t> </a:t>
            </a:r>
            <a:r>
              <a:rPr dirty="0" spc="-15"/>
              <a:t>P</a:t>
            </a:r>
            <a:r>
              <a:rPr dirty="0" spc="-509"/>
              <a:t>_</a:t>
            </a:r>
            <a:r>
              <a:rPr dirty="0" spc="-450"/>
              <a:t>I</a:t>
            </a:r>
            <a:r>
              <a:rPr dirty="0" spc="20"/>
              <a:t>D</a:t>
            </a:r>
            <a:r>
              <a:rPr dirty="0" spc="-100"/>
              <a:t>,</a:t>
            </a:r>
            <a:r>
              <a:rPr dirty="0" spc="-160"/>
              <a:t> </a:t>
            </a:r>
            <a:r>
              <a:rPr dirty="0" spc="-55"/>
              <a:t>S</a:t>
            </a:r>
            <a:r>
              <a:rPr dirty="0" spc="55"/>
              <a:t>U</a:t>
            </a:r>
            <a:r>
              <a:rPr dirty="0" spc="85"/>
              <a:t>M</a:t>
            </a:r>
            <a:r>
              <a:rPr dirty="0" spc="-285"/>
              <a:t>(</a:t>
            </a:r>
            <a:r>
              <a:rPr dirty="0" spc="-55"/>
              <a:t>S</a:t>
            </a:r>
            <a:r>
              <a:rPr dirty="0" spc="80"/>
              <a:t>c</a:t>
            </a:r>
            <a:r>
              <a:rPr dirty="0" spc="25"/>
              <a:t>o</a:t>
            </a:r>
            <a:r>
              <a:rPr dirty="0" spc="-35"/>
              <a:t>r</a:t>
            </a:r>
            <a:r>
              <a:rPr dirty="0" spc="-25"/>
              <a:t>e</a:t>
            </a:r>
            <a:r>
              <a:rPr dirty="0" spc="-280"/>
              <a:t>)</a:t>
            </a:r>
            <a:r>
              <a:rPr dirty="0" spc="-160"/>
              <a:t> </a:t>
            </a:r>
            <a:r>
              <a:rPr dirty="0" spc="15"/>
              <a:t>f</a:t>
            </a:r>
            <a:r>
              <a:rPr dirty="0" spc="-35"/>
              <a:t>r</a:t>
            </a:r>
            <a:r>
              <a:rPr dirty="0" spc="25"/>
              <a:t>o</a:t>
            </a:r>
            <a:r>
              <a:rPr dirty="0" spc="-50"/>
              <a:t>m</a:t>
            </a:r>
            <a:r>
              <a:rPr dirty="0" spc="-165"/>
              <a:t> </a:t>
            </a:r>
            <a:r>
              <a:rPr dirty="0" spc="20"/>
              <a:t>l</a:t>
            </a:r>
            <a:r>
              <a:rPr dirty="0" spc="-25"/>
              <a:t>e</a:t>
            </a:r>
            <a:r>
              <a:rPr dirty="0"/>
              <a:t>v</a:t>
            </a:r>
            <a:r>
              <a:rPr dirty="0" spc="-25"/>
              <a:t>e</a:t>
            </a:r>
            <a:r>
              <a:rPr dirty="0" spc="20"/>
              <a:t>l</a:t>
            </a:r>
            <a:r>
              <a:rPr dirty="0" spc="-509"/>
              <a:t>_</a:t>
            </a:r>
            <a:r>
              <a:rPr dirty="0" spc="45"/>
              <a:t>d</a:t>
            </a:r>
            <a:r>
              <a:rPr dirty="0" spc="-25"/>
              <a:t>e</a:t>
            </a:r>
            <a:r>
              <a:rPr dirty="0" spc="5"/>
              <a:t>t</a:t>
            </a:r>
            <a:r>
              <a:rPr dirty="0" spc="-85"/>
              <a:t>a</a:t>
            </a:r>
            <a:r>
              <a:rPr dirty="0" spc="-35"/>
              <a:t>i</a:t>
            </a:r>
            <a:r>
              <a:rPr dirty="0" spc="20"/>
              <a:t>l</a:t>
            </a:r>
            <a:r>
              <a:rPr dirty="0" spc="-50"/>
              <a:t>s</a:t>
            </a:r>
            <a:r>
              <a:rPr dirty="0" spc="-145"/>
              <a:t>2  </a:t>
            </a:r>
            <a:r>
              <a:rPr dirty="0" spc="-40"/>
              <a:t>group</a:t>
            </a:r>
            <a:r>
              <a:rPr dirty="0" spc="-170"/>
              <a:t> </a:t>
            </a:r>
            <a:r>
              <a:rPr dirty="0" spc="25"/>
              <a:t>by</a:t>
            </a:r>
            <a:r>
              <a:rPr dirty="0" spc="-165"/>
              <a:t> </a:t>
            </a:r>
            <a:r>
              <a:rPr dirty="0" spc="-235"/>
              <a:t>P_ID</a:t>
            </a:r>
          </a:p>
          <a:p>
            <a:pPr marL="4778375" marR="320040" indent="2954020">
              <a:lnSpc>
                <a:spcPct val="116199"/>
              </a:lnSpc>
              <a:spcBef>
                <a:spcPts val="5"/>
              </a:spcBef>
            </a:pPr>
            <a:r>
              <a:rPr dirty="0" spc="-60"/>
              <a:t>having </a:t>
            </a:r>
            <a:r>
              <a:rPr dirty="0" spc="-55"/>
              <a:t> </a:t>
            </a:r>
            <a:r>
              <a:rPr dirty="0" spc="-50"/>
              <a:t>s</a:t>
            </a:r>
            <a:r>
              <a:rPr dirty="0" spc="-50"/>
              <a:t>u</a:t>
            </a:r>
            <a:r>
              <a:rPr dirty="0" spc="-55"/>
              <a:t>m</a:t>
            </a:r>
            <a:r>
              <a:rPr dirty="0" spc="-285"/>
              <a:t>(</a:t>
            </a:r>
            <a:r>
              <a:rPr dirty="0" spc="-55"/>
              <a:t>S</a:t>
            </a:r>
            <a:r>
              <a:rPr dirty="0" spc="80"/>
              <a:t>c</a:t>
            </a:r>
            <a:r>
              <a:rPr dirty="0" spc="25"/>
              <a:t>o</a:t>
            </a:r>
            <a:r>
              <a:rPr dirty="0" spc="-35"/>
              <a:t>r</a:t>
            </a:r>
            <a:r>
              <a:rPr dirty="0" spc="-25"/>
              <a:t>e</a:t>
            </a:r>
            <a:r>
              <a:rPr dirty="0" spc="-285"/>
              <a:t>)</a:t>
            </a:r>
            <a:r>
              <a:rPr dirty="0" spc="-800"/>
              <a:t>&gt;</a:t>
            </a:r>
            <a:r>
              <a:rPr dirty="0" spc="175"/>
              <a:t>0</a:t>
            </a:r>
            <a:r>
              <a:rPr dirty="0" spc="-110"/>
              <a:t>.</a:t>
            </a:r>
            <a:r>
              <a:rPr dirty="0" spc="-100"/>
              <a:t>5</a:t>
            </a:r>
            <a:r>
              <a:rPr dirty="0" spc="-484"/>
              <a:t>*</a:t>
            </a:r>
            <a:r>
              <a:rPr dirty="0" spc="-285"/>
              <a:t>(</a:t>
            </a:r>
            <a:r>
              <a:rPr dirty="0" spc="-50"/>
              <a:t>s</a:t>
            </a:r>
            <a:r>
              <a:rPr dirty="0" spc="-25"/>
              <a:t>e</a:t>
            </a:r>
            <a:r>
              <a:rPr dirty="0" spc="20"/>
              <a:t>l</a:t>
            </a:r>
            <a:r>
              <a:rPr dirty="0" spc="-25"/>
              <a:t>e</a:t>
            </a:r>
            <a:r>
              <a:rPr dirty="0" spc="80"/>
              <a:t>c</a:t>
            </a:r>
            <a:r>
              <a:rPr dirty="0" spc="10"/>
              <a:t>t</a:t>
            </a:r>
            <a:r>
              <a:rPr dirty="0" spc="-160"/>
              <a:t> </a:t>
            </a:r>
            <a:r>
              <a:rPr dirty="0" spc="-85"/>
              <a:t>a</a:t>
            </a:r>
            <a:r>
              <a:rPr dirty="0"/>
              <a:t>v</a:t>
            </a:r>
            <a:r>
              <a:rPr dirty="0" spc="-200"/>
              <a:t>g</a:t>
            </a:r>
            <a:r>
              <a:rPr dirty="0" spc="-285"/>
              <a:t>(</a:t>
            </a:r>
            <a:r>
              <a:rPr dirty="0" spc="-55"/>
              <a:t>S</a:t>
            </a:r>
            <a:r>
              <a:rPr dirty="0" spc="80"/>
              <a:t>c</a:t>
            </a:r>
            <a:r>
              <a:rPr dirty="0" spc="25"/>
              <a:t>o</a:t>
            </a:r>
            <a:r>
              <a:rPr dirty="0" spc="-35"/>
              <a:t>r</a:t>
            </a:r>
            <a:r>
              <a:rPr dirty="0" spc="-25"/>
              <a:t>e</a:t>
            </a:r>
            <a:r>
              <a:rPr dirty="0" spc="-280"/>
              <a:t>)</a:t>
            </a:r>
            <a:r>
              <a:rPr dirty="0" spc="-160"/>
              <a:t> </a:t>
            </a:r>
            <a:r>
              <a:rPr dirty="0" spc="15"/>
              <a:t>f</a:t>
            </a:r>
            <a:r>
              <a:rPr dirty="0" spc="-35"/>
              <a:t>r</a:t>
            </a:r>
            <a:r>
              <a:rPr dirty="0" spc="25"/>
              <a:t>o</a:t>
            </a:r>
            <a:r>
              <a:rPr dirty="0" spc="-50"/>
              <a:t>m</a:t>
            </a:r>
          </a:p>
          <a:p>
            <a:pPr marL="6992620">
              <a:lnSpc>
                <a:spcPct val="100000"/>
              </a:lnSpc>
              <a:spcBef>
                <a:spcPts val="555"/>
              </a:spcBef>
            </a:pPr>
            <a:r>
              <a:rPr dirty="0" spc="-85"/>
              <a:t>level_details2);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4093" y="641858"/>
            <a:ext cx="14384655" cy="5048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0"/>
              <a:t>Q14.</a:t>
            </a:r>
            <a:r>
              <a:rPr dirty="0" spc="-185"/>
              <a:t> </a:t>
            </a:r>
            <a:r>
              <a:rPr dirty="0" spc="-15"/>
              <a:t>Find</a:t>
            </a:r>
            <a:r>
              <a:rPr dirty="0" spc="-180"/>
              <a:t> </a:t>
            </a:r>
            <a:r>
              <a:rPr dirty="0" spc="-30"/>
              <a:t>players</a:t>
            </a:r>
            <a:r>
              <a:rPr dirty="0" spc="-180"/>
              <a:t> </a:t>
            </a:r>
            <a:r>
              <a:rPr dirty="0" spc="-114"/>
              <a:t>who</a:t>
            </a:r>
            <a:r>
              <a:rPr dirty="0" spc="-180"/>
              <a:t> </a:t>
            </a:r>
            <a:r>
              <a:rPr dirty="0"/>
              <a:t>scored</a:t>
            </a:r>
            <a:r>
              <a:rPr dirty="0" spc="-180"/>
              <a:t> </a:t>
            </a:r>
            <a:r>
              <a:rPr dirty="0" spc="-35"/>
              <a:t>more</a:t>
            </a:r>
            <a:r>
              <a:rPr dirty="0" spc="-185"/>
              <a:t> </a:t>
            </a:r>
            <a:r>
              <a:rPr dirty="0" spc="-45"/>
              <a:t>than</a:t>
            </a:r>
            <a:r>
              <a:rPr dirty="0" spc="-180"/>
              <a:t> </a:t>
            </a:r>
            <a:r>
              <a:rPr dirty="0" spc="-330"/>
              <a:t>50%</a:t>
            </a:r>
            <a:r>
              <a:rPr dirty="0" spc="-180"/>
              <a:t> </a:t>
            </a:r>
            <a:r>
              <a:rPr dirty="0" spc="15"/>
              <a:t>of</a:t>
            </a:r>
            <a:r>
              <a:rPr dirty="0" spc="-180"/>
              <a:t> </a:t>
            </a:r>
            <a:r>
              <a:rPr dirty="0" spc="-25"/>
              <a:t>the</a:t>
            </a:r>
            <a:r>
              <a:rPr dirty="0" spc="-180"/>
              <a:t> </a:t>
            </a:r>
            <a:r>
              <a:rPr dirty="0" spc="-80"/>
              <a:t>average</a:t>
            </a:r>
            <a:r>
              <a:rPr dirty="0" spc="-180"/>
              <a:t> </a:t>
            </a:r>
            <a:r>
              <a:rPr dirty="0" spc="-30"/>
              <a:t>score,</a:t>
            </a:r>
            <a:r>
              <a:rPr dirty="0" spc="-185"/>
              <a:t> </a:t>
            </a:r>
            <a:r>
              <a:rPr dirty="0"/>
              <a:t>scored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54093" y="1194308"/>
            <a:ext cx="5749290" cy="504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65" b="1">
                <a:latin typeface="Tahoma"/>
                <a:cs typeface="Tahoma"/>
              </a:rPr>
              <a:t>s</a:t>
            </a:r>
            <a:r>
              <a:rPr dirty="0" sz="3150" spc="-65" b="1">
                <a:latin typeface="Tahoma"/>
                <a:cs typeface="Tahoma"/>
              </a:rPr>
              <a:t>u</a:t>
            </a:r>
            <a:r>
              <a:rPr dirty="0" sz="3150" spc="-75" b="1">
                <a:latin typeface="Tahoma"/>
                <a:cs typeface="Tahoma"/>
              </a:rPr>
              <a:t>m</a:t>
            </a:r>
            <a:r>
              <a:rPr dirty="0" sz="3150" spc="-185" b="1">
                <a:latin typeface="Tahoma"/>
                <a:cs typeface="Tahoma"/>
              </a:rPr>
              <a:t> </a:t>
            </a:r>
            <a:r>
              <a:rPr dirty="0" sz="3150" spc="15" b="1">
                <a:latin typeface="Tahoma"/>
                <a:cs typeface="Tahoma"/>
              </a:rPr>
              <a:t>o</a:t>
            </a:r>
            <a:r>
              <a:rPr dirty="0" sz="3150" spc="15" b="1">
                <a:latin typeface="Tahoma"/>
                <a:cs typeface="Tahoma"/>
              </a:rPr>
              <a:t>f</a:t>
            </a:r>
            <a:r>
              <a:rPr dirty="0" sz="3150" spc="-185" b="1">
                <a:latin typeface="Tahoma"/>
                <a:cs typeface="Tahoma"/>
              </a:rPr>
              <a:t> </a:t>
            </a:r>
            <a:r>
              <a:rPr dirty="0" sz="3150" spc="-65" b="1">
                <a:latin typeface="Tahoma"/>
                <a:cs typeface="Tahoma"/>
              </a:rPr>
              <a:t>s</a:t>
            </a:r>
            <a:r>
              <a:rPr dirty="0" sz="3150" spc="80" b="1">
                <a:latin typeface="Tahoma"/>
                <a:cs typeface="Tahoma"/>
              </a:rPr>
              <a:t>c</a:t>
            </a:r>
            <a:r>
              <a:rPr dirty="0" sz="3150" spc="15" b="1">
                <a:latin typeface="Tahoma"/>
                <a:cs typeface="Tahoma"/>
              </a:rPr>
              <a:t>o</a:t>
            </a:r>
            <a:r>
              <a:rPr dirty="0" sz="3150" spc="-45" b="1">
                <a:latin typeface="Tahoma"/>
                <a:cs typeface="Tahoma"/>
              </a:rPr>
              <a:t>r</a:t>
            </a:r>
            <a:r>
              <a:rPr dirty="0" sz="3150" spc="-35" b="1">
                <a:latin typeface="Tahoma"/>
                <a:cs typeface="Tahoma"/>
              </a:rPr>
              <a:t>e</a:t>
            </a:r>
            <a:r>
              <a:rPr dirty="0" sz="3150" spc="-60" b="1">
                <a:latin typeface="Tahoma"/>
                <a:cs typeface="Tahoma"/>
              </a:rPr>
              <a:t>s</a:t>
            </a:r>
            <a:r>
              <a:rPr dirty="0" sz="3150" spc="-185" b="1">
                <a:latin typeface="Tahoma"/>
                <a:cs typeface="Tahoma"/>
              </a:rPr>
              <a:t> </a:t>
            </a:r>
            <a:r>
              <a:rPr dirty="0" sz="3150" spc="10" b="1">
                <a:latin typeface="Tahoma"/>
                <a:cs typeface="Tahoma"/>
              </a:rPr>
              <a:t>f</a:t>
            </a:r>
            <a:r>
              <a:rPr dirty="0" sz="3150" spc="15" b="1">
                <a:latin typeface="Tahoma"/>
                <a:cs typeface="Tahoma"/>
              </a:rPr>
              <a:t>o</a:t>
            </a:r>
            <a:r>
              <a:rPr dirty="0" sz="3150" spc="-40" b="1">
                <a:latin typeface="Tahoma"/>
                <a:cs typeface="Tahoma"/>
              </a:rPr>
              <a:t>r</a:t>
            </a:r>
            <a:r>
              <a:rPr dirty="0" sz="3150" spc="-185" b="1">
                <a:latin typeface="Tahoma"/>
                <a:cs typeface="Tahoma"/>
              </a:rPr>
              <a:t> </a:t>
            </a:r>
            <a:r>
              <a:rPr dirty="0" sz="3150" spc="-35" b="1">
                <a:latin typeface="Tahoma"/>
                <a:cs typeface="Tahoma"/>
              </a:rPr>
              <a:t>e</a:t>
            </a:r>
            <a:r>
              <a:rPr dirty="0" sz="3150" spc="-105" b="1">
                <a:latin typeface="Tahoma"/>
                <a:cs typeface="Tahoma"/>
              </a:rPr>
              <a:t>a</a:t>
            </a:r>
            <a:r>
              <a:rPr dirty="0" sz="3150" spc="80" b="1">
                <a:latin typeface="Tahoma"/>
                <a:cs typeface="Tahoma"/>
              </a:rPr>
              <a:t>c</a:t>
            </a:r>
            <a:r>
              <a:rPr dirty="0" sz="3150" spc="-35" b="1">
                <a:latin typeface="Tahoma"/>
                <a:cs typeface="Tahoma"/>
              </a:rPr>
              <a:t>h</a:t>
            </a:r>
            <a:r>
              <a:rPr dirty="0" sz="3150" spc="-185" b="1">
                <a:latin typeface="Tahoma"/>
                <a:cs typeface="Tahoma"/>
              </a:rPr>
              <a:t> </a:t>
            </a:r>
            <a:r>
              <a:rPr dirty="0" sz="3150" spc="-710" b="1">
                <a:latin typeface="Tahoma"/>
                <a:cs typeface="Tahoma"/>
              </a:rPr>
              <a:t>`</a:t>
            </a:r>
            <a:r>
              <a:rPr dirty="0" sz="3150" spc="-25" b="1">
                <a:latin typeface="Tahoma"/>
                <a:cs typeface="Tahoma"/>
              </a:rPr>
              <a:t>P</a:t>
            </a:r>
            <a:r>
              <a:rPr dirty="0" sz="3150" spc="-570" b="1">
                <a:latin typeface="Tahoma"/>
                <a:cs typeface="Tahoma"/>
              </a:rPr>
              <a:t>_</a:t>
            </a:r>
            <a:r>
              <a:rPr dirty="0" sz="3150" spc="-500" b="1">
                <a:latin typeface="Tahoma"/>
                <a:cs typeface="Tahoma"/>
              </a:rPr>
              <a:t>I</a:t>
            </a:r>
            <a:r>
              <a:rPr dirty="0" sz="3150" spc="10" b="1">
                <a:latin typeface="Tahoma"/>
                <a:cs typeface="Tahoma"/>
              </a:rPr>
              <a:t>D</a:t>
            </a:r>
            <a:r>
              <a:rPr dirty="0" sz="3150" spc="-710" b="1">
                <a:latin typeface="Tahoma"/>
                <a:cs typeface="Tahoma"/>
              </a:rPr>
              <a:t>`</a:t>
            </a:r>
            <a:r>
              <a:rPr dirty="0" sz="3150" spc="-120" b="1">
                <a:latin typeface="Tahoma"/>
                <a:cs typeface="Tahoma"/>
              </a:rPr>
              <a:t>.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4706" y="2681805"/>
            <a:ext cx="8069580" cy="899160"/>
            <a:chOff x="3514706" y="2681805"/>
            <a:chExt cx="8069580" cy="899160"/>
          </a:xfrm>
        </p:grpSpPr>
        <p:sp>
          <p:nvSpPr>
            <p:cNvPr id="3" name="object 3"/>
            <p:cNvSpPr/>
            <p:nvPr/>
          </p:nvSpPr>
          <p:spPr>
            <a:xfrm>
              <a:off x="3550074" y="2717960"/>
              <a:ext cx="8026400" cy="855344"/>
            </a:xfrm>
            <a:custGeom>
              <a:avLst/>
              <a:gdLst/>
              <a:ahLst/>
              <a:cxnLst/>
              <a:rect l="l" t="t" r="r" b="b"/>
              <a:pathLst>
                <a:path w="8026400" h="855345">
                  <a:moveTo>
                    <a:pt x="7999341" y="854982"/>
                  </a:moveTo>
                  <a:lnTo>
                    <a:pt x="25151" y="854982"/>
                  </a:lnTo>
                  <a:lnTo>
                    <a:pt x="16689" y="853582"/>
                  </a:lnTo>
                  <a:lnTo>
                    <a:pt x="9333" y="849677"/>
                  </a:lnTo>
                  <a:lnTo>
                    <a:pt x="3598" y="843708"/>
                  </a:lnTo>
                  <a:lnTo>
                    <a:pt x="0" y="836119"/>
                  </a:lnTo>
                  <a:lnTo>
                    <a:pt x="7973403" y="836119"/>
                  </a:lnTo>
                  <a:lnTo>
                    <a:pt x="7986765" y="833368"/>
                  </a:lnTo>
                  <a:lnTo>
                    <a:pt x="7997769" y="825901"/>
                  </a:lnTo>
                  <a:lnTo>
                    <a:pt x="8005236" y="814897"/>
                  </a:lnTo>
                  <a:lnTo>
                    <a:pt x="8007986" y="801535"/>
                  </a:lnTo>
                  <a:lnTo>
                    <a:pt x="8007986" y="0"/>
                  </a:lnTo>
                  <a:lnTo>
                    <a:pt x="8015121" y="3929"/>
                  </a:lnTo>
                  <a:lnTo>
                    <a:pt x="8020856" y="9628"/>
                  </a:lnTo>
                  <a:lnTo>
                    <a:pt x="8024676" y="16800"/>
                  </a:lnTo>
                  <a:lnTo>
                    <a:pt x="8026063" y="25151"/>
                  </a:lnTo>
                  <a:lnTo>
                    <a:pt x="8026063" y="828259"/>
                  </a:lnTo>
                  <a:lnTo>
                    <a:pt x="8023988" y="838734"/>
                  </a:lnTo>
                  <a:lnTo>
                    <a:pt x="8018302" y="847220"/>
                  </a:lnTo>
                  <a:lnTo>
                    <a:pt x="8009816" y="852906"/>
                  </a:lnTo>
                  <a:lnTo>
                    <a:pt x="7999341" y="8549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22565" y="2689664"/>
              <a:ext cx="8027670" cy="856615"/>
            </a:xfrm>
            <a:custGeom>
              <a:avLst/>
              <a:gdLst/>
              <a:ahLst/>
              <a:cxnLst/>
              <a:rect l="l" t="t" r="r" b="b"/>
              <a:pathLst>
                <a:path w="8027670" h="856614">
                  <a:moveTo>
                    <a:pt x="8000913" y="856554"/>
                  </a:moveTo>
                  <a:lnTo>
                    <a:pt x="26723" y="856554"/>
                  </a:lnTo>
                  <a:lnTo>
                    <a:pt x="16247" y="854478"/>
                  </a:lnTo>
                  <a:lnTo>
                    <a:pt x="7761" y="848792"/>
                  </a:lnTo>
                  <a:lnTo>
                    <a:pt x="2075" y="840306"/>
                  </a:lnTo>
                  <a:lnTo>
                    <a:pt x="0" y="829831"/>
                  </a:lnTo>
                  <a:lnTo>
                    <a:pt x="0" y="26723"/>
                  </a:lnTo>
                  <a:lnTo>
                    <a:pt x="2075" y="16247"/>
                  </a:lnTo>
                  <a:lnTo>
                    <a:pt x="7761" y="7761"/>
                  </a:lnTo>
                  <a:lnTo>
                    <a:pt x="16247" y="2075"/>
                  </a:lnTo>
                  <a:lnTo>
                    <a:pt x="26723" y="0"/>
                  </a:lnTo>
                  <a:lnTo>
                    <a:pt x="8000913" y="0"/>
                  </a:lnTo>
                  <a:lnTo>
                    <a:pt x="8011388" y="2075"/>
                  </a:lnTo>
                  <a:lnTo>
                    <a:pt x="8019875" y="7761"/>
                  </a:lnTo>
                  <a:lnTo>
                    <a:pt x="8025561" y="16247"/>
                  </a:lnTo>
                  <a:lnTo>
                    <a:pt x="8027636" y="26723"/>
                  </a:lnTo>
                  <a:lnTo>
                    <a:pt x="8027636" y="829831"/>
                  </a:lnTo>
                  <a:lnTo>
                    <a:pt x="8025561" y="840306"/>
                  </a:lnTo>
                  <a:lnTo>
                    <a:pt x="8019875" y="848792"/>
                  </a:lnTo>
                  <a:lnTo>
                    <a:pt x="8011388" y="854478"/>
                  </a:lnTo>
                  <a:lnTo>
                    <a:pt x="8000913" y="85655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14706" y="2681805"/>
              <a:ext cx="8069580" cy="899160"/>
            </a:xfrm>
            <a:custGeom>
              <a:avLst/>
              <a:gdLst/>
              <a:ahLst/>
              <a:cxnLst/>
              <a:rect l="l" t="t" r="r" b="b"/>
              <a:pathLst>
                <a:path w="8069580" h="899160">
                  <a:moveTo>
                    <a:pt x="8034712" y="898996"/>
                  </a:moveTo>
                  <a:lnTo>
                    <a:pt x="60517" y="898996"/>
                  </a:lnTo>
                  <a:lnTo>
                    <a:pt x="48718" y="896909"/>
                  </a:lnTo>
                  <a:lnTo>
                    <a:pt x="38610" y="891137"/>
                  </a:lnTo>
                  <a:lnTo>
                    <a:pt x="31009" y="882418"/>
                  </a:lnTo>
                  <a:lnTo>
                    <a:pt x="26723" y="871488"/>
                  </a:lnTo>
                  <a:lnTo>
                    <a:pt x="15915" y="866870"/>
                  </a:lnTo>
                  <a:lnTo>
                    <a:pt x="7466" y="859305"/>
                  </a:lnTo>
                  <a:lnTo>
                    <a:pt x="1964" y="849382"/>
                  </a:lnTo>
                  <a:lnTo>
                    <a:pt x="0" y="837691"/>
                  </a:lnTo>
                  <a:lnTo>
                    <a:pt x="0" y="34582"/>
                  </a:lnTo>
                  <a:lnTo>
                    <a:pt x="2750" y="21221"/>
                  </a:lnTo>
                  <a:lnTo>
                    <a:pt x="10217" y="10217"/>
                  </a:lnTo>
                  <a:lnTo>
                    <a:pt x="21221" y="2750"/>
                  </a:lnTo>
                  <a:lnTo>
                    <a:pt x="34583" y="0"/>
                  </a:lnTo>
                  <a:lnTo>
                    <a:pt x="8008772" y="0"/>
                  </a:lnTo>
                  <a:lnTo>
                    <a:pt x="8020575" y="2087"/>
                  </a:lnTo>
                  <a:lnTo>
                    <a:pt x="8030682" y="7859"/>
                  </a:lnTo>
                  <a:lnTo>
                    <a:pt x="34583" y="7859"/>
                  </a:lnTo>
                  <a:lnTo>
                    <a:pt x="24107" y="9935"/>
                  </a:lnTo>
                  <a:lnTo>
                    <a:pt x="15621" y="15621"/>
                  </a:lnTo>
                  <a:lnTo>
                    <a:pt x="9935" y="24107"/>
                  </a:lnTo>
                  <a:lnTo>
                    <a:pt x="7859" y="34582"/>
                  </a:lnTo>
                  <a:lnTo>
                    <a:pt x="7859" y="837691"/>
                  </a:lnTo>
                  <a:lnTo>
                    <a:pt x="9935" y="848166"/>
                  </a:lnTo>
                  <a:lnTo>
                    <a:pt x="15621" y="856652"/>
                  </a:lnTo>
                  <a:lnTo>
                    <a:pt x="24107" y="862338"/>
                  </a:lnTo>
                  <a:lnTo>
                    <a:pt x="34583" y="864414"/>
                  </a:lnTo>
                  <a:lnTo>
                    <a:pt x="8029663" y="864414"/>
                  </a:lnTo>
                  <a:lnTo>
                    <a:pt x="8022134" y="869523"/>
                  </a:lnTo>
                  <a:lnTo>
                    <a:pt x="8008772" y="872274"/>
                  </a:lnTo>
                  <a:lnTo>
                    <a:pt x="35368" y="872274"/>
                  </a:lnTo>
                  <a:lnTo>
                    <a:pt x="38967" y="879863"/>
                  </a:lnTo>
                  <a:lnTo>
                    <a:pt x="44702" y="885832"/>
                  </a:lnTo>
                  <a:lnTo>
                    <a:pt x="52058" y="889737"/>
                  </a:lnTo>
                  <a:lnTo>
                    <a:pt x="60520" y="891137"/>
                  </a:lnTo>
                  <a:lnTo>
                    <a:pt x="8055601" y="891137"/>
                  </a:lnTo>
                  <a:lnTo>
                    <a:pt x="8048071" y="896246"/>
                  </a:lnTo>
                  <a:lnTo>
                    <a:pt x="8034712" y="898996"/>
                  </a:lnTo>
                  <a:close/>
                </a:path>
                <a:path w="8069580" h="899160">
                  <a:moveTo>
                    <a:pt x="8029663" y="864414"/>
                  </a:moveTo>
                  <a:lnTo>
                    <a:pt x="8008772" y="864414"/>
                  </a:lnTo>
                  <a:lnTo>
                    <a:pt x="8019248" y="862338"/>
                  </a:lnTo>
                  <a:lnTo>
                    <a:pt x="8027734" y="856652"/>
                  </a:lnTo>
                  <a:lnTo>
                    <a:pt x="8033420" y="848166"/>
                  </a:lnTo>
                  <a:lnTo>
                    <a:pt x="8035496" y="837691"/>
                  </a:lnTo>
                  <a:lnTo>
                    <a:pt x="8035496" y="34582"/>
                  </a:lnTo>
                  <a:lnTo>
                    <a:pt x="8033420" y="24107"/>
                  </a:lnTo>
                  <a:lnTo>
                    <a:pt x="8027734" y="15621"/>
                  </a:lnTo>
                  <a:lnTo>
                    <a:pt x="8019248" y="9935"/>
                  </a:lnTo>
                  <a:lnTo>
                    <a:pt x="8008772" y="7859"/>
                  </a:lnTo>
                  <a:lnTo>
                    <a:pt x="8030682" y="7859"/>
                  </a:lnTo>
                  <a:lnTo>
                    <a:pt x="8038284" y="16579"/>
                  </a:lnTo>
                  <a:lnTo>
                    <a:pt x="8042570" y="27509"/>
                  </a:lnTo>
                  <a:lnTo>
                    <a:pt x="8053377" y="32126"/>
                  </a:lnTo>
                  <a:lnTo>
                    <a:pt x="8057876" y="36155"/>
                  </a:lnTo>
                  <a:lnTo>
                    <a:pt x="8043356" y="36155"/>
                  </a:lnTo>
                  <a:lnTo>
                    <a:pt x="8043355" y="837691"/>
                  </a:lnTo>
                  <a:lnTo>
                    <a:pt x="8040605" y="851052"/>
                  </a:lnTo>
                  <a:lnTo>
                    <a:pt x="8033138" y="862056"/>
                  </a:lnTo>
                  <a:lnTo>
                    <a:pt x="8029663" y="864414"/>
                  </a:lnTo>
                  <a:close/>
                </a:path>
                <a:path w="8069580" h="899160">
                  <a:moveTo>
                    <a:pt x="8055601" y="891137"/>
                  </a:moveTo>
                  <a:lnTo>
                    <a:pt x="8034710" y="891137"/>
                  </a:lnTo>
                  <a:lnTo>
                    <a:pt x="8045186" y="889061"/>
                  </a:lnTo>
                  <a:lnTo>
                    <a:pt x="8053671" y="883375"/>
                  </a:lnTo>
                  <a:lnTo>
                    <a:pt x="8059357" y="874889"/>
                  </a:lnTo>
                  <a:lnTo>
                    <a:pt x="8061432" y="864414"/>
                  </a:lnTo>
                  <a:lnTo>
                    <a:pt x="8061432" y="61306"/>
                  </a:lnTo>
                  <a:lnTo>
                    <a:pt x="8060045" y="52955"/>
                  </a:lnTo>
                  <a:lnTo>
                    <a:pt x="8056225" y="45783"/>
                  </a:lnTo>
                  <a:lnTo>
                    <a:pt x="8050490" y="40084"/>
                  </a:lnTo>
                  <a:lnTo>
                    <a:pt x="8043356" y="36155"/>
                  </a:lnTo>
                  <a:lnTo>
                    <a:pt x="8057876" y="36155"/>
                  </a:lnTo>
                  <a:lnTo>
                    <a:pt x="8061826" y="39691"/>
                  </a:lnTo>
                  <a:lnTo>
                    <a:pt x="8067328" y="49614"/>
                  </a:lnTo>
                  <a:lnTo>
                    <a:pt x="8069293" y="61306"/>
                  </a:lnTo>
                  <a:lnTo>
                    <a:pt x="8069293" y="864414"/>
                  </a:lnTo>
                  <a:lnTo>
                    <a:pt x="8066542" y="877775"/>
                  </a:lnTo>
                  <a:lnTo>
                    <a:pt x="8059075" y="888779"/>
                  </a:lnTo>
                  <a:lnTo>
                    <a:pt x="8055601" y="8911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0238" y="2912228"/>
              <a:ext cx="438149" cy="4381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63602" y="2731317"/>
            <a:ext cx="282003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00">
                <a:latin typeface="Cambria"/>
                <a:cs typeface="Cambria"/>
              </a:rPr>
              <a:t>Contents</a:t>
            </a:r>
            <a:endParaRPr sz="50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14706" y="6363211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90">
                <a:moveTo>
                  <a:pt x="359777" y="719549"/>
                </a:moveTo>
                <a:lnTo>
                  <a:pt x="310955" y="716265"/>
                </a:lnTo>
                <a:lnTo>
                  <a:pt x="264132" y="706698"/>
                </a:lnTo>
                <a:lnTo>
                  <a:pt x="219734" y="691276"/>
                </a:lnTo>
                <a:lnTo>
                  <a:pt x="178189" y="670429"/>
                </a:lnTo>
                <a:lnTo>
                  <a:pt x="139927" y="644586"/>
                </a:lnTo>
                <a:lnTo>
                  <a:pt x="105375" y="614174"/>
                </a:lnTo>
                <a:lnTo>
                  <a:pt x="74963" y="579622"/>
                </a:lnTo>
                <a:lnTo>
                  <a:pt x="49119" y="541360"/>
                </a:lnTo>
                <a:lnTo>
                  <a:pt x="28272" y="499815"/>
                </a:lnTo>
                <a:lnTo>
                  <a:pt x="12851" y="455417"/>
                </a:lnTo>
                <a:lnTo>
                  <a:pt x="3284" y="408594"/>
                </a:lnTo>
                <a:lnTo>
                  <a:pt x="0" y="359776"/>
                </a:lnTo>
                <a:lnTo>
                  <a:pt x="3284" y="310955"/>
                </a:lnTo>
                <a:lnTo>
                  <a:pt x="12851" y="264132"/>
                </a:lnTo>
                <a:lnTo>
                  <a:pt x="28272" y="219734"/>
                </a:lnTo>
                <a:lnTo>
                  <a:pt x="49119" y="178189"/>
                </a:lnTo>
                <a:lnTo>
                  <a:pt x="74963" y="139927"/>
                </a:lnTo>
                <a:lnTo>
                  <a:pt x="105375" y="105375"/>
                </a:lnTo>
                <a:lnTo>
                  <a:pt x="139927" y="74963"/>
                </a:lnTo>
                <a:lnTo>
                  <a:pt x="178189" y="49119"/>
                </a:lnTo>
                <a:lnTo>
                  <a:pt x="219734" y="28272"/>
                </a:lnTo>
                <a:lnTo>
                  <a:pt x="264132" y="12851"/>
                </a:lnTo>
                <a:lnTo>
                  <a:pt x="310955" y="3284"/>
                </a:lnTo>
                <a:lnTo>
                  <a:pt x="359774" y="0"/>
                </a:lnTo>
                <a:lnTo>
                  <a:pt x="408594" y="3284"/>
                </a:lnTo>
                <a:lnTo>
                  <a:pt x="455417" y="12851"/>
                </a:lnTo>
                <a:lnTo>
                  <a:pt x="499815" y="28272"/>
                </a:lnTo>
                <a:lnTo>
                  <a:pt x="541360" y="49119"/>
                </a:lnTo>
                <a:lnTo>
                  <a:pt x="579622" y="74963"/>
                </a:lnTo>
                <a:lnTo>
                  <a:pt x="614174" y="105375"/>
                </a:lnTo>
                <a:lnTo>
                  <a:pt x="644586" y="139927"/>
                </a:lnTo>
                <a:lnTo>
                  <a:pt x="670430" y="178189"/>
                </a:lnTo>
                <a:lnTo>
                  <a:pt x="691277" y="219734"/>
                </a:lnTo>
                <a:lnTo>
                  <a:pt x="706698" y="264132"/>
                </a:lnTo>
                <a:lnTo>
                  <a:pt x="716265" y="310955"/>
                </a:lnTo>
                <a:lnTo>
                  <a:pt x="719549" y="359773"/>
                </a:lnTo>
                <a:lnTo>
                  <a:pt x="716265" y="408594"/>
                </a:lnTo>
                <a:lnTo>
                  <a:pt x="706698" y="455417"/>
                </a:lnTo>
                <a:lnTo>
                  <a:pt x="691277" y="499815"/>
                </a:lnTo>
                <a:lnTo>
                  <a:pt x="670430" y="541360"/>
                </a:lnTo>
                <a:lnTo>
                  <a:pt x="644586" y="579622"/>
                </a:lnTo>
                <a:lnTo>
                  <a:pt x="614174" y="614174"/>
                </a:lnTo>
                <a:lnTo>
                  <a:pt x="579622" y="644586"/>
                </a:lnTo>
                <a:lnTo>
                  <a:pt x="541360" y="670429"/>
                </a:lnTo>
                <a:lnTo>
                  <a:pt x="499815" y="691276"/>
                </a:lnTo>
                <a:lnTo>
                  <a:pt x="455417" y="706698"/>
                </a:lnTo>
                <a:lnTo>
                  <a:pt x="408594" y="716265"/>
                </a:lnTo>
                <a:lnTo>
                  <a:pt x="359777" y="71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10261" y="6416942"/>
            <a:ext cx="328930" cy="601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 spc="160" b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37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9478" y="6531567"/>
            <a:ext cx="1195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0" b="1">
                <a:latin typeface="Trebuchet MS"/>
                <a:cs typeface="Trebuchet MS"/>
              </a:rPr>
              <a:t>Q</a:t>
            </a:r>
            <a:r>
              <a:rPr dirty="0" sz="2400" spc="75" b="1">
                <a:latin typeface="Trebuchet MS"/>
                <a:cs typeface="Trebuchet MS"/>
              </a:rPr>
              <a:t>u</a:t>
            </a:r>
            <a:r>
              <a:rPr dirty="0" sz="2400" spc="60" b="1">
                <a:latin typeface="Trebuchet MS"/>
                <a:cs typeface="Trebuchet MS"/>
              </a:rPr>
              <a:t>e</a:t>
            </a:r>
            <a:r>
              <a:rPr dirty="0" sz="2400" spc="-40" b="1">
                <a:latin typeface="Trebuchet MS"/>
                <a:cs typeface="Trebuchet MS"/>
              </a:rPr>
              <a:t>r</a:t>
            </a:r>
            <a:r>
              <a:rPr dirty="0" sz="2400" spc="-85" b="1">
                <a:latin typeface="Trebuchet MS"/>
                <a:cs typeface="Trebuchet MS"/>
              </a:rPr>
              <a:t>i</a:t>
            </a:r>
            <a:r>
              <a:rPr dirty="0" sz="2400" spc="60" b="1">
                <a:latin typeface="Trebuchet MS"/>
                <a:cs typeface="Trebuchet MS"/>
              </a:rPr>
              <a:t>e</a:t>
            </a:r>
            <a:r>
              <a:rPr dirty="0" sz="2400" spc="254" b="1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14706" y="4818649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359777" y="719549"/>
                </a:moveTo>
                <a:lnTo>
                  <a:pt x="310955" y="716265"/>
                </a:lnTo>
                <a:lnTo>
                  <a:pt x="264132" y="706698"/>
                </a:lnTo>
                <a:lnTo>
                  <a:pt x="219734" y="691277"/>
                </a:lnTo>
                <a:lnTo>
                  <a:pt x="178189" y="670430"/>
                </a:lnTo>
                <a:lnTo>
                  <a:pt x="139927" y="644586"/>
                </a:lnTo>
                <a:lnTo>
                  <a:pt x="105375" y="614174"/>
                </a:lnTo>
                <a:lnTo>
                  <a:pt x="74963" y="579622"/>
                </a:lnTo>
                <a:lnTo>
                  <a:pt x="49119" y="541360"/>
                </a:lnTo>
                <a:lnTo>
                  <a:pt x="28272" y="499815"/>
                </a:lnTo>
                <a:lnTo>
                  <a:pt x="12851" y="455417"/>
                </a:lnTo>
                <a:lnTo>
                  <a:pt x="3284" y="408594"/>
                </a:lnTo>
                <a:lnTo>
                  <a:pt x="0" y="359776"/>
                </a:lnTo>
                <a:lnTo>
                  <a:pt x="3284" y="310955"/>
                </a:lnTo>
                <a:lnTo>
                  <a:pt x="12851" y="264132"/>
                </a:lnTo>
                <a:lnTo>
                  <a:pt x="28272" y="219734"/>
                </a:lnTo>
                <a:lnTo>
                  <a:pt x="49119" y="178189"/>
                </a:lnTo>
                <a:lnTo>
                  <a:pt x="74963" y="139927"/>
                </a:lnTo>
                <a:lnTo>
                  <a:pt x="105375" y="105375"/>
                </a:lnTo>
                <a:lnTo>
                  <a:pt x="139927" y="74963"/>
                </a:lnTo>
                <a:lnTo>
                  <a:pt x="178189" y="49119"/>
                </a:lnTo>
                <a:lnTo>
                  <a:pt x="219734" y="28272"/>
                </a:lnTo>
                <a:lnTo>
                  <a:pt x="264132" y="12851"/>
                </a:lnTo>
                <a:lnTo>
                  <a:pt x="310955" y="3284"/>
                </a:lnTo>
                <a:lnTo>
                  <a:pt x="359774" y="0"/>
                </a:lnTo>
                <a:lnTo>
                  <a:pt x="408594" y="3284"/>
                </a:lnTo>
                <a:lnTo>
                  <a:pt x="455417" y="12851"/>
                </a:lnTo>
                <a:lnTo>
                  <a:pt x="499815" y="28272"/>
                </a:lnTo>
                <a:lnTo>
                  <a:pt x="541360" y="49119"/>
                </a:lnTo>
                <a:lnTo>
                  <a:pt x="579622" y="74963"/>
                </a:lnTo>
                <a:lnTo>
                  <a:pt x="614174" y="105375"/>
                </a:lnTo>
                <a:lnTo>
                  <a:pt x="644586" y="139927"/>
                </a:lnTo>
                <a:lnTo>
                  <a:pt x="670430" y="178189"/>
                </a:lnTo>
                <a:lnTo>
                  <a:pt x="691277" y="219734"/>
                </a:lnTo>
                <a:lnTo>
                  <a:pt x="706698" y="264132"/>
                </a:lnTo>
                <a:lnTo>
                  <a:pt x="716265" y="310955"/>
                </a:lnTo>
                <a:lnTo>
                  <a:pt x="719549" y="359773"/>
                </a:lnTo>
                <a:lnTo>
                  <a:pt x="716265" y="408594"/>
                </a:lnTo>
                <a:lnTo>
                  <a:pt x="706698" y="455417"/>
                </a:lnTo>
                <a:lnTo>
                  <a:pt x="691277" y="499815"/>
                </a:lnTo>
                <a:lnTo>
                  <a:pt x="670430" y="541360"/>
                </a:lnTo>
                <a:lnTo>
                  <a:pt x="644586" y="579622"/>
                </a:lnTo>
                <a:lnTo>
                  <a:pt x="614174" y="614174"/>
                </a:lnTo>
                <a:lnTo>
                  <a:pt x="579622" y="644586"/>
                </a:lnTo>
                <a:lnTo>
                  <a:pt x="541360" y="670430"/>
                </a:lnTo>
                <a:lnTo>
                  <a:pt x="499815" y="691277"/>
                </a:lnTo>
                <a:lnTo>
                  <a:pt x="455417" y="706698"/>
                </a:lnTo>
                <a:lnTo>
                  <a:pt x="408594" y="716265"/>
                </a:lnTo>
                <a:lnTo>
                  <a:pt x="359777" y="71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79664" y="4872380"/>
            <a:ext cx="189865" cy="601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 spc="-930" b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37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9478" y="4965157"/>
            <a:ext cx="1645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0" b="1">
                <a:latin typeface="Trebuchet MS"/>
                <a:cs typeface="Trebuchet MS"/>
              </a:rPr>
              <a:t>Objectives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98311" y="4818649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359777" y="719549"/>
                </a:moveTo>
                <a:lnTo>
                  <a:pt x="310955" y="716265"/>
                </a:lnTo>
                <a:lnTo>
                  <a:pt x="264132" y="706698"/>
                </a:lnTo>
                <a:lnTo>
                  <a:pt x="219733" y="691277"/>
                </a:lnTo>
                <a:lnTo>
                  <a:pt x="178189" y="670430"/>
                </a:lnTo>
                <a:lnTo>
                  <a:pt x="139926" y="644586"/>
                </a:lnTo>
                <a:lnTo>
                  <a:pt x="105375" y="614174"/>
                </a:lnTo>
                <a:lnTo>
                  <a:pt x="74963" y="579622"/>
                </a:lnTo>
                <a:lnTo>
                  <a:pt x="49119" y="541360"/>
                </a:lnTo>
                <a:lnTo>
                  <a:pt x="28272" y="499815"/>
                </a:lnTo>
                <a:lnTo>
                  <a:pt x="12851" y="455417"/>
                </a:lnTo>
                <a:lnTo>
                  <a:pt x="3283" y="408594"/>
                </a:lnTo>
                <a:lnTo>
                  <a:pt x="0" y="359780"/>
                </a:lnTo>
                <a:lnTo>
                  <a:pt x="3283" y="310955"/>
                </a:lnTo>
                <a:lnTo>
                  <a:pt x="12851" y="264132"/>
                </a:lnTo>
                <a:lnTo>
                  <a:pt x="28272" y="219734"/>
                </a:lnTo>
                <a:lnTo>
                  <a:pt x="49119" y="178189"/>
                </a:lnTo>
                <a:lnTo>
                  <a:pt x="74963" y="139927"/>
                </a:lnTo>
                <a:lnTo>
                  <a:pt x="105375" y="105375"/>
                </a:lnTo>
                <a:lnTo>
                  <a:pt x="139926" y="74963"/>
                </a:lnTo>
                <a:lnTo>
                  <a:pt x="178189" y="49119"/>
                </a:lnTo>
                <a:lnTo>
                  <a:pt x="219733" y="28272"/>
                </a:lnTo>
                <a:lnTo>
                  <a:pt x="264132" y="12851"/>
                </a:lnTo>
                <a:lnTo>
                  <a:pt x="310955" y="3284"/>
                </a:lnTo>
                <a:lnTo>
                  <a:pt x="359774" y="0"/>
                </a:lnTo>
                <a:lnTo>
                  <a:pt x="408593" y="3284"/>
                </a:lnTo>
                <a:lnTo>
                  <a:pt x="455416" y="12851"/>
                </a:lnTo>
                <a:lnTo>
                  <a:pt x="499815" y="28272"/>
                </a:lnTo>
                <a:lnTo>
                  <a:pt x="541359" y="49119"/>
                </a:lnTo>
                <a:lnTo>
                  <a:pt x="579622" y="74963"/>
                </a:lnTo>
                <a:lnTo>
                  <a:pt x="614173" y="105375"/>
                </a:lnTo>
                <a:lnTo>
                  <a:pt x="644585" y="139927"/>
                </a:lnTo>
                <a:lnTo>
                  <a:pt x="670429" y="178189"/>
                </a:lnTo>
                <a:lnTo>
                  <a:pt x="691276" y="219734"/>
                </a:lnTo>
                <a:lnTo>
                  <a:pt x="706697" y="264132"/>
                </a:lnTo>
                <a:lnTo>
                  <a:pt x="716265" y="310955"/>
                </a:lnTo>
                <a:lnTo>
                  <a:pt x="719548" y="359780"/>
                </a:lnTo>
                <a:lnTo>
                  <a:pt x="716265" y="408594"/>
                </a:lnTo>
                <a:lnTo>
                  <a:pt x="706697" y="455417"/>
                </a:lnTo>
                <a:lnTo>
                  <a:pt x="691276" y="499815"/>
                </a:lnTo>
                <a:lnTo>
                  <a:pt x="670429" y="541360"/>
                </a:lnTo>
                <a:lnTo>
                  <a:pt x="644585" y="579622"/>
                </a:lnTo>
                <a:lnTo>
                  <a:pt x="614173" y="614174"/>
                </a:lnTo>
                <a:lnTo>
                  <a:pt x="579622" y="644586"/>
                </a:lnTo>
                <a:lnTo>
                  <a:pt x="541359" y="670430"/>
                </a:lnTo>
                <a:lnTo>
                  <a:pt x="499815" y="691277"/>
                </a:lnTo>
                <a:lnTo>
                  <a:pt x="455416" y="706698"/>
                </a:lnTo>
                <a:lnTo>
                  <a:pt x="408593" y="716265"/>
                </a:lnTo>
                <a:lnTo>
                  <a:pt x="359777" y="71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595082" y="4872380"/>
            <a:ext cx="326390" cy="601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 spc="145" b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37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63084" y="4965157"/>
            <a:ext cx="1724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85" b="1">
                <a:latin typeface="Trebuchet MS"/>
                <a:cs typeface="Trebuchet MS"/>
              </a:rPr>
              <a:t>C</a:t>
            </a:r>
            <a:r>
              <a:rPr dirty="0" sz="2400" spc="145" b="1">
                <a:latin typeface="Trebuchet MS"/>
                <a:cs typeface="Trebuchet MS"/>
              </a:rPr>
              <a:t>o</a:t>
            </a:r>
            <a:r>
              <a:rPr dirty="0" sz="2400" spc="75" b="1">
                <a:latin typeface="Trebuchet MS"/>
                <a:cs typeface="Trebuchet MS"/>
              </a:rPr>
              <a:t>n</a:t>
            </a:r>
            <a:r>
              <a:rPr dirty="0" sz="2400" spc="229" b="1">
                <a:latin typeface="Trebuchet MS"/>
                <a:cs typeface="Trebuchet MS"/>
              </a:rPr>
              <a:t>c</a:t>
            </a:r>
            <a:r>
              <a:rPr dirty="0" sz="2400" spc="-80" b="1">
                <a:latin typeface="Trebuchet MS"/>
                <a:cs typeface="Trebuchet MS"/>
              </a:rPr>
              <a:t>l</a:t>
            </a:r>
            <a:r>
              <a:rPr dirty="0" sz="2400" spc="75" b="1">
                <a:latin typeface="Trebuchet MS"/>
                <a:cs typeface="Trebuchet MS"/>
              </a:rPr>
              <a:t>u</a:t>
            </a:r>
            <a:r>
              <a:rPr dirty="0" sz="2400" spc="254" b="1">
                <a:latin typeface="Trebuchet MS"/>
                <a:cs typeface="Trebuchet MS"/>
              </a:rPr>
              <a:t>s</a:t>
            </a:r>
            <a:r>
              <a:rPr dirty="0" sz="2400" spc="-85" b="1">
                <a:latin typeface="Trebuchet MS"/>
                <a:cs typeface="Trebuchet MS"/>
              </a:rPr>
              <a:t>i</a:t>
            </a:r>
            <a:r>
              <a:rPr dirty="0" sz="2400" spc="145" b="1">
                <a:latin typeface="Trebuchet MS"/>
                <a:cs typeface="Trebuchet MS"/>
              </a:rPr>
              <a:t>o</a:t>
            </a:r>
            <a:r>
              <a:rPr dirty="0" sz="2400" spc="75" b="1"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2321" y="2407644"/>
            <a:ext cx="5019674" cy="5467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94122" y="1241421"/>
            <a:ext cx="9572625" cy="87693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ctr" marR="78740">
              <a:lnSpc>
                <a:spcPct val="100000"/>
              </a:lnSpc>
              <a:spcBef>
                <a:spcPts val="670"/>
              </a:spcBef>
            </a:pPr>
            <a:r>
              <a:rPr dirty="0" sz="2900" spc="-5" b="1">
                <a:latin typeface="Arial"/>
                <a:cs typeface="Arial"/>
              </a:rPr>
              <a:t>DELIMITER</a:t>
            </a:r>
            <a:r>
              <a:rPr dirty="0" sz="2900" spc="-160" b="1">
                <a:latin typeface="Arial"/>
                <a:cs typeface="Arial"/>
              </a:rPr>
              <a:t> </a:t>
            </a:r>
            <a:r>
              <a:rPr dirty="0" sz="2900" spc="405" b="1">
                <a:latin typeface="Arial"/>
                <a:cs typeface="Arial"/>
              </a:rPr>
              <a:t>//</a:t>
            </a:r>
            <a:endParaRPr sz="2900">
              <a:latin typeface="Arial"/>
              <a:cs typeface="Arial"/>
            </a:endParaRPr>
          </a:p>
          <a:p>
            <a:pPr algn="ctr" marL="945515" marR="1024890">
              <a:lnSpc>
                <a:spcPct val="116399"/>
              </a:lnSpc>
            </a:pPr>
            <a:r>
              <a:rPr dirty="0" sz="2900" spc="-75" b="1">
                <a:latin typeface="Arial"/>
                <a:cs typeface="Arial"/>
              </a:rPr>
              <a:t>C</a:t>
            </a:r>
            <a:r>
              <a:rPr dirty="0" sz="2900" spc="-170" b="1">
                <a:latin typeface="Arial"/>
                <a:cs typeface="Arial"/>
              </a:rPr>
              <a:t>R</a:t>
            </a:r>
            <a:r>
              <a:rPr dirty="0" sz="2900" spc="-165" b="1">
                <a:latin typeface="Arial"/>
                <a:cs typeface="Arial"/>
              </a:rPr>
              <a:t>E</a:t>
            </a:r>
            <a:r>
              <a:rPr dirty="0" sz="2900" spc="-90" b="1">
                <a:latin typeface="Arial"/>
                <a:cs typeface="Arial"/>
              </a:rPr>
              <a:t>A</a:t>
            </a:r>
            <a:r>
              <a:rPr dirty="0" sz="2900" spc="-65" b="1">
                <a:latin typeface="Arial"/>
                <a:cs typeface="Arial"/>
              </a:rPr>
              <a:t>T</a:t>
            </a:r>
            <a:r>
              <a:rPr dirty="0" sz="2900" spc="-160" b="1">
                <a:latin typeface="Arial"/>
                <a:cs typeface="Arial"/>
              </a:rPr>
              <a:t>E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-55" b="1">
                <a:latin typeface="Arial"/>
                <a:cs typeface="Arial"/>
              </a:rPr>
              <a:t>P</a:t>
            </a:r>
            <a:r>
              <a:rPr dirty="0" sz="2900" spc="-170" b="1">
                <a:latin typeface="Arial"/>
                <a:cs typeface="Arial"/>
              </a:rPr>
              <a:t>R</a:t>
            </a:r>
            <a:r>
              <a:rPr dirty="0" sz="2900" spc="-15" b="1">
                <a:latin typeface="Arial"/>
                <a:cs typeface="Arial"/>
              </a:rPr>
              <a:t>O</a:t>
            </a:r>
            <a:r>
              <a:rPr dirty="0" sz="2900" spc="-75" b="1">
                <a:latin typeface="Arial"/>
                <a:cs typeface="Arial"/>
              </a:rPr>
              <a:t>C</a:t>
            </a:r>
            <a:r>
              <a:rPr dirty="0" sz="2900" spc="-165" b="1">
                <a:latin typeface="Arial"/>
                <a:cs typeface="Arial"/>
              </a:rPr>
              <a:t>E</a:t>
            </a:r>
            <a:r>
              <a:rPr dirty="0" sz="2900" spc="105" b="1">
                <a:latin typeface="Arial"/>
                <a:cs typeface="Arial"/>
              </a:rPr>
              <a:t>D</a:t>
            </a:r>
            <a:r>
              <a:rPr dirty="0" sz="2900" spc="90" b="1">
                <a:latin typeface="Arial"/>
                <a:cs typeface="Arial"/>
              </a:rPr>
              <a:t>U</a:t>
            </a:r>
            <a:r>
              <a:rPr dirty="0" sz="2900" spc="-170" b="1">
                <a:latin typeface="Arial"/>
                <a:cs typeface="Arial"/>
              </a:rPr>
              <a:t>R</a:t>
            </a:r>
            <a:r>
              <a:rPr dirty="0" sz="2900" spc="-160" b="1">
                <a:latin typeface="Arial"/>
                <a:cs typeface="Arial"/>
              </a:rPr>
              <a:t>E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245" b="1">
                <a:latin typeface="Arial"/>
                <a:cs typeface="Arial"/>
              </a:rPr>
              <a:t>M</a:t>
            </a:r>
            <a:r>
              <a:rPr dirty="0" sz="2900" spc="25" b="1">
                <a:latin typeface="Arial"/>
                <a:cs typeface="Arial"/>
              </a:rPr>
              <a:t>a</a:t>
            </a:r>
            <a:r>
              <a:rPr dirty="0" sz="2900" spc="30" b="1">
                <a:latin typeface="Arial"/>
                <a:cs typeface="Arial"/>
              </a:rPr>
              <a:t>j</a:t>
            </a:r>
            <a:r>
              <a:rPr dirty="0" sz="2900" spc="30" b="1">
                <a:latin typeface="Arial"/>
                <a:cs typeface="Arial"/>
              </a:rPr>
              <a:t>o</a:t>
            </a:r>
            <a:r>
              <a:rPr dirty="0" sz="2900" spc="85" b="1">
                <a:latin typeface="Arial"/>
                <a:cs typeface="Arial"/>
              </a:rPr>
              <a:t>r</a:t>
            </a:r>
            <a:r>
              <a:rPr dirty="0" sz="2900" spc="-65" b="1">
                <a:latin typeface="Arial"/>
                <a:cs typeface="Arial"/>
              </a:rPr>
              <a:t>T</a:t>
            </a:r>
            <a:r>
              <a:rPr dirty="0" sz="2900" spc="30" b="1">
                <a:latin typeface="Arial"/>
                <a:cs typeface="Arial"/>
              </a:rPr>
              <a:t>o</a:t>
            </a:r>
            <a:r>
              <a:rPr dirty="0" sz="2900" spc="85" b="1">
                <a:latin typeface="Arial"/>
                <a:cs typeface="Arial"/>
              </a:rPr>
              <a:t>p</a:t>
            </a:r>
            <a:r>
              <a:rPr dirty="0" sz="2900" spc="165" b="1">
                <a:latin typeface="Arial"/>
                <a:cs typeface="Arial"/>
              </a:rPr>
              <a:t>N</a:t>
            </a:r>
            <a:r>
              <a:rPr dirty="0" sz="2900" spc="60" b="1">
                <a:latin typeface="Arial"/>
                <a:cs typeface="Arial"/>
              </a:rPr>
              <a:t>(</a:t>
            </a:r>
            <a:r>
              <a:rPr dirty="0" sz="2900" spc="140" b="1">
                <a:latin typeface="Arial"/>
                <a:cs typeface="Arial"/>
              </a:rPr>
              <a:t>I</a:t>
            </a:r>
            <a:r>
              <a:rPr dirty="0" sz="2900" spc="170" b="1">
                <a:latin typeface="Arial"/>
                <a:cs typeface="Arial"/>
              </a:rPr>
              <a:t>N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50" b="1">
                <a:latin typeface="Arial"/>
                <a:cs typeface="Arial"/>
              </a:rPr>
              <a:t>n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140" b="1">
                <a:latin typeface="Arial"/>
                <a:cs typeface="Arial"/>
              </a:rPr>
              <a:t>I</a:t>
            </a:r>
            <a:r>
              <a:rPr dirty="0" sz="2900" spc="165" b="1">
                <a:latin typeface="Arial"/>
                <a:cs typeface="Arial"/>
              </a:rPr>
              <a:t>N</a:t>
            </a:r>
            <a:r>
              <a:rPr dirty="0" sz="2900" spc="-65" b="1">
                <a:latin typeface="Arial"/>
                <a:cs typeface="Arial"/>
              </a:rPr>
              <a:t>T</a:t>
            </a:r>
            <a:r>
              <a:rPr dirty="0" sz="2900" spc="50" b="1">
                <a:latin typeface="Arial"/>
                <a:cs typeface="Arial"/>
              </a:rPr>
              <a:t>)  </a:t>
            </a:r>
            <a:r>
              <a:rPr dirty="0" sz="2900" spc="-10" b="1">
                <a:latin typeface="Arial"/>
                <a:cs typeface="Arial"/>
              </a:rPr>
              <a:t>BEGIN</a:t>
            </a:r>
            <a:endParaRPr sz="2900">
              <a:latin typeface="Arial"/>
              <a:cs typeface="Arial"/>
            </a:endParaRPr>
          </a:p>
          <a:p>
            <a:pPr algn="ctr" marL="742950" marR="822325">
              <a:lnSpc>
                <a:spcPct val="116399"/>
              </a:lnSpc>
            </a:pPr>
            <a:r>
              <a:rPr dirty="0" sz="2900" spc="-165" b="1">
                <a:latin typeface="Arial"/>
                <a:cs typeface="Arial"/>
              </a:rPr>
              <a:t>S</a:t>
            </a:r>
            <a:r>
              <a:rPr dirty="0" sz="2900" spc="-165" b="1">
                <a:latin typeface="Arial"/>
                <a:cs typeface="Arial"/>
              </a:rPr>
              <a:t>E</a:t>
            </a:r>
            <a:r>
              <a:rPr dirty="0" sz="2900" spc="-105" b="1">
                <a:latin typeface="Arial"/>
                <a:cs typeface="Arial"/>
              </a:rPr>
              <a:t>L</a:t>
            </a:r>
            <a:r>
              <a:rPr dirty="0" sz="2900" spc="-165" b="1">
                <a:latin typeface="Arial"/>
                <a:cs typeface="Arial"/>
              </a:rPr>
              <a:t>E</a:t>
            </a:r>
            <a:r>
              <a:rPr dirty="0" sz="2900" spc="-75" b="1">
                <a:latin typeface="Arial"/>
                <a:cs typeface="Arial"/>
              </a:rPr>
              <a:t>C</a:t>
            </a:r>
            <a:r>
              <a:rPr dirty="0" sz="2900" spc="-60" b="1">
                <a:latin typeface="Arial"/>
                <a:cs typeface="Arial"/>
              </a:rPr>
              <a:t>T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105" b="1">
                <a:latin typeface="Arial"/>
                <a:cs typeface="Arial"/>
              </a:rPr>
              <a:t>D</a:t>
            </a:r>
            <a:r>
              <a:rPr dirty="0" sz="2900" spc="75" b="1">
                <a:latin typeface="Arial"/>
                <a:cs typeface="Arial"/>
              </a:rPr>
              <a:t>e</a:t>
            </a:r>
            <a:r>
              <a:rPr dirty="0" sz="2900" spc="55" b="1">
                <a:latin typeface="Arial"/>
                <a:cs typeface="Arial"/>
              </a:rPr>
              <a:t>v</a:t>
            </a:r>
            <a:r>
              <a:rPr dirty="0" sz="2900" spc="-290" b="1">
                <a:latin typeface="Arial"/>
                <a:cs typeface="Arial"/>
              </a:rPr>
              <a:t>_</a:t>
            </a:r>
            <a:r>
              <a:rPr dirty="0" sz="2900" spc="140" b="1">
                <a:latin typeface="Arial"/>
                <a:cs typeface="Arial"/>
              </a:rPr>
              <a:t>I</a:t>
            </a:r>
            <a:r>
              <a:rPr dirty="0" sz="2900" spc="105" b="1">
                <a:latin typeface="Arial"/>
                <a:cs typeface="Arial"/>
              </a:rPr>
              <a:t>D</a:t>
            </a:r>
            <a:r>
              <a:rPr dirty="0" sz="2900" spc="-5" b="1">
                <a:latin typeface="Arial"/>
                <a:cs typeface="Arial"/>
              </a:rPr>
              <a:t>,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175" b="1">
                <a:latin typeface="Arial"/>
                <a:cs typeface="Arial"/>
              </a:rPr>
              <a:t>H</a:t>
            </a:r>
            <a:r>
              <a:rPr dirty="0" sz="2900" spc="75" b="1">
                <a:latin typeface="Arial"/>
                <a:cs typeface="Arial"/>
              </a:rPr>
              <a:t>e</a:t>
            </a:r>
            <a:r>
              <a:rPr dirty="0" sz="2900" spc="25" b="1">
                <a:latin typeface="Arial"/>
                <a:cs typeface="Arial"/>
              </a:rPr>
              <a:t>a</a:t>
            </a:r>
            <a:r>
              <a:rPr dirty="0" sz="2900" spc="90" b="1">
                <a:latin typeface="Arial"/>
                <a:cs typeface="Arial"/>
              </a:rPr>
              <a:t>d</a:t>
            </a:r>
            <a:r>
              <a:rPr dirty="0" sz="2900" spc="-185" b="1">
                <a:latin typeface="Arial"/>
                <a:cs typeface="Arial"/>
              </a:rPr>
              <a:t>s</a:t>
            </a:r>
            <a:r>
              <a:rPr dirty="0" sz="2900" spc="45" b="1">
                <a:latin typeface="Arial"/>
                <a:cs typeface="Arial"/>
              </a:rPr>
              <a:t>h</a:t>
            </a:r>
            <a:r>
              <a:rPr dirty="0" sz="2900" spc="30" b="1">
                <a:latin typeface="Arial"/>
                <a:cs typeface="Arial"/>
              </a:rPr>
              <a:t>o</a:t>
            </a:r>
            <a:r>
              <a:rPr dirty="0" sz="2900" spc="240" b="1">
                <a:latin typeface="Arial"/>
                <a:cs typeface="Arial"/>
              </a:rPr>
              <a:t>t</a:t>
            </a:r>
            <a:r>
              <a:rPr dirty="0" sz="2900" spc="-185" b="1">
                <a:latin typeface="Arial"/>
                <a:cs typeface="Arial"/>
              </a:rPr>
              <a:t>s</a:t>
            </a:r>
            <a:r>
              <a:rPr dirty="0" sz="2900" spc="-290" b="1">
                <a:latin typeface="Arial"/>
                <a:cs typeface="Arial"/>
              </a:rPr>
              <a:t>_</a:t>
            </a:r>
            <a:r>
              <a:rPr dirty="0" sz="2900" spc="-75" b="1">
                <a:latin typeface="Arial"/>
                <a:cs typeface="Arial"/>
              </a:rPr>
              <a:t>C</a:t>
            </a:r>
            <a:r>
              <a:rPr dirty="0" sz="2900" spc="30" b="1">
                <a:latin typeface="Arial"/>
                <a:cs typeface="Arial"/>
              </a:rPr>
              <a:t>o</a:t>
            </a:r>
            <a:r>
              <a:rPr dirty="0" sz="2900" spc="25" b="1">
                <a:latin typeface="Arial"/>
                <a:cs typeface="Arial"/>
              </a:rPr>
              <a:t>u</a:t>
            </a:r>
            <a:r>
              <a:rPr dirty="0" sz="2900" spc="45" b="1">
                <a:latin typeface="Arial"/>
                <a:cs typeface="Arial"/>
              </a:rPr>
              <a:t>n</a:t>
            </a:r>
            <a:r>
              <a:rPr dirty="0" sz="2900" spc="240" b="1">
                <a:latin typeface="Arial"/>
                <a:cs typeface="Arial"/>
              </a:rPr>
              <a:t>t</a:t>
            </a:r>
            <a:r>
              <a:rPr dirty="0" sz="2900" spc="-5" b="1">
                <a:latin typeface="Arial"/>
                <a:cs typeface="Arial"/>
              </a:rPr>
              <a:t>,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105" b="1">
                <a:latin typeface="Arial"/>
                <a:cs typeface="Arial"/>
              </a:rPr>
              <a:t>D</a:t>
            </a:r>
            <a:r>
              <a:rPr dirty="0" sz="2900" spc="30" b="1">
                <a:latin typeface="Arial"/>
                <a:cs typeface="Arial"/>
              </a:rPr>
              <a:t>i</a:t>
            </a:r>
            <a:r>
              <a:rPr dirty="0" sz="2900" spc="150" b="1">
                <a:latin typeface="Arial"/>
                <a:cs typeface="Arial"/>
              </a:rPr>
              <a:t>ff</a:t>
            </a:r>
            <a:r>
              <a:rPr dirty="0" sz="2900" spc="30" b="1">
                <a:latin typeface="Arial"/>
                <a:cs typeface="Arial"/>
              </a:rPr>
              <a:t>i</a:t>
            </a:r>
            <a:r>
              <a:rPr dirty="0" sz="2900" spc="-15" b="1">
                <a:latin typeface="Arial"/>
                <a:cs typeface="Arial"/>
              </a:rPr>
              <a:t>c</a:t>
            </a:r>
            <a:r>
              <a:rPr dirty="0" sz="2900" spc="25" b="1">
                <a:latin typeface="Arial"/>
                <a:cs typeface="Arial"/>
              </a:rPr>
              <a:t>u</a:t>
            </a:r>
            <a:r>
              <a:rPr dirty="0" sz="2900" spc="90" b="1">
                <a:latin typeface="Arial"/>
                <a:cs typeface="Arial"/>
              </a:rPr>
              <a:t>l</a:t>
            </a:r>
            <a:r>
              <a:rPr dirty="0" sz="2900" spc="240" b="1">
                <a:latin typeface="Arial"/>
                <a:cs typeface="Arial"/>
              </a:rPr>
              <a:t>t</a:t>
            </a:r>
            <a:r>
              <a:rPr dirty="0" sz="2900" spc="40" b="1">
                <a:latin typeface="Arial"/>
                <a:cs typeface="Arial"/>
              </a:rPr>
              <a:t>y  </a:t>
            </a:r>
            <a:r>
              <a:rPr dirty="0" sz="2900" b="1">
                <a:latin typeface="Arial"/>
                <a:cs typeface="Arial"/>
              </a:rPr>
              <a:t>FROM(</a:t>
            </a:r>
            <a:endParaRPr sz="2900">
              <a:latin typeface="Arial"/>
              <a:cs typeface="Arial"/>
            </a:endParaRPr>
          </a:p>
          <a:p>
            <a:pPr algn="ctr" marR="78740">
              <a:lnSpc>
                <a:spcPct val="100000"/>
              </a:lnSpc>
              <a:spcBef>
                <a:spcPts val="570"/>
              </a:spcBef>
            </a:pPr>
            <a:r>
              <a:rPr dirty="0" sz="2900" spc="-125" b="1">
                <a:latin typeface="Arial"/>
                <a:cs typeface="Arial"/>
              </a:rPr>
              <a:t>SELECT</a:t>
            </a:r>
            <a:endParaRPr sz="2900">
              <a:latin typeface="Arial"/>
              <a:cs typeface="Arial"/>
            </a:endParaRPr>
          </a:p>
          <a:p>
            <a:pPr algn="ctr" marL="3133725" marR="3126740" indent="-635">
              <a:lnSpc>
                <a:spcPct val="116399"/>
              </a:lnSpc>
            </a:pPr>
            <a:r>
              <a:rPr dirty="0" sz="2900" spc="25" b="1">
                <a:latin typeface="Arial"/>
                <a:cs typeface="Arial"/>
              </a:rPr>
              <a:t>Dev_ID, </a:t>
            </a:r>
            <a:r>
              <a:rPr dirty="0" sz="2900" spc="30" b="1">
                <a:latin typeface="Arial"/>
                <a:cs typeface="Arial"/>
              </a:rPr>
              <a:t> </a:t>
            </a:r>
            <a:r>
              <a:rPr dirty="0" sz="2900" spc="175" b="1">
                <a:latin typeface="Arial"/>
                <a:cs typeface="Arial"/>
              </a:rPr>
              <a:t>H</a:t>
            </a:r>
            <a:r>
              <a:rPr dirty="0" sz="2900" spc="75" b="1">
                <a:latin typeface="Arial"/>
                <a:cs typeface="Arial"/>
              </a:rPr>
              <a:t>e</a:t>
            </a:r>
            <a:r>
              <a:rPr dirty="0" sz="2900" spc="25" b="1">
                <a:latin typeface="Arial"/>
                <a:cs typeface="Arial"/>
              </a:rPr>
              <a:t>a</a:t>
            </a:r>
            <a:r>
              <a:rPr dirty="0" sz="2900" spc="90" b="1">
                <a:latin typeface="Arial"/>
                <a:cs typeface="Arial"/>
              </a:rPr>
              <a:t>d</a:t>
            </a:r>
            <a:r>
              <a:rPr dirty="0" sz="2900" spc="-185" b="1">
                <a:latin typeface="Arial"/>
                <a:cs typeface="Arial"/>
              </a:rPr>
              <a:t>s</a:t>
            </a:r>
            <a:r>
              <a:rPr dirty="0" sz="2900" spc="45" b="1">
                <a:latin typeface="Arial"/>
                <a:cs typeface="Arial"/>
              </a:rPr>
              <a:t>h</a:t>
            </a:r>
            <a:r>
              <a:rPr dirty="0" sz="2900" spc="30" b="1">
                <a:latin typeface="Arial"/>
                <a:cs typeface="Arial"/>
              </a:rPr>
              <a:t>o</a:t>
            </a:r>
            <a:r>
              <a:rPr dirty="0" sz="2900" spc="240" b="1">
                <a:latin typeface="Arial"/>
                <a:cs typeface="Arial"/>
              </a:rPr>
              <a:t>t</a:t>
            </a:r>
            <a:r>
              <a:rPr dirty="0" sz="2900" spc="-185" b="1">
                <a:latin typeface="Arial"/>
                <a:cs typeface="Arial"/>
              </a:rPr>
              <a:t>s</a:t>
            </a:r>
            <a:r>
              <a:rPr dirty="0" sz="2900" spc="-290" b="1">
                <a:latin typeface="Arial"/>
                <a:cs typeface="Arial"/>
              </a:rPr>
              <a:t>_</a:t>
            </a:r>
            <a:r>
              <a:rPr dirty="0" sz="2900" spc="-75" b="1">
                <a:latin typeface="Arial"/>
                <a:cs typeface="Arial"/>
              </a:rPr>
              <a:t>C</a:t>
            </a:r>
            <a:r>
              <a:rPr dirty="0" sz="2900" spc="30" b="1">
                <a:latin typeface="Arial"/>
                <a:cs typeface="Arial"/>
              </a:rPr>
              <a:t>o</a:t>
            </a:r>
            <a:r>
              <a:rPr dirty="0" sz="2900" spc="25" b="1">
                <a:latin typeface="Arial"/>
                <a:cs typeface="Arial"/>
              </a:rPr>
              <a:t>u</a:t>
            </a:r>
            <a:r>
              <a:rPr dirty="0" sz="2900" spc="45" b="1">
                <a:latin typeface="Arial"/>
                <a:cs typeface="Arial"/>
              </a:rPr>
              <a:t>n</a:t>
            </a:r>
            <a:r>
              <a:rPr dirty="0" sz="2900" spc="240" b="1">
                <a:latin typeface="Arial"/>
                <a:cs typeface="Arial"/>
              </a:rPr>
              <a:t>t</a:t>
            </a:r>
            <a:r>
              <a:rPr dirty="0" sz="2900" spc="-5" b="1">
                <a:latin typeface="Arial"/>
                <a:cs typeface="Arial"/>
              </a:rPr>
              <a:t>,  </a:t>
            </a:r>
            <a:r>
              <a:rPr dirty="0" sz="2900" spc="80" b="1">
                <a:latin typeface="Arial"/>
                <a:cs typeface="Arial"/>
              </a:rPr>
              <a:t>Difficulty,</a:t>
            </a:r>
            <a:endParaRPr sz="2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900" spc="-170" b="1">
                <a:latin typeface="Arial"/>
                <a:cs typeface="Arial"/>
              </a:rPr>
              <a:t>R</a:t>
            </a:r>
            <a:r>
              <a:rPr dirty="0" sz="2900" spc="-15" b="1">
                <a:latin typeface="Arial"/>
                <a:cs typeface="Arial"/>
              </a:rPr>
              <a:t>O</a:t>
            </a:r>
            <a:r>
              <a:rPr dirty="0" sz="2900" spc="-40" b="1">
                <a:latin typeface="Arial"/>
                <a:cs typeface="Arial"/>
              </a:rPr>
              <a:t>W</a:t>
            </a:r>
            <a:r>
              <a:rPr dirty="0" sz="2900" spc="-290" b="1">
                <a:latin typeface="Arial"/>
                <a:cs typeface="Arial"/>
              </a:rPr>
              <a:t>_</a:t>
            </a:r>
            <a:r>
              <a:rPr dirty="0" sz="2900" spc="165" b="1">
                <a:latin typeface="Arial"/>
                <a:cs typeface="Arial"/>
              </a:rPr>
              <a:t>N</a:t>
            </a:r>
            <a:r>
              <a:rPr dirty="0" sz="2900" spc="90" b="1">
                <a:latin typeface="Arial"/>
                <a:cs typeface="Arial"/>
              </a:rPr>
              <a:t>U</a:t>
            </a:r>
            <a:r>
              <a:rPr dirty="0" sz="2900" spc="245" b="1">
                <a:latin typeface="Arial"/>
                <a:cs typeface="Arial"/>
              </a:rPr>
              <a:t>M</a:t>
            </a:r>
            <a:r>
              <a:rPr dirty="0" sz="2900" spc="-80" b="1">
                <a:latin typeface="Arial"/>
                <a:cs typeface="Arial"/>
              </a:rPr>
              <a:t>B</a:t>
            </a:r>
            <a:r>
              <a:rPr dirty="0" sz="2900" spc="-165" b="1">
                <a:latin typeface="Arial"/>
                <a:cs typeface="Arial"/>
              </a:rPr>
              <a:t>E</a:t>
            </a:r>
            <a:r>
              <a:rPr dirty="0" sz="2900" spc="-170" b="1">
                <a:latin typeface="Arial"/>
                <a:cs typeface="Arial"/>
              </a:rPr>
              <a:t>R</a:t>
            </a:r>
            <a:r>
              <a:rPr dirty="0" sz="2900" spc="60" b="1">
                <a:latin typeface="Arial"/>
                <a:cs typeface="Arial"/>
              </a:rPr>
              <a:t>()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-15" b="1">
                <a:latin typeface="Arial"/>
                <a:cs typeface="Arial"/>
              </a:rPr>
              <a:t>O</a:t>
            </a:r>
            <a:r>
              <a:rPr dirty="0" sz="2900" spc="20" b="1">
                <a:latin typeface="Arial"/>
                <a:cs typeface="Arial"/>
              </a:rPr>
              <a:t>V</a:t>
            </a:r>
            <a:r>
              <a:rPr dirty="0" sz="2900" spc="-165" b="1">
                <a:latin typeface="Arial"/>
                <a:cs typeface="Arial"/>
              </a:rPr>
              <a:t>E</a:t>
            </a:r>
            <a:r>
              <a:rPr dirty="0" sz="2900" spc="-165" b="1">
                <a:latin typeface="Arial"/>
                <a:cs typeface="Arial"/>
              </a:rPr>
              <a:t>R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60" b="1">
                <a:latin typeface="Arial"/>
                <a:cs typeface="Arial"/>
              </a:rPr>
              <a:t>(</a:t>
            </a:r>
            <a:r>
              <a:rPr dirty="0" sz="2900" spc="-55" b="1">
                <a:latin typeface="Arial"/>
                <a:cs typeface="Arial"/>
              </a:rPr>
              <a:t>P</a:t>
            </a:r>
            <a:r>
              <a:rPr dirty="0" sz="2900" spc="-90" b="1">
                <a:latin typeface="Arial"/>
                <a:cs typeface="Arial"/>
              </a:rPr>
              <a:t>A</a:t>
            </a:r>
            <a:r>
              <a:rPr dirty="0" sz="2900" spc="-170" b="1">
                <a:latin typeface="Arial"/>
                <a:cs typeface="Arial"/>
              </a:rPr>
              <a:t>R</a:t>
            </a:r>
            <a:r>
              <a:rPr dirty="0" sz="2900" spc="-65" b="1">
                <a:latin typeface="Arial"/>
                <a:cs typeface="Arial"/>
              </a:rPr>
              <a:t>T</a:t>
            </a:r>
            <a:r>
              <a:rPr dirty="0" sz="2900" spc="140" b="1">
                <a:latin typeface="Arial"/>
                <a:cs typeface="Arial"/>
              </a:rPr>
              <a:t>I</a:t>
            </a:r>
            <a:r>
              <a:rPr dirty="0" sz="2900" spc="-65" b="1">
                <a:latin typeface="Arial"/>
                <a:cs typeface="Arial"/>
              </a:rPr>
              <a:t>T</a:t>
            </a:r>
            <a:r>
              <a:rPr dirty="0" sz="2900" spc="140" b="1">
                <a:latin typeface="Arial"/>
                <a:cs typeface="Arial"/>
              </a:rPr>
              <a:t>I</a:t>
            </a:r>
            <a:r>
              <a:rPr dirty="0" sz="2900" spc="-15" b="1">
                <a:latin typeface="Arial"/>
                <a:cs typeface="Arial"/>
              </a:rPr>
              <a:t>O</a:t>
            </a:r>
            <a:r>
              <a:rPr dirty="0" sz="2900" spc="170" b="1">
                <a:latin typeface="Arial"/>
                <a:cs typeface="Arial"/>
              </a:rPr>
              <a:t>N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-80" b="1">
                <a:latin typeface="Arial"/>
                <a:cs typeface="Arial"/>
              </a:rPr>
              <a:t>B</a:t>
            </a:r>
            <a:r>
              <a:rPr dirty="0" sz="2900" spc="-80" b="1">
                <a:latin typeface="Arial"/>
                <a:cs typeface="Arial"/>
              </a:rPr>
              <a:t>Y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105" b="1">
                <a:latin typeface="Arial"/>
                <a:cs typeface="Arial"/>
              </a:rPr>
              <a:t>D</a:t>
            </a:r>
            <a:r>
              <a:rPr dirty="0" sz="2900" spc="75" b="1">
                <a:latin typeface="Arial"/>
                <a:cs typeface="Arial"/>
              </a:rPr>
              <a:t>e</a:t>
            </a:r>
            <a:r>
              <a:rPr dirty="0" sz="2900" spc="55" b="1">
                <a:latin typeface="Arial"/>
                <a:cs typeface="Arial"/>
              </a:rPr>
              <a:t>v</a:t>
            </a:r>
            <a:r>
              <a:rPr dirty="0" sz="2900" spc="-290" b="1">
                <a:latin typeface="Arial"/>
                <a:cs typeface="Arial"/>
              </a:rPr>
              <a:t>_</a:t>
            </a:r>
            <a:r>
              <a:rPr dirty="0" sz="2900" spc="140" b="1">
                <a:latin typeface="Arial"/>
                <a:cs typeface="Arial"/>
              </a:rPr>
              <a:t>I</a:t>
            </a:r>
            <a:r>
              <a:rPr dirty="0" sz="2900" spc="110" b="1">
                <a:latin typeface="Arial"/>
                <a:cs typeface="Arial"/>
              </a:rPr>
              <a:t>D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-15" b="1">
                <a:latin typeface="Arial"/>
                <a:cs typeface="Arial"/>
              </a:rPr>
              <a:t>O</a:t>
            </a:r>
            <a:r>
              <a:rPr dirty="0" sz="2900" spc="-170" b="1">
                <a:latin typeface="Arial"/>
                <a:cs typeface="Arial"/>
              </a:rPr>
              <a:t>R</a:t>
            </a:r>
            <a:r>
              <a:rPr dirty="0" sz="2900" spc="105" b="1">
                <a:latin typeface="Arial"/>
                <a:cs typeface="Arial"/>
              </a:rPr>
              <a:t>D</a:t>
            </a:r>
            <a:r>
              <a:rPr dirty="0" sz="2900" spc="-165" b="1">
                <a:latin typeface="Arial"/>
                <a:cs typeface="Arial"/>
              </a:rPr>
              <a:t>E</a:t>
            </a:r>
            <a:r>
              <a:rPr dirty="0" sz="2900" spc="-165" b="1">
                <a:latin typeface="Arial"/>
                <a:cs typeface="Arial"/>
              </a:rPr>
              <a:t>R</a:t>
            </a:r>
            <a:endParaRPr sz="2900">
              <a:latin typeface="Arial"/>
              <a:cs typeface="Arial"/>
            </a:endParaRPr>
          </a:p>
          <a:p>
            <a:pPr algn="ctr" marL="1836420" marR="1915795">
              <a:lnSpc>
                <a:spcPct val="116399"/>
              </a:lnSpc>
            </a:pPr>
            <a:r>
              <a:rPr dirty="0" sz="2900" spc="-80" b="1">
                <a:latin typeface="Arial"/>
                <a:cs typeface="Arial"/>
              </a:rPr>
              <a:t>B</a:t>
            </a:r>
            <a:r>
              <a:rPr dirty="0" sz="2900" spc="-80" b="1">
                <a:latin typeface="Arial"/>
                <a:cs typeface="Arial"/>
              </a:rPr>
              <a:t>Y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175" b="1">
                <a:latin typeface="Arial"/>
                <a:cs typeface="Arial"/>
              </a:rPr>
              <a:t>H</a:t>
            </a:r>
            <a:r>
              <a:rPr dirty="0" sz="2900" spc="75" b="1">
                <a:latin typeface="Arial"/>
                <a:cs typeface="Arial"/>
              </a:rPr>
              <a:t>e</a:t>
            </a:r>
            <a:r>
              <a:rPr dirty="0" sz="2900" spc="25" b="1">
                <a:latin typeface="Arial"/>
                <a:cs typeface="Arial"/>
              </a:rPr>
              <a:t>a</a:t>
            </a:r>
            <a:r>
              <a:rPr dirty="0" sz="2900" spc="90" b="1">
                <a:latin typeface="Arial"/>
                <a:cs typeface="Arial"/>
              </a:rPr>
              <a:t>d</a:t>
            </a:r>
            <a:r>
              <a:rPr dirty="0" sz="2900" spc="-185" b="1">
                <a:latin typeface="Arial"/>
                <a:cs typeface="Arial"/>
              </a:rPr>
              <a:t>s</a:t>
            </a:r>
            <a:r>
              <a:rPr dirty="0" sz="2900" spc="45" b="1">
                <a:latin typeface="Arial"/>
                <a:cs typeface="Arial"/>
              </a:rPr>
              <a:t>h</a:t>
            </a:r>
            <a:r>
              <a:rPr dirty="0" sz="2900" spc="30" b="1">
                <a:latin typeface="Arial"/>
                <a:cs typeface="Arial"/>
              </a:rPr>
              <a:t>o</a:t>
            </a:r>
            <a:r>
              <a:rPr dirty="0" sz="2900" spc="240" b="1">
                <a:latin typeface="Arial"/>
                <a:cs typeface="Arial"/>
              </a:rPr>
              <a:t>t</a:t>
            </a:r>
            <a:r>
              <a:rPr dirty="0" sz="2900" spc="-185" b="1">
                <a:latin typeface="Arial"/>
                <a:cs typeface="Arial"/>
              </a:rPr>
              <a:t>s</a:t>
            </a:r>
            <a:r>
              <a:rPr dirty="0" sz="2900" spc="-290" b="1">
                <a:latin typeface="Arial"/>
                <a:cs typeface="Arial"/>
              </a:rPr>
              <a:t>_</a:t>
            </a:r>
            <a:r>
              <a:rPr dirty="0" sz="2900" spc="-75" b="1">
                <a:latin typeface="Arial"/>
                <a:cs typeface="Arial"/>
              </a:rPr>
              <a:t>C</a:t>
            </a:r>
            <a:r>
              <a:rPr dirty="0" sz="2900" spc="30" b="1">
                <a:latin typeface="Arial"/>
                <a:cs typeface="Arial"/>
              </a:rPr>
              <a:t>o</a:t>
            </a:r>
            <a:r>
              <a:rPr dirty="0" sz="2900" spc="25" b="1">
                <a:latin typeface="Arial"/>
                <a:cs typeface="Arial"/>
              </a:rPr>
              <a:t>u</a:t>
            </a:r>
            <a:r>
              <a:rPr dirty="0" sz="2900" spc="45" b="1">
                <a:latin typeface="Arial"/>
                <a:cs typeface="Arial"/>
              </a:rPr>
              <a:t>n</a:t>
            </a:r>
            <a:r>
              <a:rPr dirty="0" sz="2900" spc="240" b="1">
                <a:latin typeface="Arial"/>
                <a:cs typeface="Arial"/>
              </a:rPr>
              <a:t>t</a:t>
            </a:r>
            <a:r>
              <a:rPr dirty="0" sz="2900" spc="60" b="1">
                <a:latin typeface="Arial"/>
                <a:cs typeface="Arial"/>
              </a:rPr>
              <a:t>)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-90" b="1">
                <a:latin typeface="Arial"/>
                <a:cs typeface="Arial"/>
              </a:rPr>
              <a:t>A</a:t>
            </a:r>
            <a:r>
              <a:rPr dirty="0" sz="2900" spc="-160" b="1">
                <a:latin typeface="Arial"/>
                <a:cs typeface="Arial"/>
              </a:rPr>
              <a:t>S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85" b="1">
                <a:latin typeface="Arial"/>
                <a:cs typeface="Arial"/>
              </a:rPr>
              <a:t>r</a:t>
            </a:r>
            <a:r>
              <a:rPr dirty="0" sz="2900" spc="25" b="1">
                <a:latin typeface="Arial"/>
                <a:cs typeface="Arial"/>
              </a:rPr>
              <a:t>a</a:t>
            </a:r>
            <a:r>
              <a:rPr dirty="0" sz="2900" spc="45" b="1">
                <a:latin typeface="Arial"/>
                <a:cs typeface="Arial"/>
              </a:rPr>
              <a:t>n</a:t>
            </a:r>
            <a:r>
              <a:rPr dirty="0" sz="2900" spc="-55" b="1">
                <a:latin typeface="Arial"/>
                <a:cs typeface="Arial"/>
              </a:rPr>
              <a:t>k</a:t>
            </a:r>
            <a:r>
              <a:rPr dirty="0" sz="2900" spc="75" b="1">
                <a:latin typeface="Arial"/>
                <a:cs typeface="Arial"/>
              </a:rPr>
              <a:t>e</a:t>
            </a:r>
            <a:r>
              <a:rPr dirty="0" sz="2900" spc="60" b="1">
                <a:latin typeface="Arial"/>
                <a:cs typeface="Arial"/>
              </a:rPr>
              <a:t>d  </a:t>
            </a:r>
            <a:r>
              <a:rPr dirty="0" sz="2900" spc="-10" b="1">
                <a:latin typeface="Arial"/>
                <a:cs typeface="Arial"/>
              </a:rPr>
              <a:t>FROM</a:t>
            </a:r>
            <a:endParaRPr sz="2900">
              <a:latin typeface="Arial"/>
              <a:cs typeface="Arial"/>
            </a:endParaRPr>
          </a:p>
          <a:p>
            <a:pPr algn="ctr" marL="2486660" marR="2479040">
              <a:lnSpc>
                <a:spcPct val="116399"/>
              </a:lnSpc>
            </a:pPr>
            <a:r>
              <a:rPr dirty="0" sz="2900" spc="90" b="1">
                <a:latin typeface="Arial"/>
                <a:cs typeface="Arial"/>
              </a:rPr>
              <a:t>l</a:t>
            </a:r>
            <a:r>
              <a:rPr dirty="0" sz="2900" spc="75" b="1">
                <a:latin typeface="Arial"/>
                <a:cs typeface="Arial"/>
              </a:rPr>
              <a:t>e</a:t>
            </a:r>
            <a:r>
              <a:rPr dirty="0" sz="2900" spc="55" b="1">
                <a:latin typeface="Arial"/>
                <a:cs typeface="Arial"/>
              </a:rPr>
              <a:t>v</a:t>
            </a:r>
            <a:r>
              <a:rPr dirty="0" sz="2900" spc="75" b="1">
                <a:latin typeface="Arial"/>
                <a:cs typeface="Arial"/>
              </a:rPr>
              <a:t>e</a:t>
            </a:r>
            <a:r>
              <a:rPr dirty="0" sz="2900" spc="90" b="1">
                <a:latin typeface="Arial"/>
                <a:cs typeface="Arial"/>
              </a:rPr>
              <a:t>l</a:t>
            </a:r>
            <a:r>
              <a:rPr dirty="0" sz="2900" spc="-290" b="1">
                <a:latin typeface="Arial"/>
                <a:cs typeface="Arial"/>
              </a:rPr>
              <a:t>_</a:t>
            </a:r>
            <a:r>
              <a:rPr dirty="0" sz="2900" spc="90" b="1">
                <a:latin typeface="Arial"/>
                <a:cs typeface="Arial"/>
              </a:rPr>
              <a:t>d</a:t>
            </a:r>
            <a:r>
              <a:rPr dirty="0" sz="2900" spc="75" b="1">
                <a:latin typeface="Arial"/>
                <a:cs typeface="Arial"/>
              </a:rPr>
              <a:t>e</a:t>
            </a:r>
            <a:r>
              <a:rPr dirty="0" sz="2900" spc="240" b="1">
                <a:latin typeface="Arial"/>
                <a:cs typeface="Arial"/>
              </a:rPr>
              <a:t>t</a:t>
            </a:r>
            <a:r>
              <a:rPr dirty="0" sz="2900" spc="25" b="1">
                <a:latin typeface="Arial"/>
                <a:cs typeface="Arial"/>
              </a:rPr>
              <a:t>a</a:t>
            </a:r>
            <a:r>
              <a:rPr dirty="0" sz="2900" spc="30" b="1">
                <a:latin typeface="Arial"/>
                <a:cs typeface="Arial"/>
              </a:rPr>
              <a:t>i</a:t>
            </a:r>
            <a:r>
              <a:rPr dirty="0" sz="2900" spc="90" b="1">
                <a:latin typeface="Arial"/>
                <a:cs typeface="Arial"/>
              </a:rPr>
              <a:t>l</a:t>
            </a:r>
            <a:r>
              <a:rPr dirty="0" sz="2900" spc="-185" b="1">
                <a:latin typeface="Arial"/>
                <a:cs typeface="Arial"/>
              </a:rPr>
              <a:t>s</a:t>
            </a:r>
            <a:r>
              <a:rPr dirty="0" sz="2900" spc="-10" b="1">
                <a:latin typeface="Arial"/>
                <a:cs typeface="Arial"/>
              </a:rPr>
              <a:t>2</a:t>
            </a:r>
            <a:r>
              <a:rPr dirty="0" sz="2900" spc="60" b="1">
                <a:latin typeface="Arial"/>
                <a:cs typeface="Arial"/>
              </a:rPr>
              <a:t>)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-90" b="1">
                <a:latin typeface="Arial"/>
                <a:cs typeface="Arial"/>
              </a:rPr>
              <a:t>A</a:t>
            </a:r>
            <a:r>
              <a:rPr dirty="0" sz="2900" spc="-160" b="1">
                <a:latin typeface="Arial"/>
                <a:cs typeface="Arial"/>
              </a:rPr>
              <a:t>S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-15" b="1">
                <a:latin typeface="Arial"/>
                <a:cs typeface="Arial"/>
              </a:rPr>
              <a:t>c</a:t>
            </a:r>
            <a:r>
              <a:rPr dirty="0" sz="2900" spc="-185" b="1">
                <a:latin typeface="Arial"/>
                <a:cs typeface="Arial"/>
              </a:rPr>
              <a:t>s</a:t>
            </a:r>
            <a:r>
              <a:rPr dirty="0" sz="2900" spc="240" b="1">
                <a:latin typeface="Arial"/>
                <a:cs typeface="Arial"/>
              </a:rPr>
              <a:t>t</a:t>
            </a:r>
            <a:r>
              <a:rPr dirty="0" sz="2900" spc="25" b="1">
                <a:latin typeface="Arial"/>
                <a:cs typeface="Arial"/>
              </a:rPr>
              <a:t>a</a:t>
            </a:r>
            <a:r>
              <a:rPr dirty="0" sz="2900" spc="-160" b="1">
                <a:latin typeface="Arial"/>
                <a:cs typeface="Arial"/>
              </a:rPr>
              <a:t>g</a:t>
            </a:r>
            <a:r>
              <a:rPr dirty="0" sz="2900" spc="75" b="1">
                <a:latin typeface="Arial"/>
                <a:cs typeface="Arial"/>
              </a:rPr>
              <a:t>e</a:t>
            </a:r>
            <a:r>
              <a:rPr dirty="0" sz="2900" spc="-120" b="1">
                <a:latin typeface="Arial"/>
                <a:cs typeface="Arial"/>
              </a:rPr>
              <a:t>s  </a:t>
            </a:r>
            <a:r>
              <a:rPr dirty="0" sz="2900" spc="-40" b="1">
                <a:latin typeface="Arial"/>
                <a:cs typeface="Arial"/>
              </a:rPr>
              <a:t>W</a:t>
            </a:r>
            <a:r>
              <a:rPr dirty="0" sz="2900" spc="175" b="1">
                <a:latin typeface="Arial"/>
                <a:cs typeface="Arial"/>
              </a:rPr>
              <a:t>H</a:t>
            </a:r>
            <a:r>
              <a:rPr dirty="0" sz="2900" spc="-165" b="1">
                <a:latin typeface="Arial"/>
                <a:cs typeface="Arial"/>
              </a:rPr>
              <a:t>E</a:t>
            </a:r>
            <a:r>
              <a:rPr dirty="0" sz="2900" spc="-170" b="1">
                <a:latin typeface="Arial"/>
                <a:cs typeface="Arial"/>
              </a:rPr>
              <a:t>R</a:t>
            </a:r>
            <a:r>
              <a:rPr dirty="0" sz="2900" spc="-160" b="1">
                <a:latin typeface="Arial"/>
                <a:cs typeface="Arial"/>
              </a:rPr>
              <a:t>E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85" b="1">
                <a:latin typeface="Arial"/>
                <a:cs typeface="Arial"/>
              </a:rPr>
              <a:t>r</a:t>
            </a:r>
            <a:r>
              <a:rPr dirty="0" sz="2900" spc="25" b="1">
                <a:latin typeface="Arial"/>
                <a:cs typeface="Arial"/>
              </a:rPr>
              <a:t>a</a:t>
            </a:r>
            <a:r>
              <a:rPr dirty="0" sz="2900" spc="45" b="1">
                <a:latin typeface="Arial"/>
                <a:cs typeface="Arial"/>
              </a:rPr>
              <a:t>n</a:t>
            </a:r>
            <a:r>
              <a:rPr dirty="0" sz="2900" spc="-55" b="1">
                <a:latin typeface="Arial"/>
                <a:cs typeface="Arial"/>
              </a:rPr>
              <a:t>k</a:t>
            </a:r>
            <a:r>
              <a:rPr dirty="0" sz="2900" spc="75" b="1">
                <a:latin typeface="Arial"/>
                <a:cs typeface="Arial"/>
              </a:rPr>
              <a:t>e</a:t>
            </a:r>
            <a:r>
              <a:rPr dirty="0" sz="2900" spc="95" b="1">
                <a:latin typeface="Arial"/>
                <a:cs typeface="Arial"/>
              </a:rPr>
              <a:t>d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-145" b="1">
                <a:latin typeface="Arial"/>
                <a:cs typeface="Arial"/>
              </a:rPr>
              <a:t>&lt;</a:t>
            </a:r>
            <a:r>
              <a:rPr dirty="0" sz="2900" spc="-100" b="1">
                <a:latin typeface="Arial"/>
                <a:cs typeface="Arial"/>
              </a:rPr>
              <a:t>=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45" b="1">
                <a:latin typeface="Arial"/>
                <a:cs typeface="Arial"/>
              </a:rPr>
              <a:t>n</a:t>
            </a:r>
            <a:r>
              <a:rPr dirty="0" sz="2900" spc="-165" b="1">
                <a:latin typeface="Arial"/>
                <a:cs typeface="Arial"/>
              </a:rPr>
              <a:t>;</a:t>
            </a:r>
            <a:endParaRPr sz="2900">
              <a:latin typeface="Arial"/>
              <a:cs typeface="Arial"/>
            </a:endParaRPr>
          </a:p>
          <a:p>
            <a:pPr algn="ctr" marL="3655060" marR="3734435" indent="-635">
              <a:lnSpc>
                <a:spcPct val="116399"/>
              </a:lnSpc>
            </a:pPr>
            <a:r>
              <a:rPr dirty="0" sz="2900" spc="35" b="1">
                <a:latin typeface="Arial"/>
                <a:cs typeface="Arial"/>
              </a:rPr>
              <a:t>END </a:t>
            </a:r>
            <a:r>
              <a:rPr dirty="0" sz="2900" spc="405" b="1">
                <a:latin typeface="Arial"/>
                <a:cs typeface="Arial"/>
              </a:rPr>
              <a:t>// </a:t>
            </a:r>
            <a:r>
              <a:rPr dirty="0" sz="2900" spc="409" b="1">
                <a:latin typeface="Arial"/>
                <a:cs typeface="Arial"/>
              </a:rPr>
              <a:t> </a:t>
            </a:r>
            <a:r>
              <a:rPr dirty="0" sz="2900" spc="-5" b="1">
                <a:latin typeface="Arial"/>
                <a:cs typeface="Arial"/>
              </a:rPr>
              <a:t>DELIMITER</a:t>
            </a:r>
            <a:r>
              <a:rPr dirty="0" sz="2900" spc="-195" b="1">
                <a:latin typeface="Arial"/>
                <a:cs typeface="Arial"/>
              </a:rPr>
              <a:t> </a:t>
            </a:r>
            <a:r>
              <a:rPr dirty="0" sz="2900" spc="-165" b="1">
                <a:latin typeface="Arial"/>
                <a:cs typeface="Arial"/>
              </a:rPr>
              <a:t>;</a:t>
            </a:r>
            <a:endParaRPr sz="2900">
              <a:latin typeface="Arial"/>
              <a:cs typeface="Arial"/>
            </a:endParaRPr>
          </a:p>
          <a:p>
            <a:pPr algn="ctr" marR="78740">
              <a:lnSpc>
                <a:spcPct val="100000"/>
              </a:lnSpc>
              <a:spcBef>
                <a:spcPts val="565"/>
              </a:spcBef>
            </a:pPr>
            <a:r>
              <a:rPr dirty="0" sz="2900" spc="45" b="1">
                <a:latin typeface="Arial"/>
                <a:cs typeface="Arial"/>
              </a:rPr>
              <a:t>call</a:t>
            </a:r>
            <a:r>
              <a:rPr dirty="0" sz="2900" spc="-155" b="1">
                <a:latin typeface="Arial"/>
                <a:cs typeface="Arial"/>
              </a:rPr>
              <a:t> </a:t>
            </a:r>
            <a:r>
              <a:rPr dirty="0" sz="2900" spc="85" b="1">
                <a:latin typeface="Arial"/>
                <a:cs typeface="Arial"/>
              </a:rPr>
              <a:t>MajorTopN(6)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4957" y="52070"/>
            <a:ext cx="15441930" cy="977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54685" marR="5080" indent="-642620">
              <a:lnSpc>
                <a:spcPct val="115700"/>
              </a:lnSpc>
              <a:spcBef>
                <a:spcPts val="100"/>
              </a:spcBef>
            </a:pPr>
            <a:r>
              <a:rPr dirty="0" sz="2700" spc="5">
                <a:latin typeface="Arial"/>
                <a:cs typeface="Arial"/>
              </a:rPr>
              <a:t>Q15.</a:t>
            </a:r>
            <a:r>
              <a:rPr dirty="0" sz="2700" spc="-114">
                <a:latin typeface="Arial"/>
                <a:cs typeface="Arial"/>
              </a:rPr>
              <a:t> </a:t>
            </a:r>
            <a:r>
              <a:rPr dirty="0" sz="2700" spc="75">
                <a:latin typeface="Arial"/>
                <a:cs typeface="Arial"/>
              </a:rPr>
              <a:t>Create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30">
                <a:latin typeface="Arial"/>
                <a:cs typeface="Arial"/>
              </a:rPr>
              <a:t>a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60">
                <a:latin typeface="Arial"/>
                <a:cs typeface="Arial"/>
              </a:rPr>
              <a:t>stored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65">
                <a:latin typeface="Arial"/>
                <a:cs typeface="Arial"/>
              </a:rPr>
              <a:t>procedure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135">
                <a:latin typeface="Arial"/>
                <a:cs typeface="Arial"/>
              </a:rPr>
              <a:t>to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80">
                <a:latin typeface="Arial"/>
                <a:cs typeface="Arial"/>
              </a:rPr>
              <a:t>find</a:t>
            </a:r>
            <a:r>
              <a:rPr dirty="0" sz="2700" spc="-114">
                <a:latin typeface="Arial"/>
                <a:cs typeface="Arial"/>
              </a:rPr>
              <a:t> </a:t>
            </a:r>
            <a:r>
              <a:rPr dirty="0" sz="2700" spc="120">
                <a:latin typeface="Arial"/>
                <a:cs typeface="Arial"/>
              </a:rPr>
              <a:t>the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120">
                <a:latin typeface="Arial"/>
                <a:cs typeface="Arial"/>
              </a:rPr>
              <a:t>top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`n`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15">
                <a:latin typeface="Arial"/>
                <a:cs typeface="Arial"/>
              </a:rPr>
              <a:t>`headshots_count`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25">
                <a:latin typeface="Arial"/>
                <a:cs typeface="Arial"/>
              </a:rPr>
              <a:t>based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45">
                <a:latin typeface="Arial"/>
                <a:cs typeface="Arial"/>
              </a:rPr>
              <a:t>on</a:t>
            </a:r>
            <a:r>
              <a:rPr dirty="0" sz="2700" spc="-114">
                <a:latin typeface="Arial"/>
                <a:cs typeface="Arial"/>
              </a:rPr>
              <a:t> </a:t>
            </a:r>
            <a:r>
              <a:rPr dirty="0" sz="2700" spc="40">
                <a:latin typeface="Arial"/>
                <a:cs typeface="Arial"/>
              </a:rPr>
              <a:t>each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20">
                <a:latin typeface="Arial"/>
                <a:cs typeface="Arial"/>
              </a:rPr>
              <a:t>`Dev_ID` </a:t>
            </a:r>
            <a:r>
              <a:rPr dirty="0" sz="2700" spc="-735">
                <a:latin typeface="Arial"/>
                <a:cs typeface="Arial"/>
              </a:rPr>
              <a:t> </a:t>
            </a:r>
            <a:r>
              <a:rPr dirty="0" sz="2700" spc="55">
                <a:latin typeface="Arial"/>
                <a:cs typeface="Arial"/>
              </a:rPr>
              <a:t>and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30">
                <a:latin typeface="Arial"/>
                <a:cs typeface="Arial"/>
              </a:rPr>
              <a:t>rank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114">
                <a:latin typeface="Arial"/>
                <a:cs typeface="Arial"/>
              </a:rPr>
              <a:t>them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40">
                <a:latin typeface="Arial"/>
                <a:cs typeface="Arial"/>
              </a:rPr>
              <a:t>in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5">
                <a:latin typeface="Arial"/>
                <a:cs typeface="Arial"/>
              </a:rPr>
              <a:t>increasing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75">
                <a:latin typeface="Arial"/>
                <a:cs typeface="Arial"/>
              </a:rPr>
              <a:t>order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-40">
                <a:latin typeface="Arial"/>
                <a:cs typeface="Arial"/>
              </a:rPr>
              <a:t>using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10">
                <a:latin typeface="Arial"/>
                <a:cs typeface="Arial"/>
              </a:rPr>
              <a:t>`Row_Number`.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35">
                <a:latin typeface="Arial"/>
                <a:cs typeface="Arial"/>
              </a:rPr>
              <a:t>Display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120">
                <a:latin typeface="Arial"/>
                <a:cs typeface="Arial"/>
              </a:rPr>
              <a:t>the</a:t>
            </a:r>
            <a:r>
              <a:rPr dirty="0" sz="2700" spc="-105">
                <a:latin typeface="Arial"/>
                <a:cs typeface="Arial"/>
              </a:rPr>
              <a:t> </a:t>
            </a:r>
            <a:r>
              <a:rPr dirty="0" sz="2700" spc="85">
                <a:latin typeface="Arial"/>
                <a:cs typeface="Arial"/>
              </a:rPr>
              <a:t>difficulty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-65">
                <a:latin typeface="Arial"/>
                <a:cs typeface="Arial"/>
              </a:rPr>
              <a:t>as</a:t>
            </a:r>
            <a:r>
              <a:rPr dirty="0" sz="2700" spc="-110">
                <a:latin typeface="Arial"/>
                <a:cs typeface="Arial"/>
              </a:rPr>
              <a:t> </a:t>
            </a:r>
            <a:r>
              <a:rPr dirty="0" sz="2700" spc="50">
                <a:latin typeface="Arial"/>
                <a:cs typeface="Arial"/>
              </a:rPr>
              <a:t>well.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40539" y="1708383"/>
            <a:ext cx="4650740" cy="3435350"/>
            <a:chOff x="9640539" y="1708383"/>
            <a:chExt cx="4650740" cy="3435350"/>
          </a:xfrm>
        </p:grpSpPr>
        <p:sp>
          <p:nvSpPr>
            <p:cNvPr id="3" name="object 3"/>
            <p:cNvSpPr/>
            <p:nvPr/>
          </p:nvSpPr>
          <p:spPr>
            <a:xfrm>
              <a:off x="9675908" y="1744538"/>
              <a:ext cx="4610100" cy="3391535"/>
            </a:xfrm>
            <a:custGeom>
              <a:avLst/>
              <a:gdLst/>
              <a:ahLst/>
              <a:cxnLst/>
              <a:rect l="l" t="t" r="r" b="b"/>
              <a:pathLst>
                <a:path w="4610100" h="3391535">
                  <a:moveTo>
                    <a:pt x="4582806" y="3391101"/>
                  </a:moveTo>
                  <a:lnTo>
                    <a:pt x="25151" y="3391101"/>
                  </a:lnTo>
                  <a:lnTo>
                    <a:pt x="16689" y="3389701"/>
                  </a:lnTo>
                  <a:lnTo>
                    <a:pt x="9333" y="3385796"/>
                  </a:lnTo>
                  <a:lnTo>
                    <a:pt x="3598" y="3379827"/>
                  </a:lnTo>
                  <a:lnTo>
                    <a:pt x="0" y="3372238"/>
                  </a:lnTo>
                  <a:lnTo>
                    <a:pt x="4556870" y="3372238"/>
                  </a:lnTo>
                  <a:lnTo>
                    <a:pt x="4570231" y="3369487"/>
                  </a:lnTo>
                  <a:lnTo>
                    <a:pt x="4581235" y="3362020"/>
                  </a:lnTo>
                  <a:lnTo>
                    <a:pt x="4588702" y="3351016"/>
                  </a:lnTo>
                  <a:lnTo>
                    <a:pt x="4591453" y="3337655"/>
                  </a:lnTo>
                  <a:lnTo>
                    <a:pt x="4591453" y="0"/>
                  </a:lnTo>
                  <a:lnTo>
                    <a:pt x="4598588" y="3929"/>
                  </a:lnTo>
                  <a:lnTo>
                    <a:pt x="4604322" y="9628"/>
                  </a:lnTo>
                  <a:lnTo>
                    <a:pt x="4608142" y="16800"/>
                  </a:lnTo>
                  <a:lnTo>
                    <a:pt x="4609529" y="25151"/>
                  </a:lnTo>
                  <a:lnTo>
                    <a:pt x="4609529" y="3364378"/>
                  </a:lnTo>
                  <a:lnTo>
                    <a:pt x="4607454" y="3374854"/>
                  </a:lnTo>
                  <a:lnTo>
                    <a:pt x="4601768" y="3383340"/>
                  </a:lnTo>
                  <a:lnTo>
                    <a:pt x="4593282" y="3389026"/>
                  </a:lnTo>
                  <a:lnTo>
                    <a:pt x="4582806" y="3391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48399" y="1716243"/>
              <a:ext cx="4611370" cy="3392804"/>
            </a:xfrm>
            <a:custGeom>
              <a:avLst/>
              <a:gdLst/>
              <a:ahLst/>
              <a:cxnLst/>
              <a:rect l="l" t="t" r="r" b="b"/>
              <a:pathLst>
                <a:path w="4611369" h="3392804">
                  <a:moveTo>
                    <a:pt x="4584379" y="3392673"/>
                  </a:moveTo>
                  <a:lnTo>
                    <a:pt x="26723" y="3392673"/>
                  </a:lnTo>
                  <a:lnTo>
                    <a:pt x="16247" y="3390598"/>
                  </a:lnTo>
                  <a:lnTo>
                    <a:pt x="7761" y="3384912"/>
                  </a:lnTo>
                  <a:lnTo>
                    <a:pt x="2075" y="3376426"/>
                  </a:lnTo>
                  <a:lnTo>
                    <a:pt x="0" y="3365950"/>
                  </a:lnTo>
                  <a:lnTo>
                    <a:pt x="0" y="26723"/>
                  </a:lnTo>
                  <a:lnTo>
                    <a:pt x="2075" y="16247"/>
                  </a:lnTo>
                  <a:lnTo>
                    <a:pt x="7761" y="7761"/>
                  </a:lnTo>
                  <a:lnTo>
                    <a:pt x="16247" y="2075"/>
                  </a:lnTo>
                  <a:lnTo>
                    <a:pt x="26723" y="0"/>
                  </a:lnTo>
                  <a:lnTo>
                    <a:pt x="4584379" y="0"/>
                  </a:lnTo>
                  <a:lnTo>
                    <a:pt x="4594854" y="2075"/>
                  </a:lnTo>
                  <a:lnTo>
                    <a:pt x="4603341" y="7761"/>
                  </a:lnTo>
                  <a:lnTo>
                    <a:pt x="4609027" y="16247"/>
                  </a:lnTo>
                  <a:lnTo>
                    <a:pt x="4611102" y="26723"/>
                  </a:lnTo>
                  <a:lnTo>
                    <a:pt x="4611102" y="3365950"/>
                  </a:lnTo>
                  <a:lnTo>
                    <a:pt x="4609027" y="3376426"/>
                  </a:lnTo>
                  <a:lnTo>
                    <a:pt x="4603341" y="3384912"/>
                  </a:lnTo>
                  <a:lnTo>
                    <a:pt x="4594854" y="3390598"/>
                  </a:lnTo>
                  <a:lnTo>
                    <a:pt x="4584379" y="3392673"/>
                  </a:lnTo>
                  <a:close/>
                </a:path>
              </a:pathLst>
            </a:custGeom>
            <a:solidFill>
              <a:srgbClr val="CB6B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40539" y="1708383"/>
              <a:ext cx="4650740" cy="3435350"/>
            </a:xfrm>
            <a:custGeom>
              <a:avLst/>
              <a:gdLst/>
              <a:ahLst/>
              <a:cxnLst/>
              <a:rect l="l" t="t" r="r" b="b"/>
              <a:pathLst>
                <a:path w="4650740" h="3435350">
                  <a:moveTo>
                    <a:pt x="4618175" y="3435116"/>
                  </a:moveTo>
                  <a:lnTo>
                    <a:pt x="60520" y="3435116"/>
                  </a:lnTo>
                  <a:lnTo>
                    <a:pt x="48718" y="3433028"/>
                  </a:lnTo>
                  <a:lnTo>
                    <a:pt x="38611" y="3427256"/>
                  </a:lnTo>
                  <a:lnTo>
                    <a:pt x="31009" y="3418537"/>
                  </a:lnTo>
                  <a:lnTo>
                    <a:pt x="26723" y="3407607"/>
                  </a:lnTo>
                  <a:lnTo>
                    <a:pt x="15916" y="3402989"/>
                  </a:lnTo>
                  <a:lnTo>
                    <a:pt x="7466" y="3395424"/>
                  </a:lnTo>
                  <a:lnTo>
                    <a:pt x="1964" y="3385501"/>
                  </a:lnTo>
                  <a:lnTo>
                    <a:pt x="0" y="3373810"/>
                  </a:lnTo>
                  <a:lnTo>
                    <a:pt x="0" y="34582"/>
                  </a:lnTo>
                  <a:lnTo>
                    <a:pt x="2750" y="21221"/>
                  </a:lnTo>
                  <a:lnTo>
                    <a:pt x="10217" y="10217"/>
                  </a:lnTo>
                  <a:lnTo>
                    <a:pt x="21221" y="2750"/>
                  </a:lnTo>
                  <a:lnTo>
                    <a:pt x="34583" y="0"/>
                  </a:lnTo>
                  <a:lnTo>
                    <a:pt x="4592238" y="0"/>
                  </a:lnTo>
                  <a:lnTo>
                    <a:pt x="4604040" y="2087"/>
                  </a:lnTo>
                  <a:lnTo>
                    <a:pt x="4614147" y="7859"/>
                  </a:lnTo>
                  <a:lnTo>
                    <a:pt x="34583" y="7859"/>
                  </a:lnTo>
                  <a:lnTo>
                    <a:pt x="24107" y="9935"/>
                  </a:lnTo>
                  <a:lnTo>
                    <a:pt x="15621" y="15621"/>
                  </a:lnTo>
                  <a:lnTo>
                    <a:pt x="9935" y="24107"/>
                  </a:lnTo>
                  <a:lnTo>
                    <a:pt x="7859" y="34582"/>
                  </a:lnTo>
                  <a:lnTo>
                    <a:pt x="7859" y="3373810"/>
                  </a:lnTo>
                  <a:lnTo>
                    <a:pt x="9935" y="3384285"/>
                  </a:lnTo>
                  <a:lnTo>
                    <a:pt x="15621" y="3392771"/>
                  </a:lnTo>
                  <a:lnTo>
                    <a:pt x="24107" y="3398457"/>
                  </a:lnTo>
                  <a:lnTo>
                    <a:pt x="34583" y="3400533"/>
                  </a:lnTo>
                  <a:lnTo>
                    <a:pt x="4613128" y="3400533"/>
                  </a:lnTo>
                  <a:lnTo>
                    <a:pt x="4605600" y="3405642"/>
                  </a:lnTo>
                  <a:lnTo>
                    <a:pt x="4592238" y="3408392"/>
                  </a:lnTo>
                  <a:lnTo>
                    <a:pt x="35368" y="3408392"/>
                  </a:lnTo>
                  <a:lnTo>
                    <a:pt x="38967" y="3415982"/>
                  </a:lnTo>
                  <a:lnTo>
                    <a:pt x="44702" y="3421951"/>
                  </a:lnTo>
                  <a:lnTo>
                    <a:pt x="52058" y="3425856"/>
                  </a:lnTo>
                  <a:lnTo>
                    <a:pt x="60519" y="3427256"/>
                  </a:lnTo>
                  <a:lnTo>
                    <a:pt x="4618175" y="3427256"/>
                  </a:lnTo>
                  <a:lnTo>
                    <a:pt x="4639065" y="3427256"/>
                  </a:lnTo>
                  <a:lnTo>
                    <a:pt x="4631537" y="3432365"/>
                  </a:lnTo>
                  <a:lnTo>
                    <a:pt x="4618175" y="3435116"/>
                  </a:lnTo>
                  <a:close/>
                </a:path>
                <a:path w="4650740" h="3435350">
                  <a:moveTo>
                    <a:pt x="4613128" y="3400533"/>
                  </a:moveTo>
                  <a:lnTo>
                    <a:pt x="4592238" y="3400533"/>
                  </a:lnTo>
                  <a:lnTo>
                    <a:pt x="4602714" y="3398457"/>
                  </a:lnTo>
                  <a:lnTo>
                    <a:pt x="4611200" y="3392771"/>
                  </a:lnTo>
                  <a:lnTo>
                    <a:pt x="4616887" y="3384285"/>
                  </a:lnTo>
                  <a:lnTo>
                    <a:pt x="4618962" y="3373810"/>
                  </a:lnTo>
                  <a:lnTo>
                    <a:pt x="4618962" y="34582"/>
                  </a:lnTo>
                  <a:lnTo>
                    <a:pt x="4616887" y="24107"/>
                  </a:lnTo>
                  <a:lnTo>
                    <a:pt x="4611200" y="15621"/>
                  </a:lnTo>
                  <a:lnTo>
                    <a:pt x="4602714" y="9935"/>
                  </a:lnTo>
                  <a:lnTo>
                    <a:pt x="4592238" y="7859"/>
                  </a:lnTo>
                  <a:lnTo>
                    <a:pt x="4614147" y="7859"/>
                  </a:lnTo>
                  <a:lnTo>
                    <a:pt x="4621749" y="16579"/>
                  </a:lnTo>
                  <a:lnTo>
                    <a:pt x="4626034" y="27509"/>
                  </a:lnTo>
                  <a:lnTo>
                    <a:pt x="4636842" y="32126"/>
                  </a:lnTo>
                  <a:lnTo>
                    <a:pt x="4641341" y="36154"/>
                  </a:lnTo>
                  <a:lnTo>
                    <a:pt x="4626822" y="36154"/>
                  </a:lnTo>
                  <a:lnTo>
                    <a:pt x="4626822" y="3373810"/>
                  </a:lnTo>
                  <a:lnTo>
                    <a:pt x="4624071" y="3387171"/>
                  </a:lnTo>
                  <a:lnTo>
                    <a:pt x="4616604" y="3398175"/>
                  </a:lnTo>
                  <a:lnTo>
                    <a:pt x="4613128" y="3400533"/>
                  </a:lnTo>
                  <a:close/>
                </a:path>
                <a:path w="4650740" h="3435350">
                  <a:moveTo>
                    <a:pt x="4618270" y="3427256"/>
                  </a:moveTo>
                  <a:lnTo>
                    <a:pt x="4628650" y="3425181"/>
                  </a:lnTo>
                  <a:lnTo>
                    <a:pt x="4637137" y="3419495"/>
                  </a:lnTo>
                  <a:lnTo>
                    <a:pt x="4642823" y="3411008"/>
                  </a:lnTo>
                  <a:lnTo>
                    <a:pt x="4644898" y="3400533"/>
                  </a:lnTo>
                  <a:lnTo>
                    <a:pt x="4644898" y="61306"/>
                  </a:lnTo>
                  <a:lnTo>
                    <a:pt x="4643510" y="52955"/>
                  </a:lnTo>
                  <a:lnTo>
                    <a:pt x="4639691" y="45783"/>
                  </a:lnTo>
                  <a:lnTo>
                    <a:pt x="4633956" y="40084"/>
                  </a:lnTo>
                  <a:lnTo>
                    <a:pt x="4626822" y="36154"/>
                  </a:lnTo>
                  <a:lnTo>
                    <a:pt x="4641341" y="36154"/>
                  </a:lnTo>
                  <a:lnTo>
                    <a:pt x="4645291" y="39691"/>
                  </a:lnTo>
                  <a:lnTo>
                    <a:pt x="4650739" y="49518"/>
                  </a:lnTo>
                  <a:lnTo>
                    <a:pt x="4650739" y="3410337"/>
                  </a:lnTo>
                  <a:lnTo>
                    <a:pt x="4650007" y="3413895"/>
                  </a:lnTo>
                  <a:lnTo>
                    <a:pt x="4642540" y="3424898"/>
                  </a:lnTo>
                  <a:lnTo>
                    <a:pt x="4639065" y="3427256"/>
                  </a:lnTo>
                  <a:lnTo>
                    <a:pt x="4618270" y="3427256"/>
                  </a:lnTo>
                  <a:close/>
                </a:path>
              </a:pathLst>
            </a:custGeom>
            <a:solidFill>
              <a:srgbClr val="8B52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640539" y="6082963"/>
            <a:ext cx="4653280" cy="3175635"/>
            <a:chOff x="9640539" y="6082963"/>
            <a:chExt cx="4653280" cy="3175635"/>
          </a:xfrm>
        </p:grpSpPr>
        <p:sp>
          <p:nvSpPr>
            <p:cNvPr id="7" name="object 7"/>
            <p:cNvSpPr/>
            <p:nvPr/>
          </p:nvSpPr>
          <p:spPr>
            <a:xfrm>
              <a:off x="9675908" y="6119118"/>
              <a:ext cx="4610100" cy="3131820"/>
            </a:xfrm>
            <a:custGeom>
              <a:avLst/>
              <a:gdLst/>
              <a:ahLst/>
              <a:cxnLst/>
              <a:rect l="l" t="t" r="r" b="b"/>
              <a:pathLst>
                <a:path w="4610100" h="3131820">
                  <a:moveTo>
                    <a:pt x="4582806" y="3131320"/>
                  </a:moveTo>
                  <a:lnTo>
                    <a:pt x="25151" y="3131320"/>
                  </a:lnTo>
                  <a:lnTo>
                    <a:pt x="16689" y="3129920"/>
                  </a:lnTo>
                  <a:lnTo>
                    <a:pt x="9333" y="3126015"/>
                  </a:lnTo>
                  <a:lnTo>
                    <a:pt x="3598" y="3120047"/>
                  </a:lnTo>
                  <a:lnTo>
                    <a:pt x="0" y="3112457"/>
                  </a:lnTo>
                  <a:lnTo>
                    <a:pt x="4556870" y="3112457"/>
                  </a:lnTo>
                  <a:lnTo>
                    <a:pt x="4570231" y="3109706"/>
                  </a:lnTo>
                  <a:lnTo>
                    <a:pt x="4581234" y="3102240"/>
                  </a:lnTo>
                  <a:lnTo>
                    <a:pt x="4588701" y="3091236"/>
                  </a:lnTo>
                  <a:lnTo>
                    <a:pt x="4591451" y="3077874"/>
                  </a:lnTo>
                  <a:lnTo>
                    <a:pt x="4591451" y="0"/>
                  </a:lnTo>
                  <a:lnTo>
                    <a:pt x="4598587" y="3929"/>
                  </a:lnTo>
                  <a:lnTo>
                    <a:pt x="4604322" y="9628"/>
                  </a:lnTo>
                  <a:lnTo>
                    <a:pt x="4608142" y="16800"/>
                  </a:lnTo>
                  <a:lnTo>
                    <a:pt x="4609529" y="25150"/>
                  </a:lnTo>
                  <a:lnTo>
                    <a:pt x="4609529" y="3104598"/>
                  </a:lnTo>
                  <a:lnTo>
                    <a:pt x="4607454" y="3115073"/>
                  </a:lnTo>
                  <a:lnTo>
                    <a:pt x="4601768" y="3123559"/>
                  </a:lnTo>
                  <a:lnTo>
                    <a:pt x="4593282" y="3129245"/>
                  </a:lnTo>
                  <a:lnTo>
                    <a:pt x="4582806" y="3131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48398" y="6090823"/>
              <a:ext cx="4611370" cy="3133090"/>
            </a:xfrm>
            <a:custGeom>
              <a:avLst/>
              <a:gdLst/>
              <a:ahLst/>
              <a:cxnLst/>
              <a:rect l="l" t="t" r="r" b="b"/>
              <a:pathLst>
                <a:path w="4611369" h="3133090">
                  <a:moveTo>
                    <a:pt x="4584379" y="3132893"/>
                  </a:moveTo>
                  <a:lnTo>
                    <a:pt x="26723" y="3132893"/>
                  </a:lnTo>
                  <a:lnTo>
                    <a:pt x="16247" y="3130818"/>
                  </a:lnTo>
                  <a:lnTo>
                    <a:pt x="7761" y="3125131"/>
                  </a:lnTo>
                  <a:lnTo>
                    <a:pt x="2075" y="3116645"/>
                  </a:lnTo>
                  <a:lnTo>
                    <a:pt x="0" y="3106170"/>
                  </a:lnTo>
                  <a:lnTo>
                    <a:pt x="0" y="26723"/>
                  </a:lnTo>
                  <a:lnTo>
                    <a:pt x="2075" y="16247"/>
                  </a:lnTo>
                  <a:lnTo>
                    <a:pt x="7761" y="7761"/>
                  </a:lnTo>
                  <a:lnTo>
                    <a:pt x="16247" y="2075"/>
                  </a:lnTo>
                  <a:lnTo>
                    <a:pt x="26723" y="0"/>
                  </a:lnTo>
                  <a:lnTo>
                    <a:pt x="4584379" y="0"/>
                  </a:lnTo>
                  <a:lnTo>
                    <a:pt x="4594854" y="2075"/>
                  </a:lnTo>
                  <a:lnTo>
                    <a:pt x="4603340" y="7761"/>
                  </a:lnTo>
                  <a:lnTo>
                    <a:pt x="4609026" y="16247"/>
                  </a:lnTo>
                  <a:lnTo>
                    <a:pt x="4611101" y="26723"/>
                  </a:lnTo>
                  <a:lnTo>
                    <a:pt x="4611101" y="3106170"/>
                  </a:lnTo>
                  <a:lnTo>
                    <a:pt x="4609026" y="3116645"/>
                  </a:lnTo>
                  <a:lnTo>
                    <a:pt x="4603340" y="3125131"/>
                  </a:lnTo>
                  <a:lnTo>
                    <a:pt x="4594854" y="3130818"/>
                  </a:lnTo>
                  <a:lnTo>
                    <a:pt x="4584379" y="3132893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40539" y="6082963"/>
              <a:ext cx="4653280" cy="3175635"/>
            </a:xfrm>
            <a:custGeom>
              <a:avLst/>
              <a:gdLst/>
              <a:ahLst/>
              <a:cxnLst/>
              <a:rect l="l" t="t" r="r" b="b"/>
              <a:pathLst>
                <a:path w="4653280" h="3175634">
                  <a:moveTo>
                    <a:pt x="4618873" y="3175192"/>
                  </a:moveTo>
                  <a:lnTo>
                    <a:pt x="59707" y="3175192"/>
                  </a:lnTo>
                  <a:lnTo>
                    <a:pt x="48718" y="3173248"/>
                  </a:lnTo>
                  <a:lnTo>
                    <a:pt x="38610" y="3167475"/>
                  </a:lnTo>
                  <a:lnTo>
                    <a:pt x="31009" y="3158756"/>
                  </a:lnTo>
                  <a:lnTo>
                    <a:pt x="26723" y="3147827"/>
                  </a:lnTo>
                  <a:lnTo>
                    <a:pt x="15915" y="3143209"/>
                  </a:lnTo>
                  <a:lnTo>
                    <a:pt x="7466" y="3135643"/>
                  </a:lnTo>
                  <a:lnTo>
                    <a:pt x="1964" y="3125720"/>
                  </a:lnTo>
                  <a:lnTo>
                    <a:pt x="0" y="3114032"/>
                  </a:lnTo>
                  <a:lnTo>
                    <a:pt x="0" y="34581"/>
                  </a:lnTo>
                  <a:lnTo>
                    <a:pt x="2750" y="21221"/>
                  </a:lnTo>
                  <a:lnTo>
                    <a:pt x="10217" y="10217"/>
                  </a:lnTo>
                  <a:lnTo>
                    <a:pt x="21221" y="2750"/>
                  </a:lnTo>
                  <a:lnTo>
                    <a:pt x="34582" y="0"/>
                  </a:lnTo>
                  <a:lnTo>
                    <a:pt x="4592238" y="0"/>
                  </a:lnTo>
                  <a:lnTo>
                    <a:pt x="4604040" y="2087"/>
                  </a:lnTo>
                  <a:lnTo>
                    <a:pt x="4614146" y="7859"/>
                  </a:lnTo>
                  <a:lnTo>
                    <a:pt x="34582" y="7859"/>
                  </a:lnTo>
                  <a:lnTo>
                    <a:pt x="24107" y="9935"/>
                  </a:lnTo>
                  <a:lnTo>
                    <a:pt x="15621" y="15621"/>
                  </a:lnTo>
                  <a:lnTo>
                    <a:pt x="9934" y="24107"/>
                  </a:lnTo>
                  <a:lnTo>
                    <a:pt x="7859" y="34581"/>
                  </a:lnTo>
                  <a:lnTo>
                    <a:pt x="7859" y="3114032"/>
                  </a:lnTo>
                  <a:lnTo>
                    <a:pt x="9934" y="3124505"/>
                  </a:lnTo>
                  <a:lnTo>
                    <a:pt x="15621" y="3132991"/>
                  </a:lnTo>
                  <a:lnTo>
                    <a:pt x="24107" y="3138677"/>
                  </a:lnTo>
                  <a:lnTo>
                    <a:pt x="34582" y="3140753"/>
                  </a:lnTo>
                  <a:lnTo>
                    <a:pt x="4613128" y="3140753"/>
                  </a:lnTo>
                  <a:lnTo>
                    <a:pt x="4605599" y="3145861"/>
                  </a:lnTo>
                  <a:lnTo>
                    <a:pt x="4592238" y="3148612"/>
                  </a:lnTo>
                  <a:lnTo>
                    <a:pt x="35368" y="3148612"/>
                  </a:lnTo>
                  <a:lnTo>
                    <a:pt x="38966" y="3156202"/>
                  </a:lnTo>
                  <a:lnTo>
                    <a:pt x="44702" y="3162170"/>
                  </a:lnTo>
                  <a:lnTo>
                    <a:pt x="52058" y="3166075"/>
                  </a:lnTo>
                  <a:lnTo>
                    <a:pt x="60520" y="3167475"/>
                  </a:lnTo>
                  <a:lnTo>
                    <a:pt x="4639066" y="3167475"/>
                  </a:lnTo>
                  <a:lnTo>
                    <a:pt x="4631536" y="3172585"/>
                  </a:lnTo>
                  <a:lnTo>
                    <a:pt x="4618873" y="3175192"/>
                  </a:lnTo>
                  <a:close/>
                </a:path>
                <a:path w="4653280" h="3175634">
                  <a:moveTo>
                    <a:pt x="4613128" y="3140753"/>
                  </a:moveTo>
                  <a:lnTo>
                    <a:pt x="4592238" y="3140753"/>
                  </a:lnTo>
                  <a:lnTo>
                    <a:pt x="4602714" y="3138677"/>
                  </a:lnTo>
                  <a:lnTo>
                    <a:pt x="4611199" y="3132991"/>
                  </a:lnTo>
                  <a:lnTo>
                    <a:pt x="4616885" y="3124505"/>
                  </a:lnTo>
                  <a:lnTo>
                    <a:pt x="4618960" y="3114032"/>
                  </a:lnTo>
                  <a:lnTo>
                    <a:pt x="4618960" y="34581"/>
                  </a:lnTo>
                  <a:lnTo>
                    <a:pt x="4616885" y="24107"/>
                  </a:lnTo>
                  <a:lnTo>
                    <a:pt x="4611199" y="15621"/>
                  </a:lnTo>
                  <a:lnTo>
                    <a:pt x="4602714" y="9935"/>
                  </a:lnTo>
                  <a:lnTo>
                    <a:pt x="4592238" y="7859"/>
                  </a:lnTo>
                  <a:lnTo>
                    <a:pt x="4614146" y="7859"/>
                  </a:lnTo>
                  <a:lnTo>
                    <a:pt x="4621748" y="16579"/>
                  </a:lnTo>
                  <a:lnTo>
                    <a:pt x="4626034" y="27509"/>
                  </a:lnTo>
                  <a:lnTo>
                    <a:pt x="4636841" y="32127"/>
                  </a:lnTo>
                  <a:lnTo>
                    <a:pt x="4641340" y="36155"/>
                  </a:lnTo>
                  <a:lnTo>
                    <a:pt x="4626820" y="36155"/>
                  </a:lnTo>
                  <a:lnTo>
                    <a:pt x="4626819" y="3114032"/>
                  </a:lnTo>
                  <a:lnTo>
                    <a:pt x="4624069" y="3127391"/>
                  </a:lnTo>
                  <a:lnTo>
                    <a:pt x="4616603" y="3138395"/>
                  </a:lnTo>
                  <a:lnTo>
                    <a:pt x="4613128" y="3140753"/>
                  </a:lnTo>
                  <a:close/>
                </a:path>
                <a:path w="4653280" h="3175634">
                  <a:moveTo>
                    <a:pt x="4639066" y="3167475"/>
                  </a:moveTo>
                  <a:lnTo>
                    <a:pt x="4618175" y="3167475"/>
                  </a:lnTo>
                  <a:lnTo>
                    <a:pt x="4628650" y="3165400"/>
                  </a:lnTo>
                  <a:lnTo>
                    <a:pt x="4637136" y="3159714"/>
                  </a:lnTo>
                  <a:lnTo>
                    <a:pt x="4642822" y="3151228"/>
                  </a:lnTo>
                  <a:lnTo>
                    <a:pt x="4644898" y="3140753"/>
                  </a:lnTo>
                  <a:lnTo>
                    <a:pt x="4644898" y="61306"/>
                  </a:lnTo>
                  <a:lnTo>
                    <a:pt x="4643510" y="52955"/>
                  </a:lnTo>
                  <a:lnTo>
                    <a:pt x="4639691" y="45783"/>
                  </a:lnTo>
                  <a:lnTo>
                    <a:pt x="4633955" y="40084"/>
                  </a:lnTo>
                  <a:lnTo>
                    <a:pt x="4626820" y="36155"/>
                  </a:lnTo>
                  <a:lnTo>
                    <a:pt x="4641340" y="36155"/>
                  </a:lnTo>
                  <a:lnTo>
                    <a:pt x="4645290" y="39692"/>
                  </a:lnTo>
                  <a:lnTo>
                    <a:pt x="4650792" y="49614"/>
                  </a:lnTo>
                  <a:lnTo>
                    <a:pt x="4652757" y="61306"/>
                  </a:lnTo>
                  <a:lnTo>
                    <a:pt x="4652757" y="3140753"/>
                  </a:lnTo>
                  <a:lnTo>
                    <a:pt x="4650007" y="3154114"/>
                  </a:lnTo>
                  <a:lnTo>
                    <a:pt x="4642540" y="3165118"/>
                  </a:lnTo>
                  <a:lnTo>
                    <a:pt x="4639066" y="31674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071284" y="1708383"/>
            <a:ext cx="4652010" cy="3435985"/>
            <a:chOff x="4071284" y="1708383"/>
            <a:chExt cx="4652010" cy="3435985"/>
          </a:xfrm>
        </p:grpSpPr>
        <p:sp>
          <p:nvSpPr>
            <p:cNvPr id="11" name="object 11"/>
            <p:cNvSpPr/>
            <p:nvPr/>
          </p:nvSpPr>
          <p:spPr>
            <a:xfrm>
              <a:off x="4106653" y="1744538"/>
              <a:ext cx="4610100" cy="3392170"/>
            </a:xfrm>
            <a:custGeom>
              <a:avLst/>
              <a:gdLst/>
              <a:ahLst/>
              <a:cxnLst/>
              <a:rect l="l" t="t" r="r" b="b"/>
              <a:pathLst>
                <a:path w="4610100" h="3392170">
                  <a:moveTo>
                    <a:pt x="4582806" y="3391942"/>
                  </a:moveTo>
                  <a:lnTo>
                    <a:pt x="25151" y="3391942"/>
                  </a:lnTo>
                  <a:lnTo>
                    <a:pt x="16689" y="3390542"/>
                  </a:lnTo>
                  <a:lnTo>
                    <a:pt x="9333" y="3386637"/>
                  </a:lnTo>
                  <a:lnTo>
                    <a:pt x="3598" y="3380668"/>
                  </a:lnTo>
                  <a:lnTo>
                    <a:pt x="0" y="3373079"/>
                  </a:lnTo>
                  <a:lnTo>
                    <a:pt x="4556869" y="3373079"/>
                  </a:lnTo>
                  <a:lnTo>
                    <a:pt x="4570230" y="3370328"/>
                  </a:lnTo>
                  <a:lnTo>
                    <a:pt x="4581234" y="3362861"/>
                  </a:lnTo>
                  <a:lnTo>
                    <a:pt x="4588701" y="3351857"/>
                  </a:lnTo>
                  <a:lnTo>
                    <a:pt x="4591452" y="3338495"/>
                  </a:lnTo>
                  <a:lnTo>
                    <a:pt x="4591452" y="0"/>
                  </a:lnTo>
                  <a:lnTo>
                    <a:pt x="4598587" y="3929"/>
                  </a:lnTo>
                  <a:lnTo>
                    <a:pt x="4604322" y="9628"/>
                  </a:lnTo>
                  <a:lnTo>
                    <a:pt x="4608142" y="16800"/>
                  </a:lnTo>
                  <a:lnTo>
                    <a:pt x="4609529" y="25151"/>
                  </a:lnTo>
                  <a:lnTo>
                    <a:pt x="4609529" y="3365219"/>
                  </a:lnTo>
                  <a:lnTo>
                    <a:pt x="4607454" y="3375694"/>
                  </a:lnTo>
                  <a:lnTo>
                    <a:pt x="4601768" y="3384181"/>
                  </a:lnTo>
                  <a:lnTo>
                    <a:pt x="4593281" y="3389867"/>
                  </a:lnTo>
                  <a:lnTo>
                    <a:pt x="4582806" y="3391942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79143" y="1716243"/>
              <a:ext cx="4611370" cy="3394075"/>
            </a:xfrm>
            <a:custGeom>
              <a:avLst/>
              <a:gdLst/>
              <a:ahLst/>
              <a:cxnLst/>
              <a:rect l="l" t="t" r="r" b="b"/>
              <a:pathLst>
                <a:path w="4611370" h="3394075">
                  <a:moveTo>
                    <a:pt x="4584378" y="3393514"/>
                  </a:moveTo>
                  <a:lnTo>
                    <a:pt x="26723" y="3393514"/>
                  </a:lnTo>
                  <a:lnTo>
                    <a:pt x="16247" y="3391439"/>
                  </a:lnTo>
                  <a:lnTo>
                    <a:pt x="7761" y="3385753"/>
                  </a:lnTo>
                  <a:lnTo>
                    <a:pt x="2075" y="3377266"/>
                  </a:lnTo>
                  <a:lnTo>
                    <a:pt x="0" y="3366791"/>
                  </a:lnTo>
                  <a:lnTo>
                    <a:pt x="0" y="26723"/>
                  </a:lnTo>
                  <a:lnTo>
                    <a:pt x="2075" y="16247"/>
                  </a:lnTo>
                  <a:lnTo>
                    <a:pt x="7761" y="7761"/>
                  </a:lnTo>
                  <a:lnTo>
                    <a:pt x="16247" y="2075"/>
                  </a:lnTo>
                  <a:lnTo>
                    <a:pt x="26723" y="0"/>
                  </a:lnTo>
                  <a:lnTo>
                    <a:pt x="4584378" y="0"/>
                  </a:lnTo>
                  <a:lnTo>
                    <a:pt x="4594854" y="2075"/>
                  </a:lnTo>
                  <a:lnTo>
                    <a:pt x="4603340" y="7761"/>
                  </a:lnTo>
                  <a:lnTo>
                    <a:pt x="4609026" y="16247"/>
                  </a:lnTo>
                  <a:lnTo>
                    <a:pt x="4611101" y="26723"/>
                  </a:lnTo>
                  <a:lnTo>
                    <a:pt x="4611101" y="3366791"/>
                  </a:lnTo>
                  <a:lnTo>
                    <a:pt x="4609026" y="3377266"/>
                  </a:lnTo>
                  <a:lnTo>
                    <a:pt x="4603340" y="3385753"/>
                  </a:lnTo>
                  <a:lnTo>
                    <a:pt x="4594854" y="3391439"/>
                  </a:lnTo>
                  <a:lnTo>
                    <a:pt x="4584378" y="3393514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71284" y="1708383"/>
              <a:ext cx="4652010" cy="3435985"/>
            </a:xfrm>
            <a:custGeom>
              <a:avLst/>
              <a:gdLst/>
              <a:ahLst/>
              <a:cxnLst/>
              <a:rect l="l" t="t" r="r" b="b"/>
              <a:pathLst>
                <a:path w="4652009" h="3435985">
                  <a:moveTo>
                    <a:pt x="4618177" y="3435957"/>
                  </a:moveTo>
                  <a:lnTo>
                    <a:pt x="60517" y="3435957"/>
                  </a:lnTo>
                  <a:lnTo>
                    <a:pt x="48718" y="3433869"/>
                  </a:lnTo>
                  <a:lnTo>
                    <a:pt x="38611" y="3428097"/>
                  </a:lnTo>
                  <a:lnTo>
                    <a:pt x="31009" y="3419378"/>
                  </a:lnTo>
                  <a:lnTo>
                    <a:pt x="26723" y="3408448"/>
                  </a:lnTo>
                  <a:lnTo>
                    <a:pt x="15916" y="3403830"/>
                  </a:lnTo>
                  <a:lnTo>
                    <a:pt x="7466" y="3396265"/>
                  </a:lnTo>
                  <a:lnTo>
                    <a:pt x="1964" y="3386342"/>
                  </a:lnTo>
                  <a:lnTo>
                    <a:pt x="0" y="3374650"/>
                  </a:lnTo>
                  <a:lnTo>
                    <a:pt x="0" y="34583"/>
                  </a:lnTo>
                  <a:lnTo>
                    <a:pt x="2750" y="21221"/>
                  </a:lnTo>
                  <a:lnTo>
                    <a:pt x="10217" y="10217"/>
                  </a:lnTo>
                  <a:lnTo>
                    <a:pt x="21221" y="2750"/>
                  </a:lnTo>
                  <a:lnTo>
                    <a:pt x="34583" y="0"/>
                  </a:lnTo>
                  <a:lnTo>
                    <a:pt x="4592238" y="0"/>
                  </a:lnTo>
                  <a:lnTo>
                    <a:pt x="4604040" y="2087"/>
                  </a:lnTo>
                  <a:lnTo>
                    <a:pt x="4614147" y="7859"/>
                  </a:lnTo>
                  <a:lnTo>
                    <a:pt x="34583" y="7859"/>
                  </a:lnTo>
                  <a:lnTo>
                    <a:pt x="24107" y="9935"/>
                  </a:lnTo>
                  <a:lnTo>
                    <a:pt x="15621" y="15621"/>
                  </a:lnTo>
                  <a:lnTo>
                    <a:pt x="9935" y="24107"/>
                  </a:lnTo>
                  <a:lnTo>
                    <a:pt x="7859" y="34583"/>
                  </a:lnTo>
                  <a:lnTo>
                    <a:pt x="7859" y="3374650"/>
                  </a:lnTo>
                  <a:lnTo>
                    <a:pt x="9935" y="3385126"/>
                  </a:lnTo>
                  <a:lnTo>
                    <a:pt x="15621" y="3393612"/>
                  </a:lnTo>
                  <a:lnTo>
                    <a:pt x="24107" y="3399298"/>
                  </a:lnTo>
                  <a:lnTo>
                    <a:pt x="34583" y="3401374"/>
                  </a:lnTo>
                  <a:lnTo>
                    <a:pt x="4613128" y="3401374"/>
                  </a:lnTo>
                  <a:lnTo>
                    <a:pt x="4605599" y="3406483"/>
                  </a:lnTo>
                  <a:lnTo>
                    <a:pt x="4592238" y="3409234"/>
                  </a:lnTo>
                  <a:lnTo>
                    <a:pt x="35369" y="3409234"/>
                  </a:lnTo>
                  <a:lnTo>
                    <a:pt x="38967" y="3416823"/>
                  </a:lnTo>
                  <a:lnTo>
                    <a:pt x="44702" y="3422792"/>
                  </a:lnTo>
                  <a:lnTo>
                    <a:pt x="52058" y="3426697"/>
                  </a:lnTo>
                  <a:lnTo>
                    <a:pt x="60520" y="3428097"/>
                  </a:lnTo>
                  <a:lnTo>
                    <a:pt x="4639066" y="3428097"/>
                  </a:lnTo>
                  <a:lnTo>
                    <a:pt x="4631537" y="3433206"/>
                  </a:lnTo>
                  <a:lnTo>
                    <a:pt x="4618177" y="3435957"/>
                  </a:lnTo>
                  <a:close/>
                </a:path>
                <a:path w="4652009" h="3435985">
                  <a:moveTo>
                    <a:pt x="4613128" y="3401374"/>
                  </a:moveTo>
                  <a:lnTo>
                    <a:pt x="4592238" y="3401374"/>
                  </a:lnTo>
                  <a:lnTo>
                    <a:pt x="4602714" y="3399298"/>
                  </a:lnTo>
                  <a:lnTo>
                    <a:pt x="4611200" y="3393612"/>
                  </a:lnTo>
                  <a:lnTo>
                    <a:pt x="4616885" y="3385126"/>
                  </a:lnTo>
                  <a:lnTo>
                    <a:pt x="4618961" y="3374650"/>
                  </a:lnTo>
                  <a:lnTo>
                    <a:pt x="4618961" y="34583"/>
                  </a:lnTo>
                  <a:lnTo>
                    <a:pt x="4616885" y="24107"/>
                  </a:lnTo>
                  <a:lnTo>
                    <a:pt x="4611200" y="15621"/>
                  </a:lnTo>
                  <a:lnTo>
                    <a:pt x="4602714" y="9935"/>
                  </a:lnTo>
                  <a:lnTo>
                    <a:pt x="4592238" y="7859"/>
                  </a:lnTo>
                  <a:lnTo>
                    <a:pt x="4614147" y="7859"/>
                  </a:lnTo>
                  <a:lnTo>
                    <a:pt x="4621749" y="16579"/>
                  </a:lnTo>
                  <a:lnTo>
                    <a:pt x="4626035" y="27509"/>
                  </a:lnTo>
                  <a:lnTo>
                    <a:pt x="4636842" y="32126"/>
                  </a:lnTo>
                  <a:lnTo>
                    <a:pt x="4641341" y="36154"/>
                  </a:lnTo>
                  <a:lnTo>
                    <a:pt x="4626821" y="36154"/>
                  </a:lnTo>
                  <a:lnTo>
                    <a:pt x="4626821" y="3374650"/>
                  </a:lnTo>
                  <a:lnTo>
                    <a:pt x="4624070" y="3388012"/>
                  </a:lnTo>
                  <a:lnTo>
                    <a:pt x="4616603" y="3399016"/>
                  </a:lnTo>
                  <a:lnTo>
                    <a:pt x="4613128" y="3401374"/>
                  </a:lnTo>
                  <a:close/>
                </a:path>
                <a:path w="4652009" h="3435985">
                  <a:moveTo>
                    <a:pt x="4639066" y="3428097"/>
                  </a:moveTo>
                  <a:lnTo>
                    <a:pt x="4618175" y="3428097"/>
                  </a:lnTo>
                  <a:lnTo>
                    <a:pt x="4628650" y="3426022"/>
                  </a:lnTo>
                  <a:lnTo>
                    <a:pt x="4637137" y="3420336"/>
                  </a:lnTo>
                  <a:lnTo>
                    <a:pt x="4642823" y="3411849"/>
                  </a:lnTo>
                  <a:lnTo>
                    <a:pt x="4644898" y="3401374"/>
                  </a:lnTo>
                  <a:lnTo>
                    <a:pt x="4644898" y="61306"/>
                  </a:lnTo>
                  <a:lnTo>
                    <a:pt x="4643511" y="52955"/>
                  </a:lnTo>
                  <a:lnTo>
                    <a:pt x="4639691" y="45783"/>
                  </a:lnTo>
                  <a:lnTo>
                    <a:pt x="4633956" y="40084"/>
                  </a:lnTo>
                  <a:lnTo>
                    <a:pt x="4626821" y="36154"/>
                  </a:lnTo>
                  <a:lnTo>
                    <a:pt x="4641341" y="36154"/>
                  </a:lnTo>
                  <a:lnTo>
                    <a:pt x="4645291" y="39691"/>
                  </a:lnTo>
                  <a:lnTo>
                    <a:pt x="4650793" y="49614"/>
                  </a:lnTo>
                  <a:lnTo>
                    <a:pt x="4651878" y="56066"/>
                  </a:lnTo>
                  <a:lnTo>
                    <a:pt x="4651878" y="3405651"/>
                  </a:lnTo>
                  <a:lnTo>
                    <a:pt x="4650007" y="3414736"/>
                  </a:lnTo>
                  <a:lnTo>
                    <a:pt x="4642540" y="3425739"/>
                  </a:lnTo>
                  <a:lnTo>
                    <a:pt x="4639066" y="34280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071284" y="6082963"/>
            <a:ext cx="4653280" cy="3175635"/>
            <a:chOff x="4071284" y="6082963"/>
            <a:chExt cx="4653280" cy="3175635"/>
          </a:xfrm>
        </p:grpSpPr>
        <p:sp>
          <p:nvSpPr>
            <p:cNvPr id="15" name="object 15"/>
            <p:cNvSpPr/>
            <p:nvPr/>
          </p:nvSpPr>
          <p:spPr>
            <a:xfrm>
              <a:off x="4106653" y="6119118"/>
              <a:ext cx="4610100" cy="3131820"/>
            </a:xfrm>
            <a:custGeom>
              <a:avLst/>
              <a:gdLst/>
              <a:ahLst/>
              <a:cxnLst/>
              <a:rect l="l" t="t" r="r" b="b"/>
              <a:pathLst>
                <a:path w="4610100" h="3131820">
                  <a:moveTo>
                    <a:pt x="4582806" y="3131320"/>
                  </a:moveTo>
                  <a:lnTo>
                    <a:pt x="25151" y="3131320"/>
                  </a:lnTo>
                  <a:lnTo>
                    <a:pt x="16689" y="3129920"/>
                  </a:lnTo>
                  <a:lnTo>
                    <a:pt x="9333" y="3126015"/>
                  </a:lnTo>
                  <a:lnTo>
                    <a:pt x="3598" y="3120047"/>
                  </a:lnTo>
                  <a:lnTo>
                    <a:pt x="0" y="3112457"/>
                  </a:lnTo>
                  <a:lnTo>
                    <a:pt x="4556869" y="3112457"/>
                  </a:lnTo>
                  <a:lnTo>
                    <a:pt x="4570230" y="3109706"/>
                  </a:lnTo>
                  <a:lnTo>
                    <a:pt x="4581234" y="3102240"/>
                  </a:lnTo>
                  <a:lnTo>
                    <a:pt x="4588700" y="3091236"/>
                  </a:lnTo>
                  <a:lnTo>
                    <a:pt x="4591451" y="3077874"/>
                  </a:lnTo>
                  <a:lnTo>
                    <a:pt x="4591451" y="0"/>
                  </a:lnTo>
                  <a:lnTo>
                    <a:pt x="4598587" y="3929"/>
                  </a:lnTo>
                  <a:lnTo>
                    <a:pt x="4604322" y="9628"/>
                  </a:lnTo>
                  <a:lnTo>
                    <a:pt x="4608141" y="16800"/>
                  </a:lnTo>
                  <a:lnTo>
                    <a:pt x="4609529" y="25151"/>
                  </a:lnTo>
                  <a:lnTo>
                    <a:pt x="4609529" y="3104598"/>
                  </a:lnTo>
                  <a:lnTo>
                    <a:pt x="4607454" y="3115073"/>
                  </a:lnTo>
                  <a:lnTo>
                    <a:pt x="4601768" y="3123559"/>
                  </a:lnTo>
                  <a:lnTo>
                    <a:pt x="4593281" y="3129245"/>
                  </a:lnTo>
                  <a:lnTo>
                    <a:pt x="4582806" y="3131320"/>
                  </a:lnTo>
                  <a:close/>
                </a:path>
              </a:pathLst>
            </a:custGeom>
            <a:solidFill>
              <a:srgbClr val="CB6B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79143" y="6090823"/>
              <a:ext cx="4611370" cy="3133090"/>
            </a:xfrm>
            <a:custGeom>
              <a:avLst/>
              <a:gdLst/>
              <a:ahLst/>
              <a:cxnLst/>
              <a:rect l="l" t="t" r="r" b="b"/>
              <a:pathLst>
                <a:path w="4611370" h="3133090">
                  <a:moveTo>
                    <a:pt x="4584378" y="3132893"/>
                  </a:moveTo>
                  <a:lnTo>
                    <a:pt x="26723" y="3132893"/>
                  </a:lnTo>
                  <a:lnTo>
                    <a:pt x="16247" y="3130818"/>
                  </a:lnTo>
                  <a:lnTo>
                    <a:pt x="7761" y="3125131"/>
                  </a:lnTo>
                  <a:lnTo>
                    <a:pt x="2075" y="3116645"/>
                  </a:lnTo>
                  <a:lnTo>
                    <a:pt x="0" y="3106170"/>
                  </a:lnTo>
                  <a:lnTo>
                    <a:pt x="0" y="26723"/>
                  </a:lnTo>
                  <a:lnTo>
                    <a:pt x="2075" y="16247"/>
                  </a:lnTo>
                  <a:lnTo>
                    <a:pt x="7761" y="7761"/>
                  </a:lnTo>
                  <a:lnTo>
                    <a:pt x="16247" y="2075"/>
                  </a:lnTo>
                  <a:lnTo>
                    <a:pt x="26723" y="0"/>
                  </a:lnTo>
                  <a:lnTo>
                    <a:pt x="4584378" y="0"/>
                  </a:lnTo>
                  <a:lnTo>
                    <a:pt x="4594854" y="2075"/>
                  </a:lnTo>
                  <a:lnTo>
                    <a:pt x="4603340" y="7761"/>
                  </a:lnTo>
                  <a:lnTo>
                    <a:pt x="4609026" y="16247"/>
                  </a:lnTo>
                  <a:lnTo>
                    <a:pt x="4611101" y="26723"/>
                  </a:lnTo>
                  <a:lnTo>
                    <a:pt x="4611101" y="3106170"/>
                  </a:lnTo>
                  <a:lnTo>
                    <a:pt x="4609026" y="3116645"/>
                  </a:lnTo>
                  <a:lnTo>
                    <a:pt x="4603340" y="3125131"/>
                  </a:lnTo>
                  <a:lnTo>
                    <a:pt x="4594854" y="3130818"/>
                  </a:lnTo>
                  <a:lnTo>
                    <a:pt x="4584378" y="3132893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71284" y="6082963"/>
              <a:ext cx="4653280" cy="3175635"/>
            </a:xfrm>
            <a:custGeom>
              <a:avLst/>
              <a:gdLst/>
              <a:ahLst/>
              <a:cxnLst/>
              <a:rect l="l" t="t" r="r" b="b"/>
              <a:pathLst>
                <a:path w="4653280" h="3175634">
                  <a:moveTo>
                    <a:pt x="4618873" y="3175192"/>
                  </a:moveTo>
                  <a:lnTo>
                    <a:pt x="59707" y="3175192"/>
                  </a:lnTo>
                  <a:lnTo>
                    <a:pt x="48718" y="3173248"/>
                  </a:lnTo>
                  <a:lnTo>
                    <a:pt x="38610" y="3167475"/>
                  </a:lnTo>
                  <a:lnTo>
                    <a:pt x="31009" y="3158756"/>
                  </a:lnTo>
                  <a:lnTo>
                    <a:pt x="26723" y="3147827"/>
                  </a:lnTo>
                  <a:lnTo>
                    <a:pt x="15915" y="3143209"/>
                  </a:lnTo>
                  <a:lnTo>
                    <a:pt x="7466" y="3135643"/>
                  </a:lnTo>
                  <a:lnTo>
                    <a:pt x="1964" y="3125720"/>
                  </a:lnTo>
                  <a:lnTo>
                    <a:pt x="0" y="3114029"/>
                  </a:lnTo>
                  <a:lnTo>
                    <a:pt x="0" y="34582"/>
                  </a:lnTo>
                  <a:lnTo>
                    <a:pt x="2750" y="21221"/>
                  </a:lnTo>
                  <a:lnTo>
                    <a:pt x="10217" y="10217"/>
                  </a:lnTo>
                  <a:lnTo>
                    <a:pt x="21221" y="2750"/>
                  </a:lnTo>
                  <a:lnTo>
                    <a:pt x="34583" y="0"/>
                  </a:lnTo>
                  <a:lnTo>
                    <a:pt x="4592238" y="0"/>
                  </a:lnTo>
                  <a:lnTo>
                    <a:pt x="4604040" y="2087"/>
                  </a:lnTo>
                  <a:lnTo>
                    <a:pt x="4614146" y="7859"/>
                  </a:lnTo>
                  <a:lnTo>
                    <a:pt x="34583" y="7859"/>
                  </a:lnTo>
                  <a:lnTo>
                    <a:pt x="24107" y="9935"/>
                  </a:lnTo>
                  <a:lnTo>
                    <a:pt x="15621" y="15621"/>
                  </a:lnTo>
                  <a:lnTo>
                    <a:pt x="9935" y="24107"/>
                  </a:lnTo>
                  <a:lnTo>
                    <a:pt x="7859" y="34582"/>
                  </a:lnTo>
                  <a:lnTo>
                    <a:pt x="7859" y="3114029"/>
                  </a:lnTo>
                  <a:lnTo>
                    <a:pt x="9935" y="3124505"/>
                  </a:lnTo>
                  <a:lnTo>
                    <a:pt x="15621" y="3132991"/>
                  </a:lnTo>
                  <a:lnTo>
                    <a:pt x="24107" y="3138677"/>
                  </a:lnTo>
                  <a:lnTo>
                    <a:pt x="34583" y="3140753"/>
                  </a:lnTo>
                  <a:lnTo>
                    <a:pt x="4613128" y="3140753"/>
                  </a:lnTo>
                  <a:lnTo>
                    <a:pt x="4605599" y="3145861"/>
                  </a:lnTo>
                  <a:lnTo>
                    <a:pt x="4592238" y="3148612"/>
                  </a:lnTo>
                  <a:lnTo>
                    <a:pt x="35368" y="3148612"/>
                  </a:lnTo>
                  <a:lnTo>
                    <a:pt x="38967" y="3156202"/>
                  </a:lnTo>
                  <a:lnTo>
                    <a:pt x="44702" y="3162170"/>
                  </a:lnTo>
                  <a:lnTo>
                    <a:pt x="52058" y="3166075"/>
                  </a:lnTo>
                  <a:lnTo>
                    <a:pt x="60520" y="3167475"/>
                  </a:lnTo>
                  <a:lnTo>
                    <a:pt x="4639066" y="3167475"/>
                  </a:lnTo>
                  <a:lnTo>
                    <a:pt x="4631536" y="3172585"/>
                  </a:lnTo>
                  <a:lnTo>
                    <a:pt x="4618873" y="3175192"/>
                  </a:lnTo>
                  <a:close/>
                </a:path>
                <a:path w="4653280" h="3175634">
                  <a:moveTo>
                    <a:pt x="4613128" y="3140753"/>
                  </a:moveTo>
                  <a:lnTo>
                    <a:pt x="4592238" y="3140753"/>
                  </a:lnTo>
                  <a:lnTo>
                    <a:pt x="4602713" y="3138677"/>
                  </a:lnTo>
                  <a:lnTo>
                    <a:pt x="4611199" y="3132991"/>
                  </a:lnTo>
                  <a:lnTo>
                    <a:pt x="4616885" y="3124505"/>
                  </a:lnTo>
                  <a:lnTo>
                    <a:pt x="4618961" y="3114029"/>
                  </a:lnTo>
                  <a:lnTo>
                    <a:pt x="4618961" y="34582"/>
                  </a:lnTo>
                  <a:lnTo>
                    <a:pt x="4616885" y="24107"/>
                  </a:lnTo>
                  <a:lnTo>
                    <a:pt x="4611199" y="15621"/>
                  </a:lnTo>
                  <a:lnTo>
                    <a:pt x="4602713" y="9935"/>
                  </a:lnTo>
                  <a:lnTo>
                    <a:pt x="4592238" y="7859"/>
                  </a:lnTo>
                  <a:lnTo>
                    <a:pt x="4614146" y="7859"/>
                  </a:lnTo>
                  <a:lnTo>
                    <a:pt x="4621749" y="16579"/>
                  </a:lnTo>
                  <a:lnTo>
                    <a:pt x="4626034" y="27509"/>
                  </a:lnTo>
                  <a:lnTo>
                    <a:pt x="4636841" y="32127"/>
                  </a:lnTo>
                  <a:lnTo>
                    <a:pt x="4641340" y="36155"/>
                  </a:lnTo>
                  <a:lnTo>
                    <a:pt x="4626820" y="36155"/>
                  </a:lnTo>
                  <a:lnTo>
                    <a:pt x="4626820" y="3114029"/>
                  </a:lnTo>
                  <a:lnTo>
                    <a:pt x="4624069" y="3127391"/>
                  </a:lnTo>
                  <a:lnTo>
                    <a:pt x="4616603" y="3138395"/>
                  </a:lnTo>
                  <a:lnTo>
                    <a:pt x="4613128" y="3140753"/>
                  </a:lnTo>
                  <a:close/>
                </a:path>
                <a:path w="4653280" h="3175634">
                  <a:moveTo>
                    <a:pt x="4639066" y="3167475"/>
                  </a:moveTo>
                  <a:lnTo>
                    <a:pt x="4618175" y="3167475"/>
                  </a:lnTo>
                  <a:lnTo>
                    <a:pt x="4628650" y="3165400"/>
                  </a:lnTo>
                  <a:lnTo>
                    <a:pt x="4637136" y="3159714"/>
                  </a:lnTo>
                  <a:lnTo>
                    <a:pt x="4642823" y="3151228"/>
                  </a:lnTo>
                  <a:lnTo>
                    <a:pt x="4644898" y="3140755"/>
                  </a:lnTo>
                  <a:lnTo>
                    <a:pt x="4644898" y="61304"/>
                  </a:lnTo>
                  <a:lnTo>
                    <a:pt x="4643510" y="52955"/>
                  </a:lnTo>
                  <a:lnTo>
                    <a:pt x="4639691" y="45783"/>
                  </a:lnTo>
                  <a:lnTo>
                    <a:pt x="4633955" y="40084"/>
                  </a:lnTo>
                  <a:lnTo>
                    <a:pt x="4626820" y="36155"/>
                  </a:lnTo>
                  <a:lnTo>
                    <a:pt x="4641340" y="36155"/>
                  </a:lnTo>
                  <a:lnTo>
                    <a:pt x="4645291" y="39692"/>
                  </a:lnTo>
                  <a:lnTo>
                    <a:pt x="4650793" y="49614"/>
                  </a:lnTo>
                  <a:lnTo>
                    <a:pt x="4652758" y="61304"/>
                  </a:lnTo>
                  <a:lnTo>
                    <a:pt x="4652758" y="3140755"/>
                  </a:lnTo>
                  <a:lnTo>
                    <a:pt x="4650007" y="3154114"/>
                  </a:lnTo>
                  <a:lnTo>
                    <a:pt x="4642540" y="3165118"/>
                  </a:lnTo>
                  <a:lnTo>
                    <a:pt x="4639066" y="31674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848414" y="1931864"/>
            <a:ext cx="3098800" cy="22923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771525">
              <a:lnSpc>
                <a:spcPct val="116199"/>
              </a:lnSpc>
              <a:spcBef>
                <a:spcPts val="100"/>
              </a:spcBef>
            </a:pPr>
            <a:r>
              <a:rPr dirty="0" sz="6400" spc="-520">
                <a:latin typeface="Verdana"/>
                <a:cs typeface="Verdana"/>
              </a:rPr>
              <a:t>Sub </a:t>
            </a:r>
            <a:r>
              <a:rPr dirty="0" sz="6400" spc="-515">
                <a:latin typeface="Verdana"/>
                <a:cs typeface="Verdana"/>
              </a:rPr>
              <a:t> </a:t>
            </a:r>
            <a:r>
              <a:rPr dirty="0" sz="6400" spc="-470">
                <a:latin typeface="Verdana"/>
                <a:cs typeface="Verdana"/>
              </a:rPr>
              <a:t>Q</a:t>
            </a:r>
            <a:r>
              <a:rPr dirty="0" sz="6400" spc="-580">
                <a:latin typeface="Verdana"/>
                <a:cs typeface="Verdana"/>
              </a:rPr>
              <a:t>u</a:t>
            </a:r>
            <a:r>
              <a:rPr dirty="0" sz="6400" spc="-509">
                <a:latin typeface="Verdana"/>
                <a:cs typeface="Verdana"/>
              </a:rPr>
              <a:t>e</a:t>
            </a:r>
            <a:r>
              <a:rPr dirty="0" sz="6400" spc="-484">
                <a:latin typeface="Verdana"/>
                <a:cs typeface="Verdana"/>
              </a:rPr>
              <a:t>r</a:t>
            </a:r>
            <a:r>
              <a:rPr dirty="0" sz="6400" spc="-335">
                <a:latin typeface="Verdana"/>
                <a:cs typeface="Verdana"/>
              </a:rPr>
              <a:t>i</a:t>
            </a:r>
            <a:r>
              <a:rPr dirty="0" sz="6400" spc="-509">
                <a:latin typeface="Verdana"/>
                <a:cs typeface="Verdana"/>
              </a:rPr>
              <a:t>e</a:t>
            </a:r>
            <a:r>
              <a:rPr dirty="0" sz="6400" spc="-620">
                <a:latin typeface="Verdana"/>
                <a:cs typeface="Verdana"/>
              </a:rPr>
              <a:t>s</a:t>
            </a:r>
            <a:endParaRPr sz="6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84025" y="1931864"/>
            <a:ext cx="3966210" cy="229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9095">
              <a:lnSpc>
                <a:spcPct val="116199"/>
              </a:lnSpc>
              <a:spcBef>
                <a:spcPts val="100"/>
              </a:spcBef>
            </a:pPr>
            <a:r>
              <a:rPr dirty="0" sz="6400" spc="-680" b="1">
                <a:latin typeface="Verdana"/>
                <a:cs typeface="Verdana"/>
              </a:rPr>
              <a:t>Window </a:t>
            </a:r>
            <a:r>
              <a:rPr dirty="0" sz="6400" spc="-675" b="1">
                <a:latin typeface="Verdana"/>
                <a:cs typeface="Verdana"/>
              </a:rPr>
              <a:t> </a:t>
            </a:r>
            <a:r>
              <a:rPr dirty="0" sz="6400" spc="-475" b="1">
                <a:latin typeface="Verdana"/>
                <a:cs typeface="Verdana"/>
              </a:rPr>
              <a:t>F</a:t>
            </a:r>
            <a:r>
              <a:rPr dirty="0" sz="6400" spc="-580" b="1">
                <a:latin typeface="Verdana"/>
                <a:cs typeface="Verdana"/>
              </a:rPr>
              <a:t>u</a:t>
            </a:r>
            <a:r>
              <a:rPr dirty="0" sz="6400" spc="-530" b="1">
                <a:latin typeface="Verdana"/>
                <a:cs typeface="Verdana"/>
              </a:rPr>
              <a:t>n</a:t>
            </a:r>
            <a:r>
              <a:rPr dirty="0" sz="6400" spc="-220" b="1">
                <a:latin typeface="Verdana"/>
                <a:cs typeface="Verdana"/>
              </a:rPr>
              <a:t>c</a:t>
            </a:r>
            <a:r>
              <a:rPr dirty="0" sz="6400" spc="-245" b="1">
                <a:latin typeface="Verdana"/>
                <a:cs typeface="Verdana"/>
              </a:rPr>
              <a:t>t</a:t>
            </a:r>
            <a:r>
              <a:rPr dirty="0" sz="6400" spc="-335" b="1">
                <a:latin typeface="Verdana"/>
                <a:cs typeface="Verdana"/>
              </a:rPr>
              <a:t>i</a:t>
            </a:r>
            <a:r>
              <a:rPr dirty="0" sz="6400" spc="-395" b="1">
                <a:latin typeface="Verdana"/>
                <a:cs typeface="Verdana"/>
              </a:rPr>
              <a:t>o</a:t>
            </a:r>
            <a:r>
              <a:rPr dirty="0" sz="6400" spc="-530" b="1">
                <a:latin typeface="Verdana"/>
                <a:cs typeface="Verdana"/>
              </a:rPr>
              <a:t>n</a:t>
            </a:r>
            <a:r>
              <a:rPr dirty="0" sz="6400" spc="-620" b="1">
                <a:latin typeface="Verdana"/>
                <a:cs typeface="Verdana"/>
              </a:rPr>
              <a:t>s</a:t>
            </a:r>
            <a:endParaRPr sz="6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9673" y="6403812"/>
            <a:ext cx="4116070" cy="233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15" marR="5080" indent="-44450">
              <a:lnSpc>
                <a:spcPct val="116300"/>
              </a:lnSpc>
              <a:spcBef>
                <a:spcPts val="100"/>
              </a:spcBef>
            </a:pPr>
            <a:r>
              <a:rPr dirty="0" sz="6500" spc="-530" b="1">
                <a:latin typeface="Verdana"/>
                <a:cs typeface="Verdana"/>
              </a:rPr>
              <a:t>A</a:t>
            </a:r>
            <a:r>
              <a:rPr dirty="0" sz="6500" spc="-910" b="1">
                <a:latin typeface="Verdana"/>
                <a:cs typeface="Verdana"/>
              </a:rPr>
              <a:t>gg</a:t>
            </a:r>
            <a:r>
              <a:rPr dirty="0" sz="6500" spc="-495" b="1">
                <a:latin typeface="Verdana"/>
                <a:cs typeface="Verdana"/>
              </a:rPr>
              <a:t>r</a:t>
            </a:r>
            <a:r>
              <a:rPr dirty="0" sz="6500" spc="-520" b="1">
                <a:latin typeface="Verdana"/>
                <a:cs typeface="Verdana"/>
              </a:rPr>
              <a:t>e</a:t>
            </a:r>
            <a:r>
              <a:rPr dirty="0" sz="6500" spc="-910" b="1">
                <a:latin typeface="Verdana"/>
                <a:cs typeface="Verdana"/>
              </a:rPr>
              <a:t>g</a:t>
            </a:r>
            <a:r>
              <a:rPr dirty="0" sz="6500" spc="-660" b="1">
                <a:latin typeface="Verdana"/>
                <a:cs typeface="Verdana"/>
              </a:rPr>
              <a:t>a</a:t>
            </a:r>
            <a:r>
              <a:rPr dirty="0" sz="6500" spc="-250" b="1">
                <a:latin typeface="Verdana"/>
                <a:cs typeface="Verdana"/>
              </a:rPr>
              <a:t>t</a:t>
            </a:r>
            <a:r>
              <a:rPr dirty="0" sz="6500" spc="-350" b="1">
                <a:latin typeface="Verdana"/>
                <a:cs typeface="Verdana"/>
              </a:rPr>
              <a:t>e  </a:t>
            </a:r>
            <a:r>
              <a:rPr dirty="0" sz="6500" spc="-445" b="1">
                <a:latin typeface="Verdana"/>
                <a:cs typeface="Verdana"/>
              </a:rPr>
              <a:t>Functions</a:t>
            </a:r>
            <a:endParaRPr sz="65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22023" y="6403812"/>
            <a:ext cx="4250055" cy="233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45490">
              <a:lnSpc>
                <a:spcPct val="116300"/>
              </a:lnSpc>
              <a:spcBef>
                <a:spcPts val="100"/>
              </a:spcBef>
            </a:pPr>
            <a:r>
              <a:rPr dirty="0" sz="6500" spc="-440" b="1">
                <a:latin typeface="Verdana"/>
                <a:cs typeface="Verdana"/>
              </a:rPr>
              <a:t>Stored </a:t>
            </a:r>
            <a:r>
              <a:rPr dirty="0" sz="6500" spc="-434" b="1">
                <a:latin typeface="Verdana"/>
                <a:cs typeface="Verdana"/>
              </a:rPr>
              <a:t> </a:t>
            </a:r>
            <a:r>
              <a:rPr dirty="0" sz="6500" spc="-530" b="1">
                <a:latin typeface="Verdana"/>
                <a:cs typeface="Verdana"/>
              </a:rPr>
              <a:t>P</a:t>
            </a:r>
            <a:r>
              <a:rPr dirty="0" sz="6500" spc="-495" b="1">
                <a:latin typeface="Verdana"/>
                <a:cs typeface="Verdana"/>
              </a:rPr>
              <a:t>r</a:t>
            </a:r>
            <a:r>
              <a:rPr dirty="0" sz="6500" spc="-400" b="1">
                <a:latin typeface="Verdana"/>
                <a:cs typeface="Verdana"/>
              </a:rPr>
              <a:t>o</a:t>
            </a:r>
            <a:r>
              <a:rPr dirty="0" sz="6500" spc="-225" b="1">
                <a:latin typeface="Verdana"/>
                <a:cs typeface="Verdana"/>
              </a:rPr>
              <a:t>c</a:t>
            </a:r>
            <a:r>
              <a:rPr dirty="0" sz="6500" spc="-520" b="1">
                <a:latin typeface="Verdana"/>
                <a:cs typeface="Verdana"/>
              </a:rPr>
              <a:t>e</a:t>
            </a:r>
            <a:r>
              <a:rPr dirty="0" sz="6500" spc="-355" b="1">
                <a:latin typeface="Verdana"/>
                <a:cs typeface="Verdana"/>
              </a:rPr>
              <a:t>d</a:t>
            </a:r>
            <a:r>
              <a:rPr dirty="0" sz="6500" spc="-590" b="1">
                <a:latin typeface="Verdana"/>
                <a:cs typeface="Verdana"/>
              </a:rPr>
              <a:t>u</a:t>
            </a:r>
            <a:r>
              <a:rPr dirty="0" sz="6500" spc="-495" b="1">
                <a:latin typeface="Verdana"/>
                <a:cs typeface="Verdana"/>
              </a:rPr>
              <a:t>r</a:t>
            </a:r>
            <a:r>
              <a:rPr dirty="0" sz="6500" spc="-515" b="1">
                <a:latin typeface="Verdana"/>
                <a:cs typeface="Verdana"/>
              </a:rPr>
              <a:t>e</a:t>
            </a:r>
            <a:endParaRPr sz="6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12" y="3334922"/>
            <a:ext cx="10474843" cy="36171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4414" y="3945806"/>
            <a:ext cx="8678545" cy="19259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450" spc="1205"/>
              <a:t>T</a:t>
            </a:r>
            <a:r>
              <a:rPr dirty="0" sz="12450" spc="-5"/>
              <a:t>h</a:t>
            </a:r>
            <a:r>
              <a:rPr dirty="0" sz="12450" spc="400"/>
              <a:t>a</a:t>
            </a:r>
            <a:r>
              <a:rPr dirty="0" sz="12450" spc="-114"/>
              <a:t>n</a:t>
            </a:r>
            <a:r>
              <a:rPr dirty="0" sz="12450" spc="-20"/>
              <a:t>k</a:t>
            </a:r>
            <a:r>
              <a:rPr dirty="0" sz="12450" spc="-1155"/>
              <a:t> </a:t>
            </a:r>
            <a:r>
              <a:rPr dirty="0" sz="12450" spc="15"/>
              <a:t>y</a:t>
            </a:r>
            <a:r>
              <a:rPr dirty="0" sz="12450" spc="-55"/>
              <a:t>o</a:t>
            </a:r>
            <a:r>
              <a:rPr dirty="0" sz="12450" spc="-114"/>
              <a:t>u</a:t>
            </a:r>
            <a:r>
              <a:rPr dirty="0" sz="12450" spc="-1290"/>
              <a:t>!</a:t>
            </a:r>
            <a:endParaRPr sz="12450"/>
          </a:p>
        </p:txBody>
      </p:sp>
      <p:grpSp>
        <p:nvGrpSpPr>
          <p:cNvPr id="4" name="object 4"/>
          <p:cNvGrpSpPr/>
          <p:nvPr/>
        </p:nvGrpSpPr>
        <p:grpSpPr>
          <a:xfrm>
            <a:off x="12182968" y="6298868"/>
            <a:ext cx="2003425" cy="2010410"/>
            <a:chOff x="12182968" y="6298868"/>
            <a:chExt cx="2003425" cy="2010410"/>
          </a:xfrm>
        </p:grpSpPr>
        <p:sp>
          <p:nvSpPr>
            <p:cNvPr id="5" name="object 5"/>
            <p:cNvSpPr/>
            <p:nvPr/>
          </p:nvSpPr>
          <p:spPr>
            <a:xfrm>
              <a:off x="12189187" y="6308159"/>
              <a:ext cx="1997075" cy="1997710"/>
            </a:xfrm>
            <a:custGeom>
              <a:avLst/>
              <a:gdLst/>
              <a:ahLst/>
              <a:cxnLst/>
              <a:rect l="l" t="t" r="r" b="b"/>
              <a:pathLst>
                <a:path w="1997075" h="1997709">
                  <a:moveTo>
                    <a:pt x="1865605" y="1997614"/>
                  </a:moveTo>
                  <a:lnTo>
                    <a:pt x="0" y="1836556"/>
                  </a:lnTo>
                  <a:lnTo>
                    <a:pt x="97874" y="639709"/>
                  </a:lnTo>
                  <a:lnTo>
                    <a:pt x="170008" y="0"/>
                  </a:lnTo>
                  <a:lnTo>
                    <a:pt x="1080269" y="53200"/>
                  </a:lnTo>
                  <a:lnTo>
                    <a:pt x="1996782" y="133813"/>
                  </a:lnTo>
                  <a:lnTo>
                    <a:pt x="1865605" y="1997614"/>
                  </a:lnTo>
                  <a:close/>
                </a:path>
              </a:pathLst>
            </a:custGeom>
            <a:solidFill>
              <a:srgbClr val="83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82968" y="6298868"/>
              <a:ext cx="2003425" cy="2010410"/>
            </a:xfrm>
            <a:custGeom>
              <a:avLst/>
              <a:gdLst/>
              <a:ahLst/>
              <a:cxnLst/>
              <a:rect l="l" t="t" r="r" b="b"/>
              <a:pathLst>
                <a:path w="2003425" h="2010409">
                  <a:moveTo>
                    <a:pt x="157870" y="20865"/>
                  </a:moveTo>
                  <a:lnTo>
                    <a:pt x="159367" y="8394"/>
                  </a:lnTo>
                  <a:lnTo>
                    <a:pt x="524175" y="0"/>
                  </a:lnTo>
                  <a:lnTo>
                    <a:pt x="566019" y="16164"/>
                  </a:lnTo>
                  <a:lnTo>
                    <a:pt x="168523" y="20886"/>
                  </a:lnTo>
                  <a:lnTo>
                    <a:pt x="157870" y="20865"/>
                  </a:lnTo>
                  <a:close/>
                </a:path>
                <a:path w="2003425" h="2010409">
                  <a:moveTo>
                    <a:pt x="592253" y="31456"/>
                  </a:moveTo>
                  <a:lnTo>
                    <a:pt x="590791" y="30932"/>
                  </a:lnTo>
                  <a:lnTo>
                    <a:pt x="869420" y="28232"/>
                  </a:lnTo>
                  <a:lnTo>
                    <a:pt x="1012740" y="39953"/>
                  </a:lnTo>
                  <a:lnTo>
                    <a:pt x="1074903" y="56595"/>
                  </a:lnTo>
                  <a:lnTo>
                    <a:pt x="1061987" y="56722"/>
                  </a:lnTo>
                  <a:lnTo>
                    <a:pt x="736567" y="30110"/>
                  </a:lnTo>
                  <a:lnTo>
                    <a:pt x="592253" y="31456"/>
                  </a:lnTo>
                  <a:close/>
                </a:path>
                <a:path w="2003425" h="2010409">
                  <a:moveTo>
                    <a:pt x="1137629" y="75650"/>
                  </a:moveTo>
                  <a:lnTo>
                    <a:pt x="935054" y="59084"/>
                  </a:lnTo>
                  <a:lnTo>
                    <a:pt x="1081268" y="58299"/>
                  </a:lnTo>
                  <a:lnTo>
                    <a:pt x="1074903" y="56595"/>
                  </a:lnTo>
                  <a:lnTo>
                    <a:pt x="1201060" y="55353"/>
                  </a:lnTo>
                  <a:lnTo>
                    <a:pt x="1246052" y="71774"/>
                  </a:lnTo>
                  <a:lnTo>
                    <a:pt x="1310742" y="77065"/>
                  </a:lnTo>
                  <a:lnTo>
                    <a:pt x="1137629" y="75650"/>
                  </a:lnTo>
                  <a:close/>
                </a:path>
                <a:path w="2003425" h="2010409">
                  <a:moveTo>
                    <a:pt x="1310742" y="77065"/>
                  </a:moveTo>
                  <a:lnTo>
                    <a:pt x="1246052" y="71774"/>
                  </a:lnTo>
                  <a:lnTo>
                    <a:pt x="1440272" y="74915"/>
                  </a:lnTo>
                  <a:lnTo>
                    <a:pt x="1483856" y="78479"/>
                  </a:lnTo>
                  <a:lnTo>
                    <a:pt x="1310742" y="77065"/>
                  </a:lnTo>
                  <a:close/>
                </a:path>
                <a:path w="2003425" h="2010409">
                  <a:moveTo>
                    <a:pt x="1304236" y="89275"/>
                  </a:moveTo>
                  <a:lnTo>
                    <a:pt x="1257603" y="85461"/>
                  </a:lnTo>
                  <a:lnTo>
                    <a:pt x="1587143" y="86925"/>
                  </a:lnTo>
                  <a:lnTo>
                    <a:pt x="1624604" y="89989"/>
                  </a:lnTo>
                  <a:lnTo>
                    <a:pt x="1485972" y="89680"/>
                  </a:lnTo>
                  <a:lnTo>
                    <a:pt x="1453946" y="88775"/>
                  </a:lnTo>
                  <a:lnTo>
                    <a:pt x="1455758" y="89612"/>
                  </a:lnTo>
                  <a:lnTo>
                    <a:pt x="1304236" y="89275"/>
                  </a:lnTo>
                  <a:close/>
                </a:path>
                <a:path w="2003425" h="2010409">
                  <a:moveTo>
                    <a:pt x="1487453" y="104258"/>
                  </a:moveTo>
                  <a:lnTo>
                    <a:pt x="1455758" y="89612"/>
                  </a:lnTo>
                  <a:lnTo>
                    <a:pt x="1485972" y="89680"/>
                  </a:lnTo>
                  <a:lnTo>
                    <a:pt x="1691976" y="95498"/>
                  </a:lnTo>
                  <a:lnTo>
                    <a:pt x="1724770" y="106601"/>
                  </a:lnTo>
                  <a:lnTo>
                    <a:pt x="1655587" y="109577"/>
                  </a:lnTo>
                  <a:lnTo>
                    <a:pt x="1487453" y="104258"/>
                  </a:lnTo>
                  <a:close/>
                </a:path>
                <a:path w="2003425" h="2010409">
                  <a:moveTo>
                    <a:pt x="1640224" y="116751"/>
                  </a:moveTo>
                  <a:lnTo>
                    <a:pt x="1588041" y="112483"/>
                  </a:lnTo>
                  <a:lnTo>
                    <a:pt x="1655587" y="109577"/>
                  </a:lnTo>
                  <a:lnTo>
                    <a:pt x="1741601" y="112299"/>
                  </a:lnTo>
                  <a:lnTo>
                    <a:pt x="1724770" y="106601"/>
                  </a:lnTo>
                  <a:lnTo>
                    <a:pt x="1792242" y="103697"/>
                  </a:lnTo>
                  <a:lnTo>
                    <a:pt x="1841552" y="120472"/>
                  </a:lnTo>
                  <a:lnTo>
                    <a:pt x="1640224" y="116751"/>
                  </a:lnTo>
                  <a:close/>
                </a:path>
                <a:path w="2003425" h="2010409">
                  <a:moveTo>
                    <a:pt x="1655587" y="109577"/>
                  </a:moveTo>
                  <a:lnTo>
                    <a:pt x="1724770" y="106601"/>
                  </a:lnTo>
                  <a:lnTo>
                    <a:pt x="1741601" y="112299"/>
                  </a:lnTo>
                  <a:lnTo>
                    <a:pt x="1655587" y="109577"/>
                  </a:lnTo>
                  <a:close/>
                </a:path>
                <a:path w="2003425" h="2010409">
                  <a:moveTo>
                    <a:pt x="1455758" y="89612"/>
                  </a:moveTo>
                  <a:lnTo>
                    <a:pt x="1453946" y="88775"/>
                  </a:lnTo>
                  <a:lnTo>
                    <a:pt x="1485972" y="89680"/>
                  </a:lnTo>
                  <a:lnTo>
                    <a:pt x="1455758" y="89612"/>
                  </a:lnTo>
                  <a:close/>
                </a:path>
                <a:path w="2003425" h="2010409">
                  <a:moveTo>
                    <a:pt x="788841" y="59870"/>
                  </a:moveTo>
                  <a:lnTo>
                    <a:pt x="687207" y="38816"/>
                  </a:lnTo>
                  <a:lnTo>
                    <a:pt x="922914" y="58092"/>
                  </a:lnTo>
                  <a:lnTo>
                    <a:pt x="1074903" y="56595"/>
                  </a:lnTo>
                  <a:lnTo>
                    <a:pt x="1081268" y="58299"/>
                  </a:lnTo>
                  <a:lnTo>
                    <a:pt x="788841" y="59870"/>
                  </a:lnTo>
                  <a:close/>
                </a:path>
                <a:path w="2003425" h="2010409">
                  <a:moveTo>
                    <a:pt x="316945" y="34022"/>
                  </a:moveTo>
                  <a:lnTo>
                    <a:pt x="157852" y="21012"/>
                  </a:lnTo>
                  <a:lnTo>
                    <a:pt x="168523" y="20886"/>
                  </a:lnTo>
                  <a:lnTo>
                    <a:pt x="635111" y="21814"/>
                  </a:lnTo>
                  <a:lnTo>
                    <a:pt x="730106" y="29582"/>
                  </a:lnTo>
                  <a:lnTo>
                    <a:pt x="590791" y="30932"/>
                  </a:lnTo>
                  <a:lnTo>
                    <a:pt x="592253" y="31456"/>
                  </a:lnTo>
                  <a:lnTo>
                    <a:pt x="316945" y="34022"/>
                  </a:lnTo>
                  <a:close/>
                </a:path>
                <a:path w="2003425" h="2010409">
                  <a:moveTo>
                    <a:pt x="636864" y="47442"/>
                  </a:moveTo>
                  <a:lnTo>
                    <a:pt x="592253" y="31456"/>
                  </a:lnTo>
                  <a:lnTo>
                    <a:pt x="736567" y="30110"/>
                  </a:lnTo>
                  <a:lnTo>
                    <a:pt x="1061987" y="56722"/>
                  </a:lnTo>
                  <a:lnTo>
                    <a:pt x="922914" y="58092"/>
                  </a:lnTo>
                  <a:lnTo>
                    <a:pt x="687207" y="38816"/>
                  </a:lnTo>
                  <a:lnTo>
                    <a:pt x="636864" y="47442"/>
                  </a:lnTo>
                  <a:close/>
                </a:path>
                <a:path w="2003425" h="2010409">
                  <a:moveTo>
                    <a:pt x="1743009" y="137899"/>
                  </a:moveTo>
                  <a:lnTo>
                    <a:pt x="1691588" y="120951"/>
                  </a:lnTo>
                  <a:lnTo>
                    <a:pt x="1893627" y="124731"/>
                  </a:lnTo>
                  <a:lnTo>
                    <a:pt x="1920622" y="126938"/>
                  </a:lnTo>
                  <a:lnTo>
                    <a:pt x="1865877" y="130317"/>
                  </a:lnTo>
                  <a:lnTo>
                    <a:pt x="1795381" y="129439"/>
                  </a:lnTo>
                  <a:lnTo>
                    <a:pt x="1808687" y="133846"/>
                  </a:lnTo>
                  <a:lnTo>
                    <a:pt x="1743009" y="137899"/>
                  </a:lnTo>
                  <a:close/>
                </a:path>
                <a:path w="2003425" h="2010409">
                  <a:moveTo>
                    <a:pt x="1846474" y="146360"/>
                  </a:moveTo>
                  <a:lnTo>
                    <a:pt x="1808687" y="133846"/>
                  </a:lnTo>
                  <a:lnTo>
                    <a:pt x="1865877" y="130317"/>
                  </a:lnTo>
                  <a:lnTo>
                    <a:pt x="1979182" y="131727"/>
                  </a:lnTo>
                  <a:lnTo>
                    <a:pt x="1987370" y="145139"/>
                  </a:lnTo>
                  <a:lnTo>
                    <a:pt x="1846474" y="146360"/>
                  </a:lnTo>
                  <a:close/>
                </a:path>
                <a:path w="2003425" h="2010409">
                  <a:moveTo>
                    <a:pt x="1808687" y="133846"/>
                  </a:moveTo>
                  <a:lnTo>
                    <a:pt x="1795381" y="129439"/>
                  </a:lnTo>
                  <a:lnTo>
                    <a:pt x="1865877" y="130317"/>
                  </a:lnTo>
                  <a:lnTo>
                    <a:pt x="1808687" y="133846"/>
                  </a:lnTo>
                  <a:close/>
                </a:path>
                <a:path w="2003425" h="2010409">
                  <a:moveTo>
                    <a:pt x="2003390" y="159192"/>
                  </a:moveTo>
                  <a:lnTo>
                    <a:pt x="1899191" y="150671"/>
                  </a:lnTo>
                  <a:lnTo>
                    <a:pt x="2003382" y="146449"/>
                  </a:lnTo>
                  <a:lnTo>
                    <a:pt x="2003390" y="159192"/>
                  </a:lnTo>
                  <a:close/>
                </a:path>
                <a:path w="2003425" h="2010409">
                  <a:moveTo>
                    <a:pt x="1885730" y="2009959"/>
                  </a:moveTo>
                  <a:lnTo>
                    <a:pt x="1799462" y="2002905"/>
                  </a:lnTo>
                  <a:lnTo>
                    <a:pt x="1779967" y="1995368"/>
                  </a:lnTo>
                  <a:lnTo>
                    <a:pt x="1863478" y="1995397"/>
                  </a:lnTo>
                  <a:lnTo>
                    <a:pt x="1865577" y="1982733"/>
                  </a:lnTo>
                  <a:lnTo>
                    <a:pt x="1867421" y="1970235"/>
                  </a:lnTo>
                  <a:lnTo>
                    <a:pt x="1868952" y="1957618"/>
                  </a:lnTo>
                  <a:lnTo>
                    <a:pt x="1873100" y="1906987"/>
                  </a:lnTo>
                  <a:lnTo>
                    <a:pt x="1876148" y="1856267"/>
                  </a:lnTo>
                  <a:lnTo>
                    <a:pt x="1879307" y="1805556"/>
                  </a:lnTo>
                  <a:lnTo>
                    <a:pt x="1882690" y="1754863"/>
                  </a:lnTo>
                  <a:lnTo>
                    <a:pt x="1886404" y="1716939"/>
                  </a:lnTo>
                  <a:lnTo>
                    <a:pt x="1889054" y="1691671"/>
                  </a:lnTo>
                  <a:lnTo>
                    <a:pt x="1892099" y="1653693"/>
                  </a:lnTo>
                  <a:lnTo>
                    <a:pt x="1898584" y="1577769"/>
                  </a:lnTo>
                  <a:lnTo>
                    <a:pt x="1901262" y="1527018"/>
                  </a:lnTo>
                  <a:lnTo>
                    <a:pt x="1902563" y="1488898"/>
                  </a:lnTo>
                  <a:lnTo>
                    <a:pt x="1903606" y="1463498"/>
                  </a:lnTo>
                  <a:lnTo>
                    <a:pt x="1905370" y="1438158"/>
                  </a:lnTo>
                  <a:lnTo>
                    <a:pt x="1907788" y="1387386"/>
                  </a:lnTo>
                  <a:lnTo>
                    <a:pt x="1910778" y="1349403"/>
                  </a:lnTo>
                  <a:lnTo>
                    <a:pt x="1914278" y="1285977"/>
                  </a:lnTo>
                  <a:lnTo>
                    <a:pt x="1918208" y="1222587"/>
                  </a:lnTo>
                  <a:lnTo>
                    <a:pt x="1922496" y="1159226"/>
                  </a:lnTo>
                  <a:lnTo>
                    <a:pt x="1927070" y="1095888"/>
                  </a:lnTo>
                  <a:lnTo>
                    <a:pt x="1931860" y="1019825"/>
                  </a:lnTo>
                  <a:lnTo>
                    <a:pt x="1936790" y="943774"/>
                  </a:lnTo>
                  <a:lnTo>
                    <a:pt x="1941785" y="880470"/>
                  </a:lnTo>
                  <a:lnTo>
                    <a:pt x="1946779" y="804424"/>
                  </a:lnTo>
                  <a:lnTo>
                    <a:pt x="1965249" y="538344"/>
                  </a:lnTo>
                  <a:lnTo>
                    <a:pt x="1972567" y="424261"/>
                  </a:lnTo>
                  <a:lnTo>
                    <a:pt x="1977822" y="360979"/>
                  </a:lnTo>
                  <a:lnTo>
                    <a:pt x="1979499" y="335631"/>
                  </a:lnTo>
                  <a:lnTo>
                    <a:pt x="1980442" y="322966"/>
                  </a:lnTo>
                  <a:lnTo>
                    <a:pt x="1982837" y="182996"/>
                  </a:lnTo>
                  <a:lnTo>
                    <a:pt x="1982541" y="170229"/>
                  </a:lnTo>
                  <a:lnTo>
                    <a:pt x="1974456" y="169568"/>
                  </a:lnTo>
                  <a:lnTo>
                    <a:pt x="1963830" y="155956"/>
                  </a:lnTo>
                  <a:lnTo>
                    <a:pt x="2003205" y="159176"/>
                  </a:lnTo>
                  <a:lnTo>
                    <a:pt x="2003058" y="171907"/>
                  </a:lnTo>
                  <a:lnTo>
                    <a:pt x="2003196" y="184660"/>
                  </a:lnTo>
                  <a:lnTo>
                    <a:pt x="2002735" y="210108"/>
                  </a:lnTo>
                  <a:lnTo>
                    <a:pt x="2001243" y="273698"/>
                  </a:lnTo>
                  <a:lnTo>
                    <a:pt x="2000781" y="299145"/>
                  </a:lnTo>
                  <a:lnTo>
                    <a:pt x="1999870" y="311812"/>
                  </a:lnTo>
                  <a:lnTo>
                    <a:pt x="1998295" y="337168"/>
                  </a:lnTo>
                  <a:lnTo>
                    <a:pt x="1996124" y="362476"/>
                  </a:lnTo>
                  <a:lnTo>
                    <a:pt x="1990234" y="451191"/>
                  </a:lnTo>
                  <a:lnTo>
                    <a:pt x="1982714" y="552515"/>
                  </a:lnTo>
                  <a:lnTo>
                    <a:pt x="1974066" y="679232"/>
                  </a:lnTo>
                  <a:lnTo>
                    <a:pt x="1969477" y="755311"/>
                  </a:lnTo>
                  <a:lnTo>
                    <a:pt x="1964801" y="818640"/>
                  </a:lnTo>
                  <a:lnTo>
                    <a:pt x="1960095" y="894710"/>
                  </a:lnTo>
                  <a:lnTo>
                    <a:pt x="1955428" y="958040"/>
                  </a:lnTo>
                  <a:lnTo>
                    <a:pt x="1950858" y="1034121"/>
                  </a:lnTo>
                  <a:lnTo>
                    <a:pt x="1946455" y="1097473"/>
                  </a:lnTo>
                  <a:lnTo>
                    <a:pt x="1942277" y="1160843"/>
                  </a:lnTo>
                  <a:lnTo>
                    <a:pt x="1938389" y="1224237"/>
                  </a:lnTo>
                  <a:lnTo>
                    <a:pt x="1934854" y="1287660"/>
                  </a:lnTo>
                  <a:lnTo>
                    <a:pt x="1931739" y="1338375"/>
                  </a:lnTo>
                  <a:lnTo>
                    <a:pt x="1929103" y="1389129"/>
                  </a:lnTo>
                  <a:lnTo>
                    <a:pt x="1927013" y="1427185"/>
                  </a:lnTo>
                  <a:lnTo>
                    <a:pt x="1925533" y="1452549"/>
                  </a:lnTo>
                  <a:lnTo>
                    <a:pt x="1924722" y="1477967"/>
                  </a:lnTo>
                  <a:lnTo>
                    <a:pt x="1923551" y="1541584"/>
                  </a:lnTo>
                  <a:lnTo>
                    <a:pt x="1911486" y="1693506"/>
                  </a:lnTo>
                  <a:lnTo>
                    <a:pt x="1908148" y="1731460"/>
                  </a:lnTo>
                  <a:lnTo>
                    <a:pt x="1901957" y="1807408"/>
                  </a:lnTo>
                  <a:lnTo>
                    <a:pt x="1900110" y="1832742"/>
                  </a:lnTo>
                  <a:lnTo>
                    <a:pt x="1885730" y="2009959"/>
                  </a:lnTo>
                  <a:close/>
                </a:path>
                <a:path w="2003425" h="2010409">
                  <a:moveTo>
                    <a:pt x="157852" y="21012"/>
                  </a:moveTo>
                  <a:lnTo>
                    <a:pt x="157870" y="20865"/>
                  </a:lnTo>
                  <a:lnTo>
                    <a:pt x="168523" y="20886"/>
                  </a:lnTo>
                  <a:lnTo>
                    <a:pt x="157852" y="21012"/>
                  </a:lnTo>
                  <a:close/>
                </a:path>
                <a:path w="2003425" h="2010409">
                  <a:moveTo>
                    <a:pt x="1169" y="1830269"/>
                  </a:moveTo>
                  <a:lnTo>
                    <a:pt x="8270" y="1805458"/>
                  </a:lnTo>
                  <a:lnTo>
                    <a:pt x="11741" y="1780257"/>
                  </a:lnTo>
                  <a:lnTo>
                    <a:pt x="13138" y="1754886"/>
                  </a:lnTo>
                  <a:lnTo>
                    <a:pt x="14047" y="1716733"/>
                  </a:lnTo>
                  <a:lnTo>
                    <a:pt x="17143" y="1666017"/>
                  </a:lnTo>
                  <a:lnTo>
                    <a:pt x="19957" y="1615278"/>
                  </a:lnTo>
                  <a:lnTo>
                    <a:pt x="23297" y="1551839"/>
                  </a:lnTo>
                  <a:lnTo>
                    <a:pt x="27966" y="1501251"/>
                  </a:lnTo>
                  <a:lnTo>
                    <a:pt x="28876" y="1488583"/>
                  </a:lnTo>
                  <a:lnTo>
                    <a:pt x="30474" y="1463229"/>
                  </a:lnTo>
                  <a:lnTo>
                    <a:pt x="32707" y="1425184"/>
                  </a:lnTo>
                  <a:lnTo>
                    <a:pt x="33644" y="1412519"/>
                  </a:lnTo>
                  <a:lnTo>
                    <a:pt x="36630" y="1374536"/>
                  </a:lnTo>
                  <a:lnTo>
                    <a:pt x="39807" y="1336568"/>
                  </a:lnTo>
                  <a:lnTo>
                    <a:pt x="42666" y="1298575"/>
                  </a:lnTo>
                  <a:lnTo>
                    <a:pt x="46902" y="1235209"/>
                  </a:lnTo>
                  <a:lnTo>
                    <a:pt x="51504" y="1171874"/>
                  </a:lnTo>
                  <a:lnTo>
                    <a:pt x="54455" y="1133888"/>
                  </a:lnTo>
                  <a:lnTo>
                    <a:pt x="61599" y="1045275"/>
                  </a:lnTo>
                  <a:lnTo>
                    <a:pt x="66986" y="982004"/>
                  </a:lnTo>
                  <a:lnTo>
                    <a:pt x="72532" y="906003"/>
                  </a:lnTo>
                  <a:lnTo>
                    <a:pt x="78181" y="830010"/>
                  </a:lnTo>
                  <a:lnTo>
                    <a:pt x="83877" y="766764"/>
                  </a:lnTo>
                  <a:lnTo>
                    <a:pt x="89573" y="690776"/>
                  </a:lnTo>
                  <a:lnTo>
                    <a:pt x="95210" y="627525"/>
                  </a:lnTo>
                  <a:lnTo>
                    <a:pt x="99821" y="564190"/>
                  </a:lnTo>
                  <a:lnTo>
                    <a:pt x="102890" y="526214"/>
                  </a:lnTo>
                  <a:lnTo>
                    <a:pt x="111264" y="424959"/>
                  </a:lnTo>
                  <a:lnTo>
                    <a:pt x="116148" y="374389"/>
                  </a:lnTo>
                  <a:lnTo>
                    <a:pt x="120712" y="323793"/>
                  </a:lnTo>
                  <a:lnTo>
                    <a:pt x="124904" y="273166"/>
                  </a:lnTo>
                  <a:lnTo>
                    <a:pt x="128666" y="235246"/>
                  </a:lnTo>
                  <a:lnTo>
                    <a:pt x="131948" y="210030"/>
                  </a:lnTo>
                  <a:lnTo>
                    <a:pt x="134698" y="184770"/>
                  </a:lnTo>
                  <a:lnTo>
                    <a:pt x="136862" y="172205"/>
                  </a:lnTo>
                  <a:lnTo>
                    <a:pt x="138608" y="159605"/>
                  </a:lnTo>
                  <a:lnTo>
                    <a:pt x="141099" y="121582"/>
                  </a:lnTo>
                  <a:lnTo>
                    <a:pt x="142846" y="108982"/>
                  </a:lnTo>
                  <a:lnTo>
                    <a:pt x="145955" y="83752"/>
                  </a:lnTo>
                  <a:lnTo>
                    <a:pt x="152824" y="46086"/>
                  </a:lnTo>
                  <a:lnTo>
                    <a:pt x="155998" y="20861"/>
                  </a:lnTo>
                  <a:lnTo>
                    <a:pt x="157870" y="20865"/>
                  </a:lnTo>
                  <a:lnTo>
                    <a:pt x="157852" y="21012"/>
                  </a:lnTo>
                  <a:lnTo>
                    <a:pt x="316945" y="34022"/>
                  </a:lnTo>
                  <a:lnTo>
                    <a:pt x="177071" y="35326"/>
                  </a:lnTo>
                  <a:lnTo>
                    <a:pt x="174776" y="47881"/>
                  </a:lnTo>
                  <a:lnTo>
                    <a:pt x="172397" y="73171"/>
                  </a:lnTo>
                  <a:lnTo>
                    <a:pt x="168167" y="111053"/>
                  </a:lnTo>
                  <a:lnTo>
                    <a:pt x="165792" y="123601"/>
                  </a:lnTo>
                  <a:lnTo>
                    <a:pt x="161963" y="161515"/>
                  </a:lnTo>
                  <a:lnTo>
                    <a:pt x="153827" y="224562"/>
                  </a:lnTo>
                  <a:lnTo>
                    <a:pt x="150002" y="249734"/>
                  </a:lnTo>
                  <a:lnTo>
                    <a:pt x="148473" y="262351"/>
                  </a:lnTo>
                  <a:lnTo>
                    <a:pt x="146247" y="287654"/>
                  </a:lnTo>
                  <a:lnTo>
                    <a:pt x="143393" y="312905"/>
                  </a:lnTo>
                  <a:lnTo>
                    <a:pt x="142254" y="325554"/>
                  </a:lnTo>
                  <a:lnTo>
                    <a:pt x="133891" y="426810"/>
                  </a:lnTo>
                  <a:lnTo>
                    <a:pt x="131721" y="452117"/>
                  </a:lnTo>
                  <a:lnTo>
                    <a:pt x="127022" y="502702"/>
                  </a:lnTo>
                  <a:lnTo>
                    <a:pt x="125024" y="528024"/>
                  </a:lnTo>
                  <a:lnTo>
                    <a:pt x="116808" y="629291"/>
                  </a:lnTo>
                  <a:lnTo>
                    <a:pt x="111428" y="705305"/>
                  </a:lnTo>
                  <a:lnTo>
                    <a:pt x="105960" y="768570"/>
                  </a:lnTo>
                  <a:lnTo>
                    <a:pt x="101382" y="831908"/>
                  </a:lnTo>
                  <a:lnTo>
                    <a:pt x="97198" y="882535"/>
                  </a:lnTo>
                  <a:lnTo>
                    <a:pt x="95019" y="907842"/>
                  </a:lnTo>
                  <a:lnTo>
                    <a:pt x="89679" y="983859"/>
                  </a:lnTo>
                  <a:lnTo>
                    <a:pt x="84520" y="1047150"/>
                  </a:lnTo>
                  <a:lnTo>
                    <a:pt x="79603" y="1123202"/>
                  </a:lnTo>
                  <a:lnTo>
                    <a:pt x="75922" y="1173870"/>
                  </a:lnTo>
                  <a:lnTo>
                    <a:pt x="70783" y="1237162"/>
                  </a:lnTo>
                  <a:lnTo>
                    <a:pt x="67010" y="1287823"/>
                  </a:lnTo>
                  <a:lnTo>
                    <a:pt x="63751" y="1338526"/>
                  </a:lnTo>
                  <a:lnTo>
                    <a:pt x="61075" y="1376535"/>
                  </a:lnTo>
                  <a:lnTo>
                    <a:pt x="59051" y="1401854"/>
                  </a:lnTo>
                  <a:lnTo>
                    <a:pt x="57741" y="1427232"/>
                  </a:lnTo>
                  <a:lnTo>
                    <a:pt x="57217" y="1439931"/>
                  </a:lnTo>
                  <a:lnTo>
                    <a:pt x="54297" y="1477919"/>
                  </a:lnTo>
                  <a:lnTo>
                    <a:pt x="51490" y="1503175"/>
                  </a:lnTo>
                  <a:lnTo>
                    <a:pt x="48942" y="1541194"/>
                  </a:lnTo>
                  <a:lnTo>
                    <a:pt x="46809" y="1579246"/>
                  </a:lnTo>
                  <a:lnTo>
                    <a:pt x="45096" y="1604591"/>
                  </a:lnTo>
                  <a:lnTo>
                    <a:pt x="42719" y="1655366"/>
                  </a:lnTo>
                  <a:lnTo>
                    <a:pt x="41006" y="1680711"/>
                  </a:lnTo>
                  <a:lnTo>
                    <a:pt x="38661" y="1718746"/>
                  </a:lnTo>
                  <a:lnTo>
                    <a:pt x="36188" y="1744029"/>
                  </a:lnTo>
                  <a:lnTo>
                    <a:pt x="33453" y="1769290"/>
                  </a:lnTo>
                  <a:lnTo>
                    <a:pt x="30324" y="1794519"/>
                  </a:lnTo>
                  <a:lnTo>
                    <a:pt x="28490" y="1819854"/>
                  </a:lnTo>
                  <a:lnTo>
                    <a:pt x="31575" y="1830332"/>
                  </a:lnTo>
                  <a:lnTo>
                    <a:pt x="1169" y="1830269"/>
                  </a:lnTo>
                  <a:close/>
                </a:path>
                <a:path w="2003425" h="2010409">
                  <a:moveTo>
                    <a:pt x="179943" y="1844981"/>
                  </a:moveTo>
                  <a:lnTo>
                    <a:pt x="32334" y="1832910"/>
                  </a:lnTo>
                  <a:lnTo>
                    <a:pt x="31575" y="1830332"/>
                  </a:lnTo>
                  <a:lnTo>
                    <a:pt x="159917" y="1830601"/>
                  </a:lnTo>
                  <a:lnTo>
                    <a:pt x="179943" y="1844981"/>
                  </a:lnTo>
                  <a:close/>
                </a:path>
                <a:path w="2003425" h="2010409">
                  <a:moveTo>
                    <a:pt x="924960" y="1922853"/>
                  </a:moveTo>
                  <a:lnTo>
                    <a:pt x="904588" y="1916983"/>
                  </a:lnTo>
                  <a:lnTo>
                    <a:pt x="1253316" y="1920016"/>
                  </a:lnTo>
                  <a:lnTo>
                    <a:pt x="1283808" y="1935251"/>
                  </a:lnTo>
                  <a:lnTo>
                    <a:pt x="1104663" y="1920602"/>
                  </a:lnTo>
                  <a:lnTo>
                    <a:pt x="924960" y="1922853"/>
                  </a:lnTo>
                  <a:close/>
                </a:path>
                <a:path w="2003425" h="2010409">
                  <a:moveTo>
                    <a:pt x="32334" y="1832910"/>
                  </a:moveTo>
                  <a:lnTo>
                    <a:pt x="1143" y="1830360"/>
                  </a:lnTo>
                  <a:lnTo>
                    <a:pt x="31575" y="1830332"/>
                  </a:lnTo>
                  <a:lnTo>
                    <a:pt x="32334" y="1832910"/>
                  </a:lnTo>
                  <a:close/>
                </a:path>
                <a:path w="2003425" h="2010409">
                  <a:moveTo>
                    <a:pt x="1711" y="1843149"/>
                  </a:moveTo>
                  <a:lnTo>
                    <a:pt x="0" y="1830266"/>
                  </a:lnTo>
                  <a:lnTo>
                    <a:pt x="1169" y="1830269"/>
                  </a:lnTo>
                  <a:lnTo>
                    <a:pt x="179943" y="1844981"/>
                  </a:lnTo>
                  <a:lnTo>
                    <a:pt x="1711" y="1843149"/>
                  </a:lnTo>
                  <a:close/>
                </a:path>
                <a:path w="2003425" h="2010409">
                  <a:moveTo>
                    <a:pt x="28190" y="1858056"/>
                  </a:moveTo>
                  <a:lnTo>
                    <a:pt x="20325" y="1844671"/>
                  </a:lnTo>
                  <a:lnTo>
                    <a:pt x="244507" y="1850261"/>
                  </a:lnTo>
                  <a:lnTo>
                    <a:pt x="277938" y="1852995"/>
                  </a:lnTo>
                  <a:lnTo>
                    <a:pt x="160510" y="1855375"/>
                  </a:lnTo>
                  <a:lnTo>
                    <a:pt x="147096" y="1855038"/>
                  </a:lnTo>
                  <a:lnTo>
                    <a:pt x="148357" y="1855621"/>
                  </a:lnTo>
                  <a:lnTo>
                    <a:pt x="28190" y="1858056"/>
                  </a:lnTo>
                  <a:close/>
                </a:path>
                <a:path w="2003425" h="2010409">
                  <a:moveTo>
                    <a:pt x="180560" y="1870517"/>
                  </a:moveTo>
                  <a:lnTo>
                    <a:pt x="148357" y="1855621"/>
                  </a:lnTo>
                  <a:lnTo>
                    <a:pt x="160510" y="1855375"/>
                  </a:lnTo>
                  <a:lnTo>
                    <a:pt x="372053" y="1860691"/>
                  </a:lnTo>
                  <a:lnTo>
                    <a:pt x="389800" y="1873067"/>
                  </a:lnTo>
                  <a:lnTo>
                    <a:pt x="265662" y="1872366"/>
                  </a:lnTo>
                  <a:lnTo>
                    <a:pt x="180560" y="1870517"/>
                  </a:lnTo>
                  <a:close/>
                </a:path>
                <a:path w="2003425" h="2010409">
                  <a:moveTo>
                    <a:pt x="295368" y="1879905"/>
                  </a:moveTo>
                  <a:lnTo>
                    <a:pt x="198527" y="1871986"/>
                  </a:lnTo>
                  <a:lnTo>
                    <a:pt x="265662" y="1872366"/>
                  </a:lnTo>
                  <a:lnTo>
                    <a:pt x="392753" y="1875127"/>
                  </a:lnTo>
                  <a:lnTo>
                    <a:pt x="389800" y="1873067"/>
                  </a:lnTo>
                  <a:lnTo>
                    <a:pt x="533317" y="1873879"/>
                  </a:lnTo>
                  <a:lnTo>
                    <a:pt x="558817" y="1886690"/>
                  </a:lnTo>
                  <a:lnTo>
                    <a:pt x="459381" y="1885527"/>
                  </a:lnTo>
                  <a:lnTo>
                    <a:pt x="295368" y="1879905"/>
                  </a:lnTo>
                  <a:close/>
                </a:path>
                <a:path w="2003425" h="2010409">
                  <a:moveTo>
                    <a:pt x="618644" y="1906342"/>
                  </a:moveTo>
                  <a:lnTo>
                    <a:pt x="348207" y="1884226"/>
                  </a:lnTo>
                  <a:lnTo>
                    <a:pt x="459381" y="1885527"/>
                  </a:lnTo>
                  <a:lnTo>
                    <a:pt x="563613" y="1889099"/>
                  </a:lnTo>
                  <a:lnTo>
                    <a:pt x="558817" y="1886690"/>
                  </a:lnTo>
                  <a:lnTo>
                    <a:pt x="711860" y="1888480"/>
                  </a:lnTo>
                  <a:lnTo>
                    <a:pt x="976011" y="1910081"/>
                  </a:lnTo>
                  <a:lnTo>
                    <a:pt x="618644" y="1906342"/>
                  </a:lnTo>
                  <a:close/>
                </a:path>
                <a:path w="2003425" h="2010409">
                  <a:moveTo>
                    <a:pt x="834430" y="1923988"/>
                  </a:moveTo>
                  <a:lnTo>
                    <a:pt x="687767" y="1911994"/>
                  </a:lnTo>
                  <a:lnTo>
                    <a:pt x="1041571" y="1915442"/>
                  </a:lnTo>
                  <a:lnTo>
                    <a:pt x="1078952" y="1918499"/>
                  </a:lnTo>
                  <a:lnTo>
                    <a:pt x="904588" y="1916983"/>
                  </a:lnTo>
                  <a:lnTo>
                    <a:pt x="924960" y="1922853"/>
                  </a:lnTo>
                  <a:lnTo>
                    <a:pt x="834430" y="1923988"/>
                  </a:lnTo>
                  <a:close/>
                </a:path>
                <a:path w="2003425" h="2010409">
                  <a:moveTo>
                    <a:pt x="966321" y="1934773"/>
                  </a:moveTo>
                  <a:lnTo>
                    <a:pt x="924960" y="1922853"/>
                  </a:lnTo>
                  <a:lnTo>
                    <a:pt x="1104663" y="1920602"/>
                  </a:lnTo>
                  <a:lnTo>
                    <a:pt x="1283808" y="1935251"/>
                  </a:lnTo>
                  <a:lnTo>
                    <a:pt x="1190250" y="1935111"/>
                  </a:lnTo>
                  <a:lnTo>
                    <a:pt x="1071320" y="1930617"/>
                  </a:lnTo>
                  <a:lnTo>
                    <a:pt x="1082133" y="1934948"/>
                  </a:lnTo>
                  <a:lnTo>
                    <a:pt x="966321" y="1934773"/>
                  </a:lnTo>
                  <a:close/>
                </a:path>
                <a:path w="2003425" h="2010409">
                  <a:moveTo>
                    <a:pt x="1111301" y="1946629"/>
                  </a:moveTo>
                  <a:lnTo>
                    <a:pt x="1082133" y="1934948"/>
                  </a:lnTo>
                  <a:lnTo>
                    <a:pt x="1190250" y="1935111"/>
                  </a:lnTo>
                  <a:lnTo>
                    <a:pt x="1360943" y="1941559"/>
                  </a:lnTo>
                  <a:lnTo>
                    <a:pt x="1381056" y="1943204"/>
                  </a:lnTo>
                  <a:lnTo>
                    <a:pt x="1275219" y="1944548"/>
                  </a:lnTo>
                  <a:lnTo>
                    <a:pt x="1218062" y="1942617"/>
                  </a:lnTo>
                  <a:lnTo>
                    <a:pt x="1224490" y="1945192"/>
                  </a:lnTo>
                  <a:lnTo>
                    <a:pt x="1111301" y="1946629"/>
                  </a:lnTo>
                  <a:close/>
                </a:path>
                <a:path w="2003425" h="2010409">
                  <a:moveTo>
                    <a:pt x="1258042" y="1958629"/>
                  </a:moveTo>
                  <a:lnTo>
                    <a:pt x="1224490" y="1945192"/>
                  </a:lnTo>
                  <a:lnTo>
                    <a:pt x="1275219" y="1944548"/>
                  </a:lnTo>
                  <a:lnTo>
                    <a:pt x="1483528" y="1951584"/>
                  </a:lnTo>
                  <a:lnTo>
                    <a:pt x="1497409" y="1957890"/>
                  </a:lnTo>
                  <a:lnTo>
                    <a:pt x="1342594" y="1961395"/>
                  </a:lnTo>
                  <a:lnTo>
                    <a:pt x="1258042" y="1958629"/>
                  </a:lnTo>
                  <a:close/>
                </a:path>
                <a:path w="2003425" h="2010409">
                  <a:moveTo>
                    <a:pt x="1382479" y="1968805"/>
                  </a:moveTo>
                  <a:lnTo>
                    <a:pt x="1302863" y="1962295"/>
                  </a:lnTo>
                  <a:lnTo>
                    <a:pt x="1342594" y="1961395"/>
                  </a:lnTo>
                  <a:lnTo>
                    <a:pt x="1517736" y="1967124"/>
                  </a:lnTo>
                  <a:lnTo>
                    <a:pt x="1497409" y="1957890"/>
                  </a:lnTo>
                  <a:lnTo>
                    <a:pt x="1546926" y="1956768"/>
                  </a:lnTo>
                  <a:lnTo>
                    <a:pt x="1603317" y="1974122"/>
                  </a:lnTo>
                  <a:lnTo>
                    <a:pt x="1382479" y="1968805"/>
                  </a:lnTo>
                  <a:close/>
                </a:path>
                <a:path w="2003425" h="2010409">
                  <a:moveTo>
                    <a:pt x="1082133" y="1934948"/>
                  </a:moveTo>
                  <a:lnTo>
                    <a:pt x="1071320" y="1930617"/>
                  </a:lnTo>
                  <a:lnTo>
                    <a:pt x="1190250" y="1935111"/>
                  </a:lnTo>
                  <a:lnTo>
                    <a:pt x="1082133" y="1934948"/>
                  </a:lnTo>
                  <a:close/>
                </a:path>
                <a:path w="2003425" h="2010409">
                  <a:moveTo>
                    <a:pt x="1224490" y="1945192"/>
                  </a:moveTo>
                  <a:lnTo>
                    <a:pt x="1218062" y="1942617"/>
                  </a:lnTo>
                  <a:lnTo>
                    <a:pt x="1275219" y="1944548"/>
                  </a:lnTo>
                  <a:lnTo>
                    <a:pt x="1224490" y="1945192"/>
                  </a:lnTo>
                  <a:close/>
                </a:path>
                <a:path w="2003425" h="2010409">
                  <a:moveTo>
                    <a:pt x="459381" y="1885527"/>
                  </a:moveTo>
                  <a:lnTo>
                    <a:pt x="558817" y="1886690"/>
                  </a:lnTo>
                  <a:lnTo>
                    <a:pt x="563613" y="1889099"/>
                  </a:lnTo>
                  <a:lnTo>
                    <a:pt x="459381" y="1885527"/>
                  </a:lnTo>
                  <a:close/>
                </a:path>
                <a:path w="2003425" h="2010409">
                  <a:moveTo>
                    <a:pt x="148357" y="1855621"/>
                  </a:moveTo>
                  <a:lnTo>
                    <a:pt x="147096" y="1855038"/>
                  </a:lnTo>
                  <a:lnTo>
                    <a:pt x="160510" y="1855375"/>
                  </a:lnTo>
                  <a:lnTo>
                    <a:pt x="148357" y="1855621"/>
                  </a:lnTo>
                  <a:close/>
                </a:path>
                <a:path w="2003425" h="2010409">
                  <a:moveTo>
                    <a:pt x="1537780" y="1981505"/>
                  </a:moveTo>
                  <a:lnTo>
                    <a:pt x="1459894" y="1975136"/>
                  </a:lnTo>
                  <a:lnTo>
                    <a:pt x="1673149" y="1979833"/>
                  </a:lnTo>
                  <a:lnTo>
                    <a:pt x="1715899" y="1983329"/>
                  </a:lnTo>
                  <a:lnTo>
                    <a:pt x="1537780" y="1981505"/>
                  </a:lnTo>
                  <a:close/>
                </a:path>
                <a:path w="2003425" h="2010409">
                  <a:moveTo>
                    <a:pt x="1706977" y="1995342"/>
                  </a:moveTo>
                  <a:lnTo>
                    <a:pt x="1596203" y="1986283"/>
                  </a:lnTo>
                  <a:lnTo>
                    <a:pt x="1757661" y="1986744"/>
                  </a:lnTo>
                  <a:lnTo>
                    <a:pt x="1779967" y="1995368"/>
                  </a:lnTo>
                  <a:lnTo>
                    <a:pt x="1706977" y="1995342"/>
                  </a:lnTo>
                  <a:close/>
                </a:path>
                <a:path w="2003425" h="2010409">
                  <a:moveTo>
                    <a:pt x="1799462" y="2002905"/>
                  </a:moveTo>
                  <a:lnTo>
                    <a:pt x="1706977" y="1995342"/>
                  </a:lnTo>
                  <a:lnTo>
                    <a:pt x="1779967" y="1995368"/>
                  </a:lnTo>
                  <a:lnTo>
                    <a:pt x="1799462" y="2002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40000">
            <a:off x="12858205" y="6761550"/>
            <a:ext cx="752431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5"/>
              </a:lnSpc>
            </a:pPr>
            <a:r>
              <a:rPr dirty="0" baseline="1207" sz="3450" spc="-209">
                <a:latin typeface="Lucida Sans Unicode"/>
                <a:cs typeface="Lucida Sans Unicode"/>
              </a:rPr>
              <a:t>H</a:t>
            </a:r>
            <a:r>
              <a:rPr dirty="0" baseline="1207" sz="3450" spc="-60">
                <a:latin typeface="Lucida Sans Unicode"/>
                <a:cs typeface="Lucida Sans Unicode"/>
              </a:rPr>
              <a:t>a</a:t>
            </a:r>
            <a:r>
              <a:rPr dirty="0" sz="2300" spc="40">
                <a:latin typeface="Lucida Sans Unicode"/>
                <a:cs typeface="Lucida Sans Unicode"/>
              </a:rPr>
              <a:t>v</a:t>
            </a:r>
            <a:r>
              <a:rPr dirty="0" sz="2300" spc="40"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 rot="240000">
            <a:off x="12715341" y="7092827"/>
            <a:ext cx="984147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0"/>
              </a:lnSpc>
            </a:pPr>
            <a:r>
              <a:rPr dirty="0" baseline="1207" sz="3450" spc="-15">
                <a:latin typeface="Lucida Sans Unicode"/>
                <a:cs typeface="Lucida Sans Unicode"/>
              </a:rPr>
              <a:t>a</a:t>
            </a:r>
            <a:r>
              <a:rPr dirty="0" baseline="1207" sz="3450" spc="-359">
                <a:latin typeface="Lucida Sans Unicode"/>
                <a:cs typeface="Lucida Sans Unicode"/>
              </a:rPr>
              <a:t> </a:t>
            </a:r>
            <a:r>
              <a:rPr dirty="0" baseline="1207" sz="3450" spc="-75">
                <a:latin typeface="Lucida Sans Unicode"/>
                <a:cs typeface="Lucida Sans Unicode"/>
              </a:rPr>
              <a:t>g</a:t>
            </a:r>
            <a:r>
              <a:rPr dirty="0" baseline="1207" sz="3450" spc="-104">
                <a:latin typeface="Lucida Sans Unicode"/>
                <a:cs typeface="Lucida Sans Unicode"/>
              </a:rPr>
              <a:t>o</a:t>
            </a:r>
            <a:r>
              <a:rPr dirty="0" sz="2300" spc="-70">
                <a:latin typeface="Lucida Sans Unicode"/>
                <a:cs typeface="Lucida Sans Unicode"/>
              </a:rPr>
              <a:t>o</a:t>
            </a:r>
            <a:r>
              <a:rPr dirty="0" sz="2300" spc="-30">
                <a:latin typeface="Lucida Sans Unicode"/>
                <a:cs typeface="Lucida Sans Unicode"/>
              </a:rPr>
              <a:t>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 rot="240000">
            <a:off x="12492631" y="7424104"/>
            <a:ext cx="1375664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0"/>
              </a:lnSpc>
            </a:pPr>
            <a:r>
              <a:rPr dirty="0" baseline="2415" sz="3450" spc="-44">
                <a:latin typeface="Lucida Sans Unicode"/>
                <a:cs typeface="Lucida Sans Unicode"/>
              </a:rPr>
              <a:t>wee</a:t>
            </a:r>
            <a:r>
              <a:rPr dirty="0" baseline="1207" sz="3450" spc="-44">
                <a:latin typeface="Lucida Sans Unicode"/>
                <a:cs typeface="Lucida Sans Unicode"/>
              </a:rPr>
              <a:t>ken</a:t>
            </a:r>
            <a:r>
              <a:rPr dirty="0" sz="2300" spc="-30">
                <a:latin typeface="Lucida Sans Unicode"/>
                <a:cs typeface="Lucida Sans Unicode"/>
              </a:rPr>
              <a:t>d!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16828" y="6247869"/>
            <a:ext cx="528320" cy="193040"/>
          </a:xfrm>
          <a:custGeom>
            <a:avLst/>
            <a:gdLst/>
            <a:ahLst/>
            <a:cxnLst/>
            <a:rect l="l" t="t" r="r" b="b"/>
            <a:pathLst>
              <a:path w="528319" h="193039">
                <a:moveTo>
                  <a:pt x="523736" y="192931"/>
                </a:moveTo>
                <a:lnTo>
                  <a:pt x="0" y="180927"/>
                </a:lnTo>
                <a:lnTo>
                  <a:pt x="4146" y="0"/>
                </a:lnTo>
                <a:lnTo>
                  <a:pt x="527884" y="12004"/>
                </a:lnTo>
                <a:lnTo>
                  <a:pt x="523736" y="192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352" y="409064"/>
            <a:ext cx="5781040" cy="1164590"/>
          </a:xfrm>
          <a:custGeom>
            <a:avLst/>
            <a:gdLst/>
            <a:ahLst/>
            <a:cxnLst/>
            <a:rect l="l" t="t" r="r" b="b"/>
            <a:pathLst>
              <a:path w="5781040" h="1164590">
                <a:moveTo>
                  <a:pt x="271498" y="1164565"/>
                </a:moveTo>
                <a:lnTo>
                  <a:pt x="218326" y="1156736"/>
                </a:lnTo>
                <a:lnTo>
                  <a:pt x="159905" y="1126687"/>
                </a:lnTo>
                <a:lnTo>
                  <a:pt x="127247" y="1093513"/>
                </a:lnTo>
                <a:lnTo>
                  <a:pt x="104769" y="1053509"/>
                </a:lnTo>
                <a:lnTo>
                  <a:pt x="93310" y="1009058"/>
                </a:lnTo>
                <a:lnTo>
                  <a:pt x="93707" y="962546"/>
                </a:lnTo>
                <a:lnTo>
                  <a:pt x="106799" y="916356"/>
                </a:lnTo>
                <a:lnTo>
                  <a:pt x="131736" y="874891"/>
                </a:lnTo>
                <a:lnTo>
                  <a:pt x="167111" y="842125"/>
                </a:lnTo>
                <a:lnTo>
                  <a:pt x="141486" y="836942"/>
                </a:lnTo>
                <a:lnTo>
                  <a:pt x="93714" y="817007"/>
                </a:lnTo>
                <a:lnTo>
                  <a:pt x="40084" y="771495"/>
                </a:lnTo>
                <a:lnTo>
                  <a:pt x="17073" y="734621"/>
                </a:lnTo>
                <a:lnTo>
                  <a:pt x="3525" y="693627"/>
                </a:lnTo>
                <a:lnTo>
                  <a:pt x="0" y="650072"/>
                </a:lnTo>
                <a:lnTo>
                  <a:pt x="7051" y="605515"/>
                </a:lnTo>
                <a:lnTo>
                  <a:pt x="25609" y="561441"/>
                </a:lnTo>
                <a:lnTo>
                  <a:pt x="58556" y="521317"/>
                </a:lnTo>
                <a:lnTo>
                  <a:pt x="98100" y="492430"/>
                </a:lnTo>
                <a:lnTo>
                  <a:pt x="148554" y="468653"/>
                </a:lnTo>
                <a:lnTo>
                  <a:pt x="155513" y="464013"/>
                </a:lnTo>
                <a:lnTo>
                  <a:pt x="185669" y="439076"/>
                </a:lnTo>
                <a:lnTo>
                  <a:pt x="206546" y="426898"/>
                </a:lnTo>
                <a:lnTo>
                  <a:pt x="189986" y="382448"/>
                </a:lnTo>
                <a:lnTo>
                  <a:pt x="186184" y="336515"/>
                </a:lnTo>
                <a:lnTo>
                  <a:pt x="194368" y="291485"/>
                </a:lnTo>
                <a:lnTo>
                  <a:pt x="213763" y="249741"/>
                </a:lnTo>
                <a:lnTo>
                  <a:pt x="243597" y="213668"/>
                </a:lnTo>
                <a:lnTo>
                  <a:pt x="283096" y="185649"/>
                </a:lnTo>
                <a:lnTo>
                  <a:pt x="323111" y="169990"/>
                </a:lnTo>
                <a:lnTo>
                  <a:pt x="366606" y="164771"/>
                </a:lnTo>
                <a:lnTo>
                  <a:pt x="378204" y="164771"/>
                </a:lnTo>
                <a:lnTo>
                  <a:pt x="475088" y="157595"/>
                </a:lnTo>
                <a:lnTo>
                  <a:pt x="552980" y="152411"/>
                </a:lnTo>
                <a:lnTo>
                  <a:pt x="641854" y="147990"/>
                </a:lnTo>
                <a:lnTo>
                  <a:pt x="731960" y="144836"/>
                </a:lnTo>
                <a:lnTo>
                  <a:pt x="822428" y="142951"/>
                </a:lnTo>
                <a:lnTo>
                  <a:pt x="1017700" y="137496"/>
                </a:lnTo>
                <a:lnTo>
                  <a:pt x="1371513" y="123668"/>
                </a:lnTo>
                <a:lnTo>
                  <a:pt x="1627099" y="111364"/>
                </a:lnTo>
                <a:lnTo>
                  <a:pt x="1830868" y="99542"/>
                </a:lnTo>
                <a:lnTo>
                  <a:pt x="2424517" y="63881"/>
                </a:lnTo>
                <a:lnTo>
                  <a:pt x="2722305" y="47974"/>
                </a:lnTo>
                <a:lnTo>
                  <a:pt x="2973956" y="37187"/>
                </a:lnTo>
                <a:lnTo>
                  <a:pt x="3340470" y="30228"/>
                </a:lnTo>
                <a:lnTo>
                  <a:pt x="3785011" y="26165"/>
                </a:lnTo>
                <a:lnTo>
                  <a:pt x="3933192" y="23533"/>
                </a:lnTo>
                <a:lnTo>
                  <a:pt x="4640168" y="2324"/>
                </a:lnTo>
                <a:lnTo>
                  <a:pt x="4741572" y="72"/>
                </a:lnTo>
                <a:lnTo>
                  <a:pt x="5255134" y="0"/>
                </a:lnTo>
                <a:lnTo>
                  <a:pt x="5288733" y="1232"/>
                </a:lnTo>
                <a:lnTo>
                  <a:pt x="5353975" y="16310"/>
                </a:lnTo>
                <a:lnTo>
                  <a:pt x="5399391" y="43675"/>
                </a:lnTo>
                <a:lnTo>
                  <a:pt x="5433715" y="82132"/>
                </a:lnTo>
                <a:lnTo>
                  <a:pt x="5455426" y="128852"/>
                </a:lnTo>
                <a:lnTo>
                  <a:pt x="5463001" y="181009"/>
                </a:lnTo>
                <a:lnTo>
                  <a:pt x="5462530" y="194891"/>
                </a:lnTo>
                <a:lnTo>
                  <a:pt x="5460972" y="208556"/>
                </a:lnTo>
                <a:lnTo>
                  <a:pt x="5458108" y="221785"/>
                </a:lnTo>
                <a:lnTo>
                  <a:pt x="5453723" y="234362"/>
                </a:lnTo>
                <a:lnTo>
                  <a:pt x="5490294" y="229578"/>
                </a:lnTo>
                <a:lnTo>
                  <a:pt x="5527083" y="225663"/>
                </a:lnTo>
                <a:lnTo>
                  <a:pt x="5564307" y="222619"/>
                </a:lnTo>
                <a:lnTo>
                  <a:pt x="5602184" y="220444"/>
                </a:lnTo>
                <a:lnTo>
                  <a:pt x="5650049" y="226909"/>
                </a:lnTo>
                <a:lnTo>
                  <a:pt x="5692824" y="245102"/>
                </a:lnTo>
                <a:lnTo>
                  <a:pt x="5728898" y="273217"/>
                </a:lnTo>
                <a:lnTo>
                  <a:pt x="5756659" y="309452"/>
                </a:lnTo>
                <a:lnTo>
                  <a:pt x="5774497" y="352002"/>
                </a:lnTo>
                <a:lnTo>
                  <a:pt x="5780801" y="399061"/>
                </a:lnTo>
                <a:lnTo>
                  <a:pt x="5777358" y="433676"/>
                </a:lnTo>
                <a:lnTo>
                  <a:pt x="5750464" y="498555"/>
                </a:lnTo>
                <a:lnTo>
                  <a:pt x="5708274" y="543354"/>
                </a:lnTo>
                <a:lnTo>
                  <a:pt x="5669346" y="565174"/>
                </a:lnTo>
                <a:lnTo>
                  <a:pt x="5648578" y="573039"/>
                </a:lnTo>
                <a:lnTo>
                  <a:pt x="5659959" y="580035"/>
                </a:lnTo>
                <a:lnTo>
                  <a:pt x="5716998" y="642223"/>
                </a:lnTo>
                <a:lnTo>
                  <a:pt x="5734321" y="685760"/>
                </a:lnTo>
                <a:lnTo>
                  <a:pt x="5739916" y="731359"/>
                </a:lnTo>
                <a:lnTo>
                  <a:pt x="5733720" y="776572"/>
                </a:lnTo>
                <a:lnTo>
                  <a:pt x="5715667" y="818950"/>
                </a:lnTo>
                <a:lnTo>
                  <a:pt x="5685693" y="856044"/>
                </a:lnTo>
                <a:lnTo>
                  <a:pt x="5629730" y="893739"/>
                </a:lnTo>
                <a:lnTo>
                  <a:pt x="5565068" y="907077"/>
                </a:lnTo>
                <a:lnTo>
                  <a:pt x="5512702" y="905819"/>
                </a:lnTo>
                <a:lnTo>
                  <a:pt x="5417087" y="902086"/>
                </a:lnTo>
                <a:lnTo>
                  <a:pt x="5224071" y="893159"/>
                </a:lnTo>
                <a:lnTo>
                  <a:pt x="5138242" y="889970"/>
                </a:lnTo>
                <a:lnTo>
                  <a:pt x="5095545" y="888918"/>
                </a:lnTo>
                <a:lnTo>
                  <a:pt x="4880755" y="888520"/>
                </a:lnTo>
                <a:lnTo>
                  <a:pt x="3841526" y="888520"/>
                </a:lnTo>
                <a:lnTo>
                  <a:pt x="3741556" y="887600"/>
                </a:lnTo>
                <a:lnTo>
                  <a:pt x="3545348" y="884137"/>
                </a:lnTo>
                <a:lnTo>
                  <a:pt x="3245490" y="883035"/>
                </a:lnTo>
                <a:lnTo>
                  <a:pt x="2892509" y="877435"/>
                </a:lnTo>
                <a:lnTo>
                  <a:pt x="2790699" y="876921"/>
                </a:lnTo>
                <a:lnTo>
                  <a:pt x="2640601" y="878017"/>
                </a:lnTo>
                <a:lnTo>
                  <a:pt x="2393028" y="882683"/>
                </a:lnTo>
                <a:lnTo>
                  <a:pt x="2143034" y="889717"/>
                </a:lnTo>
                <a:lnTo>
                  <a:pt x="2039578" y="891953"/>
                </a:lnTo>
                <a:lnTo>
                  <a:pt x="1986689" y="892510"/>
                </a:lnTo>
                <a:lnTo>
                  <a:pt x="1933800" y="892510"/>
                </a:lnTo>
                <a:lnTo>
                  <a:pt x="1880910" y="891953"/>
                </a:lnTo>
                <a:lnTo>
                  <a:pt x="1828021" y="890839"/>
                </a:lnTo>
                <a:lnTo>
                  <a:pt x="1779548" y="898058"/>
                </a:lnTo>
                <a:lnTo>
                  <a:pt x="1683383" y="913721"/>
                </a:lnTo>
                <a:lnTo>
                  <a:pt x="1250414" y="985947"/>
                </a:lnTo>
                <a:lnTo>
                  <a:pt x="577699" y="1094974"/>
                </a:lnTo>
                <a:lnTo>
                  <a:pt x="424599" y="1120490"/>
                </a:lnTo>
                <a:lnTo>
                  <a:pt x="399082" y="1127449"/>
                </a:lnTo>
                <a:lnTo>
                  <a:pt x="383822" y="1133031"/>
                </a:lnTo>
                <a:lnTo>
                  <a:pt x="341089" y="1150646"/>
                </a:lnTo>
                <a:lnTo>
                  <a:pt x="324670" y="1156736"/>
                </a:lnTo>
                <a:lnTo>
                  <a:pt x="307163" y="1161085"/>
                </a:lnTo>
                <a:lnTo>
                  <a:pt x="289222" y="1163695"/>
                </a:lnTo>
                <a:lnTo>
                  <a:pt x="271498" y="1164565"/>
                </a:lnTo>
                <a:close/>
              </a:path>
            </a:pathLst>
          </a:custGeom>
          <a:solidFill>
            <a:srgbClr val="83EBEB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0840" y="381924"/>
            <a:ext cx="423164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1190">
                <a:latin typeface="Cambria"/>
                <a:cs typeface="Cambria"/>
              </a:rPr>
              <a:t>O</a:t>
            </a:r>
            <a:r>
              <a:rPr dirty="0" sz="7200" spc="270">
                <a:latin typeface="Cambria"/>
                <a:cs typeface="Cambria"/>
              </a:rPr>
              <a:t>b</a:t>
            </a:r>
            <a:r>
              <a:rPr dirty="0" sz="7200" spc="-290">
                <a:latin typeface="Cambria"/>
                <a:cs typeface="Cambria"/>
              </a:rPr>
              <a:t>j</a:t>
            </a:r>
            <a:r>
              <a:rPr dirty="0" sz="7200" spc="120">
                <a:latin typeface="Cambria"/>
                <a:cs typeface="Cambria"/>
              </a:rPr>
              <a:t>e</a:t>
            </a:r>
            <a:r>
              <a:rPr dirty="0" sz="7200" spc="540">
                <a:latin typeface="Cambria"/>
                <a:cs typeface="Cambria"/>
              </a:rPr>
              <a:t>c</a:t>
            </a:r>
            <a:r>
              <a:rPr dirty="0" sz="7200" spc="90">
                <a:latin typeface="Cambria"/>
                <a:cs typeface="Cambria"/>
              </a:rPr>
              <a:t>t</a:t>
            </a:r>
            <a:r>
              <a:rPr dirty="0" sz="7200" spc="-345">
                <a:latin typeface="Cambria"/>
                <a:cs typeface="Cambria"/>
              </a:rPr>
              <a:t>i</a:t>
            </a:r>
            <a:r>
              <a:rPr dirty="0" sz="7200" spc="229">
                <a:latin typeface="Cambria"/>
                <a:cs typeface="Cambria"/>
              </a:rPr>
              <a:t>v</a:t>
            </a:r>
            <a:r>
              <a:rPr dirty="0" sz="7200" spc="120">
                <a:latin typeface="Cambria"/>
                <a:cs typeface="Cambria"/>
              </a:rPr>
              <a:t>e</a:t>
            </a:r>
            <a:endParaRPr sz="7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681" y="2485551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681" y="5003243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681" y="7521017"/>
            <a:ext cx="180975" cy="1809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1332" y="2145819"/>
            <a:ext cx="16454119" cy="6470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25550">
              <a:lnSpc>
                <a:spcPct val="115599"/>
              </a:lnSpc>
              <a:spcBef>
                <a:spcPts val="100"/>
              </a:spcBef>
            </a:pPr>
            <a:r>
              <a:rPr dirty="0" sz="4000" spc="-10" b="1">
                <a:latin typeface="Tahoma"/>
                <a:cs typeface="Tahoma"/>
              </a:rPr>
              <a:t>Here</a:t>
            </a:r>
            <a:r>
              <a:rPr dirty="0" sz="4000" spc="-225" b="1">
                <a:latin typeface="Tahoma"/>
                <a:cs typeface="Tahoma"/>
              </a:rPr>
              <a:t> we </a:t>
            </a:r>
            <a:r>
              <a:rPr dirty="0" sz="4000" spc="-75" b="1">
                <a:latin typeface="Tahoma"/>
                <a:cs typeface="Tahoma"/>
              </a:rPr>
              <a:t>are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85" b="1">
                <a:latin typeface="Tahoma"/>
                <a:cs typeface="Tahoma"/>
              </a:rPr>
              <a:t>given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125" b="1">
                <a:latin typeface="Tahoma"/>
                <a:cs typeface="Tahoma"/>
              </a:rPr>
              <a:t>two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50" b="1">
                <a:latin typeface="Tahoma"/>
                <a:cs typeface="Tahoma"/>
              </a:rPr>
              <a:t>datasets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25" b="1">
                <a:latin typeface="Tahoma"/>
                <a:cs typeface="Tahoma"/>
              </a:rPr>
              <a:t>related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20" b="1">
                <a:latin typeface="Tahoma"/>
                <a:cs typeface="Tahoma"/>
              </a:rPr>
              <a:t>to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125" b="1">
                <a:latin typeface="Tahoma"/>
                <a:cs typeface="Tahoma"/>
              </a:rPr>
              <a:t>a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110" b="1">
                <a:latin typeface="Tahoma"/>
                <a:cs typeface="Tahoma"/>
              </a:rPr>
              <a:t>game.The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45" b="1">
                <a:latin typeface="Tahoma"/>
                <a:cs typeface="Tahoma"/>
              </a:rPr>
              <a:t>dataset </a:t>
            </a:r>
            <a:r>
              <a:rPr dirty="0" sz="4000" spc="-1160" b="1">
                <a:latin typeface="Tahoma"/>
                <a:cs typeface="Tahoma"/>
              </a:rPr>
              <a:t> </a:t>
            </a:r>
            <a:r>
              <a:rPr dirty="0" sz="4000" spc="-10" b="1">
                <a:latin typeface="Tahoma"/>
                <a:cs typeface="Tahoma"/>
              </a:rPr>
              <a:t>includes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-125" b="1">
                <a:latin typeface="Tahoma"/>
                <a:cs typeface="Tahoma"/>
              </a:rPr>
              <a:t>two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30" b="1">
                <a:latin typeface="Tahoma"/>
                <a:cs typeface="Tahoma"/>
              </a:rPr>
              <a:t>tables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-160" b="1">
                <a:latin typeface="Tahoma"/>
                <a:cs typeface="Tahoma"/>
              </a:rPr>
              <a:t>`Player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145" b="1">
                <a:latin typeface="Tahoma"/>
                <a:cs typeface="Tahoma"/>
              </a:rPr>
              <a:t>Details`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40" b="1">
                <a:latin typeface="Tahoma"/>
                <a:cs typeface="Tahoma"/>
              </a:rPr>
              <a:t>and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-155" b="1">
                <a:latin typeface="Tahoma"/>
                <a:cs typeface="Tahoma"/>
              </a:rPr>
              <a:t>`Level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145" b="1">
                <a:latin typeface="Tahoma"/>
                <a:cs typeface="Tahoma"/>
              </a:rPr>
              <a:t>Details`.</a:t>
            </a:r>
            <a:endParaRPr sz="4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200">
              <a:latin typeface="Tahoma"/>
              <a:cs typeface="Tahoma"/>
            </a:endParaRPr>
          </a:p>
          <a:p>
            <a:pPr marL="12700" marR="5080">
              <a:lnSpc>
                <a:spcPct val="115599"/>
              </a:lnSpc>
            </a:pPr>
            <a:r>
              <a:rPr dirty="0" sz="4000" spc="-5" b="1">
                <a:latin typeface="Tahoma"/>
                <a:cs typeface="Tahoma"/>
              </a:rPr>
              <a:t>After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60" b="1">
                <a:latin typeface="Tahoma"/>
                <a:cs typeface="Tahoma"/>
              </a:rPr>
              <a:t>studying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25" b="1">
                <a:latin typeface="Tahoma"/>
                <a:cs typeface="Tahoma"/>
              </a:rPr>
              <a:t>the</a:t>
            </a:r>
            <a:r>
              <a:rPr dirty="0" sz="4000" spc="-220" b="1">
                <a:latin typeface="Tahoma"/>
                <a:cs typeface="Tahoma"/>
              </a:rPr>
              <a:t> </a:t>
            </a:r>
            <a:r>
              <a:rPr dirty="0" sz="4000" spc="-50" b="1">
                <a:latin typeface="Tahoma"/>
                <a:cs typeface="Tahoma"/>
              </a:rPr>
              <a:t>data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40" b="1">
                <a:latin typeface="Tahoma"/>
                <a:cs typeface="Tahoma"/>
              </a:rPr>
              <a:t>and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50" b="1">
                <a:latin typeface="Tahoma"/>
                <a:cs typeface="Tahoma"/>
              </a:rPr>
              <a:t>performing</a:t>
            </a:r>
            <a:r>
              <a:rPr dirty="0" sz="4000" spc="-220" b="1">
                <a:latin typeface="Tahoma"/>
                <a:cs typeface="Tahoma"/>
              </a:rPr>
              <a:t> </a:t>
            </a:r>
            <a:r>
              <a:rPr dirty="0" sz="4000" spc="-45" b="1">
                <a:latin typeface="Tahoma"/>
                <a:cs typeface="Tahoma"/>
              </a:rPr>
              <a:t>some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45" b="1">
                <a:latin typeface="Tahoma"/>
                <a:cs typeface="Tahoma"/>
              </a:rPr>
              <a:t>preprocessing,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35" b="1">
                <a:latin typeface="Tahoma"/>
                <a:cs typeface="Tahoma"/>
              </a:rPr>
              <a:t>there </a:t>
            </a:r>
            <a:r>
              <a:rPr dirty="0" sz="4000" spc="-1155" b="1">
                <a:latin typeface="Tahoma"/>
                <a:cs typeface="Tahoma"/>
              </a:rPr>
              <a:t> </a:t>
            </a:r>
            <a:r>
              <a:rPr dirty="0" sz="4000" spc="-130" b="1">
                <a:latin typeface="Tahoma"/>
                <a:cs typeface="Tahoma"/>
              </a:rPr>
              <a:t>a</a:t>
            </a:r>
            <a:r>
              <a:rPr dirty="0" sz="4000" spc="-50" b="1">
                <a:latin typeface="Tahoma"/>
                <a:cs typeface="Tahoma"/>
              </a:rPr>
              <a:t>r</a:t>
            </a:r>
            <a:r>
              <a:rPr dirty="0" sz="4000" spc="-35" b="1">
                <a:latin typeface="Tahoma"/>
                <a:cs typeface="Tahoma"/>
              </a:rPr>
              <a:t>e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-445" b="1">
                <a:latin typeface="Tahoma"/>
                <a:cs typeface="Tahoma"/>
              </a:rPr>
              <a:t>1</a:t>
            </a:r>
            <a:r>
              <a:rPr dirty="0" sz="4000" spc="-145" b="1">
                <a:latin typeface="Tahoma"/>
                <a:cs typeface="Tahoma"/>
              </a:rPr>
              <a:t>5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55" b="1">
                <a:latin typeface="Tahoma"/>
                <a:cs typeface="Tahoma"/>
              </a:rPr>
              <a:t>q</a:t>
            </a:r>
            <a:r>
              <a:rPr dirty="0" sz="4000" spc="-75" b="1">
                <a:latin typeface="Tahoma"/>
                <a:cs typeface="Tahoma"/>
              </a:rPr>
              <a:t>u</a:t>
            </a:r>
            <a:r>
              <a:rPr dirty="0" sz="4000" spc="-40" b="1">
                <a:latin typeface="Tahoma"/>
                <a:cs typeface="Tahoma"/>
              </a:rPr>
              <a:t>e</a:t>
            </a:r>
            <a:r>
              <a:rPr dirty="0" sz="4000" spc="-80" b="1">
                <a:latin typeface="Tahoma"/>
                <a:cs typeface="Tahoma"/>
              </a:rPr>
              <a:t>s</a:t>
            </a:r>
            <a:r>
              <a:rPr dirty="0" sz="4000" spc="5" b="1">
                <a:latin typeface="Tahoma"/>
                <a:cs typeface="Tahoma"/>
              </a:rPr>
              <a:t>t</a:t>
            </a:r>
            <a:r>
              <a:rPr dirty="0" sz="4000" spc="-50" b="1">
                <a:latin typeface="Tahoma"/>
                <a:cs typeface="Tahoma"/>
              </a:rPr>
              <a:t>i</a:t>
            </a:r>
            <a:r>
              <a:rPr dirty="0" sz="4000" spc="30" b="1">
                <a:latin typeface="Tahoma"/>
                <a:cs typeface="Tahoma"/>
              </a:rPr>
              <a:t>o</a:t>
            </a:r>
            <a:r>
              <a:rPr dirty="0" sz="4000" spc="-45" b="1">
                <a:latin typeface="Tahoma"/>
                <a:cs typeface="Tahoma"/>
              </a:rPr>
              <a:t>n</a:t>
            </a:r>
            <a:r>
              <a:rPr dirty="0" sz="4000" spc="-75" b="1">
                <a:latin typeface="Tahoma"/>
                <a:cs typeface="Tahoma"/>
              </a:rPr>
              <a:t>s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5" b="1">
                <a:latin typeface="Tahoma"/>
                <a:cs typeface="Tahoma"/>
              </a:rPr>
              <a:t>t</a:t>
            </a:r>
            <a:r>
              <a:rPr dirty="0" sz="4000" spc="-45" b="1">
                <a:latin typeface="Tahoma"/>
                <a:cs typeface="Tahoma"/>
              </a:rPr>
              <a:t>h</a:t>
            </a:r>
            <a:r>
              <a:rPr dirty="0" sz="4000" spc="-130" b="1">
                <a:latin typeface="Tahoma"/>
                <a:cs typeface="Tahoma"/>
              </a:rPr>
              <a:t>a</a:t>
            </a:r>
            <a:r>
              <a:rPr dirty="0" sz="4000" spc="10" b="1">
                <a:latin typeface="Tahoma"/>
                <a:cs typeface="Tahoma"/>
              </a:rPr>
              <a:t>t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-415" b="1">
                <a:latin typeface="Tahoma"/>
                <a:cs typeface="Tahoma"/>
              </a:rPr>
              <a:t>w</a:t>
            </a:r>
            <a:r>
              <a:rPr dirty="0" sz="4000" spc="-35" b="1">
                <a:latin typeface="Tahoma"/>
                <a:cs typeface="Tahoma"/>
              </a:rPr>
              <a:t>e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-45" b="1">
                <a:latin typeface="Tahoma"/>
                <a:cs typeface="Tahoma"/>
              </a:rPr>
              <a:t>h</a:t>
            </a:r>
            <a:r>
              <a:rPr dirty="0" sz="4000" spc="-130" b="1">
                <a:latin typeface="Tahoma"/>
                <a:cs typeface="Tahoma"/>
              </a:rPr>
              <a:t>a</a:t>
            </a:r>
            <a:r>
              <a:rPr dirty="0" sz="4000" spc="-5" b="1">
                <a:latin typeface="Tahoma"/>
                <a:cs typeface="Tahoma"/>
              </a:rPr>
              <a:t>v</a:t>
            </a:r>
            <a:r>
              <a:rPr dirty="0" sz="4000" spc="-35" b="1">
                <a:latin typeface="Tahoma"/>
                <a:cs typeface="Tahoma"/>
              </a:rPr>
              <a:t>e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5" b="1">
                <a:latin typeface="Tahoma"/>
                <a:cs typeface="Tahoma"/>
              </a:rPr>
              <a:t>t</a:t>
            </a:r>
            <a:r>
              <a:rPr dirty="0" sz="4000" spc="35" b="1">
                <a:latin typeface="Tahoma"/>
                <a:cs typeface="Tahoma"/>
              </a:rPr>
              <a:t>o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-130" b="1">
                <a:latin typeface="Tahoma"/>
                <a:cs typeface="Tahoma"/>
              </a:rPr>
              <a:t>a</a:t>
            </a:r>
            <a:r>
              <a:rPr dirty="0" sz="4000" spc="-45" b="1">
                <a:latin typeface="Tahoma"/>
                <a:cs typeface="Tahoma"/>
              </a:rPr>
              <a:t>n</a:t>
            </a:r>
            <a:r>
              <a:rPr dirty="0" sz="4000" spc="-80" b="1">
                <a:latin typeface="Tahoma"/>
                <a:cs typeface="Tahoma"/>
              </a:rPr>
              <a:t>s</a:t>
            </a:r>
            <a:r>
              <a:rPr dirty="0" sz="4000" spc="-415" b="1">
                <a:latin typeface="Tahoma"/>
                <a:cs typeface="Tahoma"/>
              </a:rPr>
              <a:t>w</a:t>
            </a:r>
            <a:r>
              <a:rPr dirty="0" sz="4000" spc="-40" b="1">
                <a:latin typeface="Tahoma"/>
                <a:cs typeface="Tahoma"/>
              </a:rPr>
              <a:t>e</a:t>
            </a:r>
            <a:r>
              <a:rPr dirty="0" sz="4000" spc="-50" b="1">
                <a:latin typeface="Tahoma"/>
                <a:cs typeface="Tahoma"/>
              </a:rPr>
              <a:t>r</a:t>
            </a:r>
            <a:r>
              <a:rPr dirty="0" sz="4000" spc="-150" b="1"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200">
              <a:latin typeface="Tahoma"/>
              <a:cs typeface="Tahoma"/>
            </a:endParaRPr>
          </a:p>
          <a:p>
            <a:pPr marL="12700" marR="340360">
              <a:lnSpc>
                <a:spcPct val="115599"/>
              </a:lnSpc>
            </a:pPr>
            <a:r>
              <a:rPr dirty="0" sz="4000" spc="-35" b="1">
                <a:latin typeface="Tahoma"/>
                <a:cs typeface="Tahoma"/>
              </a:rPr>
              <a:t>Our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-60" b="1">
                <a:latin typeface="Tahoma"/>
                <a:cs typeface="Tahoma"/>
              </a:rPr>
              <a:t>analysis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60" b="1">
                <a:latin typeface="Tahoma"/>
                <a:cs typeface="Tahoma"/>
              </a:rPr>
              <a:t>is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10" b="1">
                <a:latin typeface="Tahoma"/>
                <a:cs typeface="Tahoma"/>
              </a:rPr>
              <a:t>completely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b="1">
                <a:latin typeface="Tahoma"/>
                <a:cs typeface="Tahoma"/>
              </a:rPr>
              <a:t>done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45" b="1">
                <a:latin typeface="Tahoma"/>
                <a:cs typeface="Tahoma"/>
              </a:rPr>
              <a:t>in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15" b="1">
                <a:latin typeface="Tahoma"/>
                <a:cs typeface="Tahoma"/>
              </a:rPr>
              <a:t>MySQL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80" b="1">
                <a:latin typeface="Tahoma"/>
                <a:cs typeface="Tahoma"/>
              </a:rPr>
              <a:t>Workbench.</a:t>
            </a:r>
            <a:r>
              <a:rPr dirty="0" sz="4000" spc="-225" b="1">
                <a:latin typeface="Tahoma"/>
                <a:cs typeface="Tahoma"/>
              </a:rPr>
              <a:t> </a:t>
            </a:r>
            <a:r>
              <a:rPr dirty="0" sz="4000" spc="-40" b="1">
                <a:latin typeface="Tahoma"/>
                <a:cs typeface="Tahoma"/>
              </a:rPr>
              <a:t>Firstly,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-225" b="1">
                <a:latin typeface="Tahoma"/>
                <a:cs typeface="Tahoma"/>
              </a:rPr>
              <a:t>we </a:t>
            </a:r>
            <a:r>
              <a:rPr dirty="0" sz="4000" spc="-1155" b="1">
                <a:latin typeface="Tahoma"/>
                <a:cs typeface="Tahoma"/>
              </a:rPr>
              <a:t> </a:t>
            </a:r>
            <a:r>
              <a:rPr dirty="0" sz="4000" spc="-50" b="1">
                <a:latin typeface="Tahoma"/>
                <a:cs typeface="Tahoma"/>
              </a:rPr>
              <a:t>i</a:t>
            </a:r>
            <a:r>
              <a:rPr dirty="0" sz="4000" spc="-95" b="1">
                <a:latin typeface="Tahoma"/>
                <a:cs typeface="Tahoma"/>
              </a:rPr>
              <a:t>m</a:t>
            </a:r>
            <a:r>
              <a:rPr dirty="0" sz="4000" spc="55" b="1">
                <a:latin typeface="Tahoma"/>
                <a:cs typeface="Tahoma"/>
              </a:rPr>
              <a:t>p</a:t>
            </a:r>
            <a:r>
              <a:rPr dirty="0" sz="4000" spc="30" b="1">
                <a:latin typeface="Tahoma"/>
                <a:cs typeface="Tahoma"/>
              </a:rPr>
              <a:t>o</a:t>
            </a:r>
            <a:r>
              <a:rPr dirty="0" sz="4000" spc="-50" b="1">
                <a:latin typeface="Tahoma"/>
                <a:cs typeface="Tahoma"/>
              </a:rPr>
              <a:t>r</a:t>
            </a:r>
            <a:r>
              <a:rPr dirty="0" sz="4000" spc="10" b="1">
                <a:latin typeface="Tahoma"/>
                <a:cs typeface="Tahoma"/>
              </a:rPr>
              <a:t>t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5" b="1">
                <a:latin typeface="Tahoma"/>
                <a:cs typeface="Tahoma"/>
              </a:rPr>
              <a:t>t</a:t>
            </a:r>
            <a:r>
              <a:rPr dirty="0" sz="4000" spc="-45" b="1">
                <a:latin typeface="Tahoma"/>
                <a:cs typeface="Tahoma"/>
              </a:rPr>
              <a:t>h</a:t>
            </a:r>
            <a:r>
              <a:rPr dirty="0" sz="4000" spc="-35" b="1">
                <a:latin typeface="Tahoma"/>
                <a:cs typeface="Tahoma"/>
              </a:rPr>
              <a:t>e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5" b="1">
                <a:latin typeface="Tahoma"/>
                <a:cs typeface="Tahoma"/>
              </a:rPr>
              <a:t>t</a:t>
            </a:r>
            <a:r>
              <a:rPr dirty="0" sz="4000" spc="-415" b="1">
                <a:latin typeface="Tahoma"/>
                <a:cs typeface="Tahoma"/>
              </a:rPr>
              <a:t>w</a:t>
            </a:r>
            <a:r>
              <a:rPr dirty="0" sz="4000" spc="35" b="1">
                <a:latin typeface="Tahoma"/>
                <a:cs typeface="Tahoma"/>
              </a:rPr>
              <a:t>o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55" b="1">
                <a:latin typeface="Tahoma"/>
                <a:cs typeface="Tahoma"/>
              </a:rPr>
              <a:t>d</a:t>
            </a:r>
            <a:r>
              <a:rPr dirty="0" sz="4000" spc="-130" b="1">
                <a:latin typeface="Tahoma"/>
                <a:cs typeface="Tahoma"/>
              </a:rPr>
              <a:t>a</a:t>
            </a:r>
            <a:r>
              <a:rPr dirty="0" sz="4000" spc="5" b="1">
                <a:latin typeface="Tahoma"/>
                <a:cs typeface="Tahoma"/>
              </a:rPr>
              <a:t>t</a:t>
            </a:r>
            <a:r>
              <a:rPr dirty="0" sz="4000" spc="-130" b="1">
                <a:latin typeface="Tahoma"/>
                <a:cs typeface="Tahoma"/>
              </a:rPr>
              <a:t>a</a:t>
            </a:r>
            <a:r>
              <a:rPr dirty="0" sz="4000" spc="-80" b="1">
                <a:latin typeface="Tahoma"/>
                <a:cs typeface="Tahoma"/>
              </a:rPr>
              <a:t>s</a:t>
            </a:r>
            <a:r>
              <a:rPr dirty="0" sz="4000" spc="-40" b="1">
                <a:latin typeface="Tahoma"/>
                <a:cs typeface="Tahoma"/>
              </a:rPr>
              <a:t>e</a:t>
            </a:r>
            <a:r>
              <a:rPr dirty="0" sz="4000" spc="5" b="1">
                <a:latin typeface="Tahoma"/>
                <a:cs typeface="Tahoma"/>
              </a:rPr>
              <a:t>t</a:t>
            </a:r>
            <a:r>
              <a:rPr dirty="0" sz="4000" spc="-75" b="1">
                <a:latin typeface="Tahoma"/>
                <a:cs typeface="Tahoma"/>
              </a:rPr>
              <a:t>s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-50" b="1">
                <a:latin typeface="Tahoma"/>
                <a:cs typeface="Tahoma"/>
              </a:rPr>
              <a:t>i</a:t>
            </a:r>
            <a:r>
              <a:rPr dirty="0" sz="4000" spc="-45" b="1">
                <a:latin typeface="Tahoma"/>
                <a:cs typeface="Tahoma"/>
              </a:rPr>
              <a:t>n</a:t>
            </a:r>
            <a:r>
              <a:rPr dirty="0" sz="4000" spc="5" b="1">
                <a:latin typeface="Tahoma"/>
                <a:cs typeface="Tahoma"/>
              </a:rPr>
              <a:t>t</a:t>
            </a:r>
            <a:r>
              <a:rPr dirty="0" sz="4000" spc="35" b="1">
                <a:latin typeface="Tahoma"/>
                <a:cs typeface="Tahoma"/>
              </a:rPr>
              <a:t>o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-125" b="1">
                <a:latin typeface="Tahoma"/>
                <a:cs typeface="Tahoma"/>
              </a:rPr>
              <a:t>a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-45" b="1">
                <a:latin typeface="Tahoma"/>
                <a:cs typeface="Tahoma"/>
              </a:rPr>
              <a:t>n</a:t>
            </a:r>
            <a:r>
              <a:rPr dirty="0" sz="4000" spc="-40" b="1">
                <a:latin typeface="Tahoma"/>
                <a:cs typeface="Tahoma"/>
              </a:rPr>
              <a:t>e</a:t>
            </a:r>
            <a:r>
              <a:rPr dirty="0" sz="4000" spc="-409" b="1">
                <a:latin typeface="Tahoma"/>
                <a:cs typeface="Tahoma"/>
              </a:rPr>
              <a:t>w</a:t>
            </a:r>
            <a:r>
              <a:rPr dirty="0" sz="4000" spc="-229" b="1">
                <a:latin typeface="Tahoma"/>
                <a:cs typeface="Tahoma"/>
              </a:rPr>
              <a:t> </a:t>
            </a:r>
            <a:r>
              <a:rPr dirty="0" sz="4000" spc="55" b="1">
                <a:latin typeface="Tahoma"/>
                <a:cs typeface="Tahoma"/>
              </a:rPr>
              <a:t>d</a:t>
            </a:r>
            <a:r>
              <a:rPr dirty="0" sz="4000" spc="-130" b="1">
                <a:latin typeface="Tahoma"/>
                <a:cs typeface="Tahoma"/>
              </a:rPr>
              <a:t>a</a:t>
            </a:r>
            <a:r>
              <a:rPr dirty="0" sz="4000" spc="5" b="1">
                <a:latin typeface="Tahoma"/>
                <a:cs typeface="Tahoma"/>
              </a:rPr>
              <a:t>t</a:t>
            </a:r>
            <a:r>
              <a:rPr dirty="0" sz="4000" spc="-130" b="1">
                <a:latin typeface="Tahoma"/>
                <a:cs typeface="Tahoma"/>
              </a:rPr>
              <a:t>a</a:t>
            </a:r>
            <a:r>
              <a:rPr dirty="0" sz="4000" spc="45" b="1">
                <a:latin typeface="Tahoma"/>
                <a:cs typeface="Tahoma"/>
              </a:rPr>
              <a:t>b</a:t>
            </a:r>
            <a:r>
              <a:rPr dirty="0" sz="4000" spc="-130" b="1">
                <a:latin typeface="Tahoma"/>
                <a:cs typeface="Tahoma"/>
              </a:rPr>
              <a:t>a</a:t>
            </a:r>
            <a:r>
              <a:rPr dirty="0" sz="4000" spc="-80" b="1">
                <a:latin typeface="Tahoma"/>
                <a:cs typeface="Tahoma"/>
              </a:rPr>
              <a:t>s</a:t>
            </a:r>
            <a:r>
              <a:rPr dirty="0" sz="4000" spc="-40" b="1">
                <a:latin typeface="Tahoma"/>
                <a:cs typeface="Tahoma"/>
              </a:rPr>
              <a:t>e</a:t>
            </a:r>
            <a:r>
              <a:rPr dirty="0" sz="4000" spc="-150" b="1"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046" y="439746"/>
            <a:ext cx="12001499" cy="4152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046" y="5143500"/>
            <a:ext cx="12487274" cy="3352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99172" y="1515272"/>
            <a:ext cx="4711065" cy="25685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4800" spc="-409">
                <a:latin typeface="Verdana"/>
                <a:cs typeface="Verdana"/>
              </a:rPr>
              <a:t>These</a:t>
            </a:r>
            <a:r>
              <a:rPr dirty="0" sz="4800" spc="-509">
                <a:latin typeface="Verdana"/>
                <a:cs typeface="Verdana"/>
              </a:rPr>
              <a:t> </a:t>
            </a:r>
            <a:r>
              <a:rPr dirty="0" sz="4800" spc="-409">
                <a:latin typeface="Verdana"/>
                <a:cs typeface="Verdana"/>
              </a:rPr>
              <a:t>are</a:t>
            </a:r>
            <a:r>
              <a:rPr dirty="0" sz="4800" spc="-509">
                <a:latin typeface="Verdana"/>
                <a:cs typeface="Verdana"/>
              </a:rPr>
              <a:t> </a:t>
            </a:r>
            <a:r>
              <a:rPr dirty="0" sz="4800" spc="-260">
                <a:latin typeface="Verdana"/>
                <a:cs typeface="Verdana"/>
              </a:rPr>
              <a:t>the  </a:t>
            </a:r>
            <a:r>
              <a:rPr dirty="0" sz="4800" spc="-365">
                <a:latin typeface="Verdana"/>
                <a:cs typeface="Verdana"/>
              </a:rPr>
              <a:t>datasets</a:t>
            </a:r>
            <a:r>
              <a:rPr dirty="0" sz="4800" spc="-509">
                <a:latin typeface="Verdana"/>
                <a:cs typeface="Verdana"/>
              </a:rPr>
              <a:t> </a:t>
            </a:r>
            <a:r>
              <a:rPr dirty="0" sz="4800" spc="-275">
                <a:latin typeface="Verdana"/>
                <a:cs typeface="Verdana"/>
              </a:rPr>
              <a:t>before  </a:t>
            </a:r>
            <a:r>
              <a:rPr dirty="0" sz="4800" spc="-340">
                <a:latin typeface="Verdana"/>
                <a:cs typeface="Verdana"/>
              </a:rPr>
              <a:t>preprocess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566" y="1028700"/>
            <a:ext cx="9515474" cy="4114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566" y="5450184"/>
            <a:ext cx="12239624" cy="4305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56276" y="2435807"/>
            <a:ext cx="6673215" cy="3016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</a:pPr>
            <a:r>
              <a:rPr dirty="0" sz="5600" spc="-434" b="1">
                <a:latin typeface="Verdana"/>
                <a:cs typeface="Verdana"/>
              </a:rPr>
              <a:t>Datasets</a:t>
            </a:r>
            <a:endParaRPr sz="5600">
              <a:latin typeface="Verdana"/>
              <a:cs typeface="Verdana"/>
            </a:endParaRPr>
          </a:p>
          <a:p>
            <a:pPr marL="12700" marR="5080">
              <a:lnSpc>
                <a:spcPct val="131000"/>
              </a:lnSpc>
              <a:spcBef>
                <a:spcPts val="4585"/>
              </a:spcBef>
            </a:pPr>
            <a:r>
              <a:rPr dirty="0" sz="2700" spc="-229" b="1">
                <a:latin typeface="Verdana"/>
                <a:cs typeface="Verdana"/>
              </a:rPr>
              <a:t>These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229" b="1">
                <a:latin typeface="Verdana"/>
                <a:cs typeface="Verdana"/>
              </a:rPr>
              <a:t>are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204" b="1">
                <a:latin typeface="Verdana"/>
                <a:cs typeface="Verdana"/>
              </a:rPr>
              <a:t>our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420" b="1">
                <a:latin typeface="Verdana"/>
                <a:cs typeface="Verdana"/>
              </a:rPr>
              <a:t>2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204" b="1">
                <a:latin typeface="Verdana"/>
                <a:cs typeface="Verdana"/>
              </a:rPr>
              <a:t>datasets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180" b="1">
                <a:latin typeface="Verdana"/>
                <a:cs typeface="Verdana"/>
              </a:rPr>
              <a:t>in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190" b="1">
                <a:latin typeface="Verdana"/>
                <a:cs typeface="Verdana"/>
              </a:rPr>
              <a:t>tabular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170" b="1">
                <a:latin typeface="Verdana"/>
                <a:cs typeface="Verdana"/>
              </a:rPr>
              <a:t>form  </a:t>
            </a:r>
            <a:r>
              <a:rPr dirty="0" sz="2700" spc="-235" b="1">
                <a:latin typeface="Verdana"/>
                <a:cs typeface="Verdana"/>
              </a:rPr>
              <a:t>Query: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165" b="1">
                <a:latin typeface="Verdana"/>
                <a:cs typeface="Verdana"/>
              </a:rPr>
              <a:t>select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660" b="1">
                <a:latin typeface="Verdana"/>
                <a:cs typeface="Verdana"/>
              </a:rPr>
              <a:t>*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200" b="1">
                <a:latin typeface="Verdana"/>
                <a:cs typeface="Verdana"/>
              </a:rPr>
              <a:t>from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215" b="1">
                <a:latin typeface="Verdana"/>
                <a:cs typeface="Verdana"/>
              </a:rPr>
              <a:t>player_details</a:t>
            </a:r>
            <a:endParaRPr sz="2700">
              <a:latin typeface="Verdana"/>
              <a:cs typeface="Verdana"/>
            </a:endParaRPr>
          </a:p>
          <a:p>
            <a:pPr marL="1225550">
              <a:lnSpc>
                <a:spcPct val="100000"/>
              </a:lnSpc>
              <a:spcBef>
                <a:spcPts val="509"/>
              </a:spcBef>
            </a:pPr>
            <a:r>
              <a:rPr dirty="0" sz="2700" spc="-165" b="1">
                <a:latin typeface="Verdana"/>
                <a:cs typeface="Verdana"/>
              </a:rPr>
              <a:t>select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660" b="1">
                <a:latin typeface="Verdana"/>
                <a:cs typeface="Verdana"/>
              </a:rPr>
              <a:t>*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200" b="1">
                <a:latin typeface="Verdana"/>
                <a:cs typeface="Verdana"/>
              </a:rPr>
              <a:t>from</a:t>
            </a:r>
            <a:r>
              <a:rPr dirty="0" sz="2700" spc="-290" b="1">
                <a:latin typeface="Verdana"/>
                <a:cs typeface="Verdana"/>
              </a:rPr>
              <a:t> </a:t>
            </a:r>
            <a:r>
              <a:rPr dirty="0" sz="2700" spc="-225" b="1">
                <a:latin typeface="Verdana"/>
                <a:cs typeface="Verdana"/>
              </a:rPr>
              <a:t>level_details2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81480" y="408305"/>
            <a:ext cx="629094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300">
                <a:latin typeface="Verdana"/>
                <a:cs typeface="Verdana"/>
              </a:rPr>
              <a:t>Datasets</a:t>
            </a:r>
            <a:r>
              <a:rPr dirty="0" sz="3900" spc="-415">
                <a:latin typeface="Verdana"/>
                <a:cs typeface="Verdana"/>
              </a:rPr>
              <a:t> </a:t>
            </a:r>
            <a:r>
              <a:rPr dirty="0" sz="3900" spc="-254">
                <a:latin typeface="Verdana"/>
                <a:cs typeface="Verdana"/>
              </a:rPr>
              <a:t>after</a:t>
            </a:r>
            <a:r>
              <a:rPr dirty="0" sz="3900" spc="-415">
                <a:latin typeface="Verdana"/>
                <a:cs typeface="Verdana"/>
              </a:rPr>
              <a:t> </a:t>
            </a:r>
            <a:r>
              <a:rPr dirty="0" sz="3900" spc="-275">
                <a:latin typeface="Verdana"/>
                <a:cs typeface="Verdana"/>
              </a:rPr>
              <a:t>preprocess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021" y="794687"/>
            <a:ext cx="7353299" cy="5238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5333" y="683549"/>
            <a:ext cx="8030845" cy="188277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20"/>
              <a:t>Q</a:t>
            </a:r>
            <a:r>
              <a:rPr dirty="0" sz="3500" spc="-390"/>
              <a:t>1</a:t>
            </a:r>
            <a:r>
              <a:rPr dirty="0" sz="3500" spc="-130"/>
              <a:t>.</a:t>
            </a:r>
            <a:r>
              <a:rPr dirty="0" sz="3500" spc="-204"/>
              <a:t> </a:t>
            </a:r>
            <a:r>
              <a:rPr dirty="0" sz="3500" spc="-15"/>
              <a:t>E</a:t>
            </a:r>
            <a:r>
              <a:rPr dirty="0" sz="3500" spc="-310"/>
              <a:t>x</a:t>
            </a:r>
            <a:r>
              <a:rPr dirty="0" sz="3500" spc="5"/>
              <a:t>t</a:t>
            </a:r>
            <a:r>
              <a:rPr dirty="0" sz="3500" spc="-45"/>
              <a:t>r</a:t>
            </a:r>
            <a:r>
              <a:rPr dirty="0" sz="3500" spc="-114"/>
              <a:t>a</a:t>
            </a:r>
            <a:r>
              <a:rPr dirty="0" sz="3500" spc="90"/>
              <a:t>c</a:t>
            </a:r>
            <a:r>
              <a:rPr dirty="0" sz="3500" spc="10"/>
              <a:t>t</a:t>
            </a:r>
            <a:r>
              <a:rPr dirty="0" sz="3500" spc="-204"/>
              <a:t> </a:t>
            </a:r>
            <a:r>
              <a:rPr dirty="0" sz="3500" spc="-785"/>
              <a:t>`</a:t>
            </a:r>
            <a:r>
              <a:rPr dirty="0" sz="3500" spc="-25"/>
              <a:t>P</a:t>
            </a:r>
            <a:r>
              <a:rPr dirty="0" sz="3500" spc="-630"/>
              <a:t>_</a:t>
            </a:r>
            <a:r>
              <a:rPr dirty="0" sz="3500" spc="-555"/>
              <a:t>I</a:t>
            </a:r>
            <a:r>
              <a:rPr dirty="0" sz="3500" spc="15"/>
              <a:t>D</a:t>
            </a:r>
            <a:r>
              <a:rPr dirty="0" sz="3500" spc="-785"/>
              <a:t>`</a:t>
            </a:r>
            <a:r>
              <a:rPr dirty="0" sz="3500" spc="-125"/>
              <a:t>,</a:t>
            </a:r>
            <a:r>
              <a:rPr dirty="0" sz="3500" spc="-204"/>
              <a:t> </a:t>
            </a:r>
            <a:r>
              <a:rPr dirty="0" sz="3500" spc="-785"/>
              <a:t>`</a:t>
            </a:r>
            <a:r>
              <a:rPr dirty="0" sz="3500" spc="15"/>
              <a:t>D</a:t>
            </a:r>
            <a:r>
              <a:rPr dirty="0" sz="3500" spc="-35"/>
              <a:t>e</a:t>
            </a:r>
            <a:r>
              <a:rPr dirty="0" sz="3500" spc="-5"/>
              <a:t>v</a:t>
            </a:r>
            <a:r>
              <a:rPr dirty="0" sz="3500" spc="-630"/>
              <a:t>_</a:t>
            </a:r>
            <a:r>
              <a:rPr dirty="0" sz="3500" spc="-555"/>
              <a:t>I</a:t>
            </a:r>
            <a:r>
              <a:rPr dirty="0" sz="3500" spc="15"/>
              <a:t>D</a:t>
            </a:r>
            <a:r>
              <a:rPr dirty="0" sz="3500" spc="-785"/>
              <a:t>`</a:t>
            </a:r>
            <a:r>
              <a:rPr dirty="0" sz="3500" spc="-125"/>
              <a:t>,</a:t>
            </a:r>
            <a:r>
              <a:rPr dirty="0" sz="3500" spc="-204"/>
              <a:t> </a:t>
            </a:r>
            <a:r>
              <a:rPr dirty="0" sz="3500" spc="-785"/>
              <a:t>`</a:t>
            </a:r>
            <a:r>
              <a:rPr dirty="0" sz="3500" spc="-25"/>
              <a:t>P</a:t>
            </a:r>
            <a:r>
              <a:rPr dirty="0" sz="3500" spc="35"/>
              <a:t>N</a:t>
            </a:r>
            <a:r>
              <a:rPr dirty="0" sz="3500" spc="-114"/>
              <a:t>a</a:t>
            </a:r>
            <a:r>
              <a:rPr dirty="0" sz="3500" spc="-85"/>
              <a:t>m</a:t>
            </a:r>
            <a:r>
              <a:rPr dirty="0" sz="3500" spc="-35"/>
              <a:t>e</a:t>
            </a:r>
            <a:r>
              <a:rPr dirty="0" sz="3500" spc="-785"/>
              <a:t>`</a:t>
            </a:r>
            <a:r>
              <a:rPr dirty="0" sz="3500" spc="-120"/>
              <a:t>,  </a:t>
            </a:r>
            <a:r>
              <a:rPr dirty="0" sz="3500" spc="-35"/>
              <a:t>and</a:t>
            </a:r>
            <a:r>
              <a:rPr dirty="0" sz="3500" spc="-204"/>
              <a:t> </a:t>
            </a:r>
            <a:r>
              <a:rPr dirty="0" sz="3500" spc="-125"/>
              <a:t>`Difficulty_level`</a:t>
            </a:r>
            <a:r>
              <a:rPr dirty="0" sz="3500" spc="-200"/>
              <a:t> </a:t>
            </a:r>
            <a:r>
              <a:rPr dirty="0" sz="3500" spc="20"/>
              <a:t>of</a:t>
            </a:r>
            <a:r>
              <a:rPr dirty="0" sz="3500" spc="-200"/>
              <a:t> </a:t>
            </a:r>
            <a:r>
              <a:rPr dirty="0" sz="3500" spc="-25"/>
              <a:t>all</a:t>
            </a:r>
            <a:r>
              <a:rPr dirty="0" sz="3500" spc="-200"/>
              <a:t> </a:t>
            </a:r>
            <a:r>
              <a:rPr dirty="0" sz="3500" spc="-30"/>
              <a:t>players</a:t>
            </a:r>
            <a:r>
              <a:rPr dirty="0" sz="3500" spc="-200"/>
              <a:t> </a:t>
            </a:r>
            <a:r>
              <a:rPr dirty="0" sz="3500" spc="-55"/>
              <a:t>at </a:t>
            </a:r>
            <a:r>
              <a:rPr dirty="0" sz="3500" spc="-1015"/>
              <a:t> </a:t>
            </a:r>
            <a:r>
              <a:rPr dirty="0" sz="3500" spc="-10"/>
              <a:t>Level</a:t>
            </a:r>
            <a:r>
              <a:rPr dirty="0" sz="3500" spc="-210"/>
              <a:t> </a:t>
            </a:r>
            <a:r>
              <a:rPr dirty="0" sz="3500" spc="40"/>
              <a:t>0.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8304860" y="2818354"/>
            <a:ext cx="8997315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900" spc="-10" b="1">
                <a:latin typeface="Tahoma"/>
                <a:cs typeface="Tahoma"/>
              </a:rPr>
              <a:t>SELECT </a:t>
            </a:r>
            <a:r>
              <a:rPr dirty="0" sz="2900" spc="-110" b="1">
                <a:latin typeface="Tahoma"/>
                <a:cs typeface="Tahoma"/>
              </a:rPr>
              <a:t>level_details2.P_ID, </a:t>
            </a:r>
            <a:r>
              <a:rPr dirty="0" sz="2900" spc="-100" b="1">
                <a:latin typeface="Tahoma"/>
                <a:cs typeface="Tahoma"/>
              </a:rPr>
              <a:t>level_details2.Dev_ID, </a:t>
            </a:r>
            <a:r>
              <a:rPr dirty="0" sz="2900" spc="-835" b="1">
                <a:latin typeface="Tahoma"/>
                <a:cs typeface="Tahoma"/>
              </a:rPr>
              <a:t> </a:t>
            </a:r>
            <a:r>
              <a:rPr dirty="0" sz="2900" spc="-60" b="1">
                <a:latin typeface="Tahoma"/>
                <a:cs typeface="Tahoma"/>
              </a:rPr>
              <a:t>player_details.PName, </a:t>
            </a:r>
            <a:r>
              <a:rPr dirty="0" sz="2900" spc="-45" b="1">
                <a:latin typeface="Tahoma"/>
                <a:cs typeface="Tahoma"/>
              </a:rPr>
              <a:t>level_details2.Difficulty </a:t>
            </a:r>
            <a:r>
              <a:rPr dirty="0" sz="2900" spc="-40" b="1">
                <a:latin typeface="Tahoma"/>
                <a:cs typeface="Tahoma"/>
              </a:rPr>
              <a:t> </a:t>
            </a:r>
            <a:r>
              <a:rPr dirty="0" sz="2900" spc="-25" b="1">
                <a:latin typeface="Tahoma"/>
                <a:cs typeface="Tahoma"/>
              </a:rPr>
              <a:t>FROM</a:t>
            </a:r>
            <a:r>
              <a:rPr dirty="0" sz="2900" spc="-175" b="1">
                <a:latin typeface="Tahoma"/>
                <a:cs typeface="Tahoma"/>
              </a:rPr>
              <a:t> </a:t>
            </a:r>
            <a:r>
              <a:rPr dirty="0" sz="2900" spc="-70" b="1">
                <a:latin typeface="Tahoma"/>
                <a:cs typeface="Tahoma"/>
              </a:rPr>
              <a:t>level_details2</a:t>
            </a: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algn="ctr" marL="941069" marR="846455" indent="-86995">
              <a:lnSpc>
                <a:spcPct val="116399"/>
              </a:lnSpc>
              <a:tabLst>
                <a:tab pos="4555490" algn="l"/>
              </a:tabLst>
            </a:pPr>
            <a:r>
              <a:rPr dirty="0" sz="2900" spc="-50" b="1">
                <a:latin typeface="Tahoma"/>
                <a:cs typeface="Tahoma"/>
              </a:rPr>
              <a:t>JOIN</a:t>
            </a:r>
            <a:r>
              <a:rPr dirty="0" sz="2900" spc="-80" b="1">
                <a:latin typeface="Tahoma"/>
                <a:cs typeface="Tahoma"/>
              </a:rPr>
              <a:t> </a:t>
            </a:r>
            <a:r>
              <a:rPr dirty="0" sz="2900" spc="-60" b="1">
                <a:latin typeface="Tahoma"/>
                <a:cs typeface="Tahoma"/>
              </a:rPr>
              <a:t>player_details	</a:t>
            </a:r>
            <a:r>
              <a:rPr dirty="0" sz="2900" spc="25" b="1">
                <a:latin typeface="Tahoma"/>
                <a:cs typeface="Tahoma"/>
              </a:rPr>
              <a:t>ON </a:t>
            </a:r>
            <a:r>
              <a:rPr dirty="0" sz="2900" spc="30" b="1">
                <a:latin typeface="Tahoma"/>
                <a:cs typeface="Tahoma"/>
              </a:rPr>
              <a:t> </a:t>
            </a:r>
            <a:r>
              <a:rPr dirty="0" sz="2900" spc="15" b="1">
                <a:latin typeface="Tahoma"/>
                <a:cs typeface="Tahoma"/>
              </a:rPr>
              <a:t>l</a:t>
            </a:r>
            <a:r>
              <a:rPr dirty="0" sz="2900" spc="-30" b="1">
                <a:latin typeface="Tahoma"/>
                <a:cs typeface="Tahoma"/>
              </a:rPr>
              <a:t>e</a:t>
            </a:r>
            <a:r>
              <a:rPr dirty="0" sz="2900" spc="-5" b="1">
                <a:latin typeface="Tahoma"/>
                <a:cs typeface="Tahoma"/>
              </a:rPr>
              <a:t>v</a:t>
            </a:r>
            <a:r>
              <a:rPr dirty="0" sz="2900" spc="-30" b="1">
                <a:latin typeface="Tahoma"/>
                <a:cs typeface="Tahoma"/>
              </a:rPr>
              <a:t>e</a:t>
            </a:r>
            <a:r>
              <a:rPr dirty="0" sz="2900" spc="15" b="1">
                <a:latin typeface="Tahoma"/>
                <a:cs typeface="Tahoma"/>
              </a:rPr>
              <a:t>l</a:t>
            </a:r>
            <a:r>
              <a:rPr dirty="0" sz="2900" spc="-525" b="1">
                <a:latin typeface="Tahoma"/>
                <a:cs typeface="Tahoma"/>
              </a:rPr>
              <a:t>_</a:t>
            </a:r>
            <a:r>
              <a:rPr dirty="0" sz="2900" spc="40" b="1">
                <a:latin typeface="Tahoma"/>
                <a:cs typeface="Tahoma"/>
              </a:rPr>
              <a:t>d</a:t>
            </a:r>
            <a:r>
              <a:rPr dirty="0" sz="2900" spc="-30" b="1">
                <a:latin typeface="Tahoma"/>
                <a:cs typeface="Tahoma"/>
              </a:rPr>
              <a:t>e</a:t>
            </a:r>
            <a:r>
              <a:rPr dirty="0" sz="2900" b="1">
                <a:latin typeface="Tahoma"/>
                <a:cs typeface="Tahoma"/>
              </a:rPr>
              <a:t>t</a:t>
            </a:r>
            <a:r>
              <a:rPr dirty="0" sz="2900" spc="-95" b="1">
                <a:latin typeface="Tahoma"/>
                <a:cs typeface="Tahoma"/>
              </a:rPr>
              <a:t>a</a:t>
            </a:r>
            <a:r>
              <a:rPr dirty="0" sz="2900" spc="-40" b="1">
                <a:latin typeface="Tahoma"/>
                <a:cs typeface="Tahoma"/>
              </a:rPr>
              <a:t>i</a:t>
            </a:r>
            <a:r>
              <a:rPr dirty="0" sz="2900" spc="15" b="1">
                <a:latin typeface="Tahoma"/>
                <a:cs typeface="Tahoma"/>
              </a:rPr>
              <a:t>l</a:t>
            </a:r>
            <a:r>
              <a:rPr dirty="0" sz="2900" spc="-60" b="1">
                <a:latin typeface="Tahoma"/>
                <a:cs typeface="Tahoma"/>
              </a:rPr>
              <a:t>s</a:t>
            </a:r>
            <a:r>
              <a:rPr dirty="0" sz="2900" spc="-240" b="1">
                <a:latin typeface="Tahoma"/>
                <a:cs typeface="Tahoma"/>
              </a:rPr>
              <a:t>2</a:t>
            </a:r>
            <a:r>
              <a:rPr dirty="0" sz="2900" spc="-114" b="1">
                <a:latin typeface="Tahoma"/>
                <a:cs typeface="Tahoma"/>
              </a:rPr>
              <a:t>.</a:t>
            </a:r>
            <a:r>
              <a:rPr dirty="0" sz="2900" spc="-20" b="1">
                <a:latin typeface="Tahoma"/>
                <a:cs typeface="Tahoma"/>
              </a:rPr>
              <a:t>P</a:t>
            </a:r>
            <a:r>
              <a:rPr dirty="0" sz="2900" spc="-525" b="1">
                <a:latin typeface="Tahoma"/>
                <a:cs typeface="Tahoma"/>
              </a:rPr>
              <a:t>_</a:t>
            </a:r>
            <a:r>
              <a:rPr dirty="0" sz="2900" spc="-459" b="1">
                <a:latin typeface="Tahoma"/>
                <a:cs typeface="Tahoma"/>
              </a:rPr>
              <a:t>I</a:t>
            </a:r>
            <a:r>
              <a:rPr dirty="0" sz="2900" spc="15" b="1">
                <a:latin typeface="Tahoma"/>
                <a:cs typeface="Tahoma"/>
              </a:rPr>
              <a:t>D</a:t>
            </a:r>
            <a:r>
              <a:rPr dirty="0" sz="2900" spc="-170" b="1">
                <a:latin typeface="Tahoma"/>
                <a:cs typeface="Tahoma"/>
              </a:rPr>
              <a:t> </a:t>
            </a:r>
            <a:r>
              <a:rPr dirty="0" sz="2900" spc="-775" b="1">
                <a:latin typeface="Tahoma"/>
                <a:cs typeface="Tahoma"/>
              </a:rPr>
              <a:t>=</a:t>
            </a:r>
            <a:r>
              <a:rPr dirty="0" sz="2900" spc="-170" b="1">
                <a:latin typeface="Tahoma"/>
                <a:cs typeface="Tahoma"/>
              </a:rPr>
              <a:t> </a:t>
            </a:r>
            <a:r>
              <a:rPr dirty="0" sz="2900" spc="40" b="1">
                <a:latin typeface="Tahoma"/>
                <a:cs typeface="Tahoma"/>
              </a:rPr>
              <a:t>p</a:t>
            </a:r>
            <a:r>
              <a:rPr dirty="0" sz="2900" spc="15" b="1">
                <a:latin typeface="Tahoma"/>
                <a:cs typeface="Tahoma"/>
              </a:rPr>
              <a:t>l</a:t>
            </a:r>
            <a:r>
              <a:rPr dirty="0" sz="2900" spc="-95" b="1">
                <a:latin typeface="Tahoma"/>
                <a:cs typeface="Tahoma"/>
              </a:rPr>
              <a:t>a</a:t>
            </a:r>
            <a:r>
              <a:rPr dirty="0" sz="2900" b="1">
                <a:latin typeface="Tahoma"/>
                <a:cs typeface="Tahoma"/>
              </a:rPr>
              <a:t>y</a:t>
            </a:r>
            <a:r>
              <a:rPr dirty="0" sz="2900" spc="-30" b="1">
                <a:latin typeface="Tahoma"/>
                <a:cs typeface="Tahoma"/>
              </a:rPr>
              <a:t>e</a:t>
            </a:r>
            <a:r>
              <a:rPr dirty="0" sz="2900" spc="-40" b="1">
                <a:latin typeface="Tahoma"/>
                <a:cs typeface="Tahoma"/>
              </a:rPr>
              <a:t>r</a:t>
            </a:r>
            <a:r>
              <a:rPr dirty="0" sz="2900" spc="-525" b="1">
                <a:latin typeface="Tahoma"/>
                <a:cs typeface="Tahoma"/>
              </a:rPr>
              <a:t>_</a:t>
            </a:r>
            <a:r>
              <a:rPr dirty="0" sz="2900" spc="40" b="1">
                <a:latin typeface="Tahoma"/>
                <a:cs typeface="Tahoma"/>
              </a:rPr>
              <a:t>d</a:t>
            </a:r>
            <a:r>
              <a:rPr dirty="0" sz="2900" spc="-30" b="1">
                <a:latin typeface="Tahoma"/>
                <a:cs typeface="Tahoma"/>
              </a:rPr>
              <a:t>e</a:t>
            </a:r>
            <a:r>
              <a:rPr dirty="0" sz="2900" b="1">
                <a:latin typeface="Tahoma"/>
                <a:cs typeface="Tahoma"/>
              </a:rPr>
              <a:t>t</a:t>
            </a:r>
            <a:r>
              <a:rPr dirty="0" sz="2900" spc="-95" b="1">
                <a:latin typeface="Tahoma"/>
                <a:cs typeface="Tahoma"/>
              </a:rPr>
              <a:t>a</a:t>
            </a:r>
            <a:r>
              <a:rPr dirty="0" sz="2900" spc="-40" b="1">
                <a:latin typeface="Tahoma"/>
                <a:cs typeface="Tahoma"/>
              </a:rPr>
              <a:t>i</a:t>
            </a:r>
            <a:r>
              <a:rPr dirty="0" sz="2900" spc="15" b="1">
                <a:latin typeface="Tahoma"/>
                <a:cs typeface="Tahoma"/>
              </a:rPr>
              <a:t>l</a:t>
            </a:r>
            <a:r>
              <a:rPr dirty="0" sz="2900" spc="-60" b="1">
                <a:latin typeface="Tahoma"/>
                <a:cs typeface="Tahoma"/>
              </a:rPr>
              <a:t>s</a:t>
            </a:r>
            <a:r>
              <a:rPr dirty="0" sz="2900" spc="-114" b="1">
                <a:latin typeface="Tahoma"/>
                <a:cs typeface="Tahoma"/>
              </a:rPr>
              <a:t>.</a:t>
            </a:r>
            <a:r>
              <a:rPr dirty="0" sz="2900" spc="-20" b="1">
                <a:latin typeface="Tahoma"/>
                <a:cs typeface="Tahoma"/>
              </a:rPr>
              <a:t>P</a:t>
            </a:r>
            <a:r>
              <a:rPr dirty="0" sz="2900" spc="-525" b="1">
                <a:latin typeface="Tahoma"/>
                <a:cs typeface="Tahoma"/>
              </a:rPr>
              <a:t>_</a:t>
            </a:r>
            <a:r>
              <a:rPr dirty="0" sz="2900" spc="-459" b="1">
                <a:latin typeface="Tahoma"/>
                <a:cs typeface="Tahoma"/>
              </a:rPr>
              <a:t>I</a:t>
            </a:r>
            <a:r>
              <a:rPr dirty="0" sz="2900" spc="10" b="1">
                <a:latin typeface="Tahoma"/>
                <a:cs typeface="Tahoma"/>
              </a:rPr>
              <a:t>D  </a:t>
            </a:r>
            <a:r>
              <a:rPr dirty="0" sz="2900" spc="-280" b="1">
                <a:latin typeface="Tahoma"/>
                <a:cs typeface="Tahoma"/>
              </a:rPr>
              <a:t>W</a:t>
            </a:r>
            <a:r>
              <a:rPr dirty="0" sz="2900" spc="60" b="1">
                <a:latin typeface="Tahoma"/>
                <a:cs typeface="Tahoma"/>
              </a:rPr>
              <a:t>H</a:t>
            </a:r>
            <a:r>
              <a:rPr dirty="0" sz="2900" spc="-10" b="1">
                <a:latin typeface="Tahoma"/>
                <a:cs typeface="Tahoma"/>
              </a:rPr>
              <a:t>E</a:t>
            </a:r>
            <a:r>
              <a:rPr dirty="0" sz="2900" spc="-175" b="1">
                <a:latin typeface="Tahoma"/>
                <a:cs typeface="Tahoma"/>
              </a:rPr>
              <a:t>R</a:t>
            </a:r>
            <a:r>
              <a:rPr dirty="0" sz="2900" spc="-5" b="1">
                <a:latin typeface="Tahoma"/>
                <a:cs typeface="Tahoma"/>
              </a:rPr>
              <a:t>E</a:t>
            </a:r>
            <a:r>
              <a:rPr dirty="0" sz="2900" spc="-170" b="1">
                <a:latin typeface="Tahoma"/>
                <a:cs typeface="Tahoma"/>
              </a:rPr>
              <a:t> </a:t>
            </a:r>
            <a:r>
              <a:rPr dirty="0" sz="2900" spc="15" b="1">
                <a:latin typeface="Tahoma"/>
                <a:cs typeface="Tahoma"/>
              </a:rPr>
              <a:t>l</a:t>
            </a:r>
            <a:r>
              <a:rPr dirty="0" sz="2900" spc="-30" b="1">
                <a:latin typeface="Tahoma"/>
                <a:cs typeface="Tahoma"/>
              </a:rPr>
              <a:t>e</a:t>
            </a:r>
            <a:r>
              <a:rPr dirty="0" sz="2900" spc="-5" b="1">
                <a:latin typeface="Tahoma"/>
                <a:cs typeface="Tahoma"/>
              </a:rPr>
              <a:t>v</a:t>
            </a:r>
            <a:r>
              <a:rPr dirty="0" sz="2900" spc="-30" b="1">
                <a:latin typeface="Tahoma"/>
                <a:cs typeface="Tahoma"/>
              </a:rPr>
              <a:t>e</a:t>
            </a:r>
            <a:r>
              <a:rPr dirty="0" sz="2900" spc="15" b="1">
                <a:latin typeface="Tahoma"/>
                <a:cs typeface="Tahoma"/>
              </a:rPr>
              <a:t>l</a:t>
            </a:r>
            <a:r>
              <a:rPr dirty="0" sz="2900" spc="-525" b="1">
                <a:latin typeface="Tahoma"/>
                <a:cs typeface="Tahoma"/>
              </a:rPr>
              <a:t>_</a:t>
            </a:r>
            <a:r>
              <a:rPr dirty="0" sz="2900" spc="40" b="1">
                <a:latin typeface="Tahoma"/>
                <a:cs typeface="Tahoma"/>
              </a:rPr>
              <a:t>d</a:t>
            </a:r>
            <a:r>
              <a:rPr dirty="0" sz="2900" spc="-30" b="1">
                <a:latin typeface="Tahoma"/>
                <a:cs typeface="Tahoma"/>
              </a:rPr>
              <a:t>e</a:t>
            </a:r>
            <a:r>
              <a:rPr dirty="0" sz="2900" b="1">
                <a:latin typeface="Tahoma"/>
                <a:cs typeface="Tahoma"/>
              </a:rPr>
              <a:t>t</a:t>
            </a:r>
            <a:r>
              <a:rPr dirty="0" sz="2900" spc="-95" b="1">
                <a:latin typeface="Tahoma"/>
                <a:cs typeface="Tahoma"/>
              </a:rPr>
              <a:t>a</a:t>
            </a:r>
            <a:r>
              <a:rPr dirty="0" sz="2900" spc="-40" b="1">
                <a:latin typeface="Tahoma"/>
                <a:cs typeface="Tahoma"/>
              </a:rPr>
              <a:t>i</a:t>
            </a:r>
            <a:r>
              <a:rPr dirty="0" sz="2900" spc="15" b="1">
                <a:latin typeface="Tahoma"/>
                <a:cs typeface="Tahoma"/>
              </a:rPr>
              <a:t>l</a:t>
            </a:r>
            <a:r>
              <a:rPr dirty="0" sz="2900" spc="-60" b="1">
                <a:latin typeface="Tahoma"/>
                <a:cs typeface="Tahoma"/>
              </a:rPr>
              <a:t>s</a:t>
            </a:r>
            <a:r>
              <a:rPr dirty="0" sz="2900" spc="-240" b="1">
                <a:latin typeface="Tahoma"/>
                <a:cs typeface="Tahoma"/>
              </a:rPr>
              <a:t>2</a:t>
            </a:r>
            <a:r>
              <a:rPr dirty="0" sz="2900" spc="-114" b="1">
                <a:latin typeface="Tahoma"/>
                <a:cs typeface="Tahoma"/>
              </a:rPr>
              <a:t>.</a:t>
            </a:r>
            <a:r>
              <a:rPr dirty="0" sz="2900" spc="10" b="1">
                <a:latin typeface="Tahoma"/>
                <a:cs typeface="Tahoma"/>
              </a:rPr>
              <a:t>L</a:t>
            </a:r>
            <a:r>
              <a:rPr dirty="0" sz="2900" spc="-30" b="1">
                <a:latin typeface="Tahoma"/>
                <a:cs typeface="Tahoma"/>
              </a:rPr>
              <a:t>e</a:t>
            </a:r>
            <a:r>
              <a:rPr dirty="0" sz="2900" spc="-5" b="1">
                <a:latin typeface="Tahoma"/>
                <a:cs typeface="Tahoma"/>
              </a:rPr>
              <a:t>v</a:t>
            </a:r>
            <a:r>
              <a:rPr dirty="0" sz="2900" spc="-30" b="1">
                <a:latin typeface="Tahoma"/>
                <a:cs typeface="Tahoma"/>
              </a:rPr>
              <a:t>e</a:t>
            </a:r>
            <a:r>
              <a:rPr dirty="0" sz="2900" spc="20" b="1">
                <a:latin typeface="Tahoma"/>
                <a:cs typeface="Tahoma"/>
              </a:rPr>
              <a:t>l</a:t>
            </a:r>
            <a:r>
              <a:rPr dirty="0" sz="2900" spc="-170" b="1">
                <a:latin typeface="Tahoma"/>
                <a:cs typeface="Tahoma"/>
              </a:rPr>
              <a:t> </a:t>
            </a:r>
            <a:r>
              <a:rPr dirty="0" sz="2900" spc="-775" b="1">
                <a:latin typeface="Tahoma"/>
                <a:cs typeface="Tahoma"/>
              </a:rPr>
              <a:t>=</a:t>
            </a:r>
            <a:r>
              <a:rPr dirty="0" sz="2900" spc="-170" b="1">
                <a:latin typeface="Tahoma"/>
                <a:cs typeface="Tahoma"/>
              </a:rPr>
              <a:t> </a:t>
            </a:r>
            <a:r>
              <a:rPr dirty="0" sz="2900" spc="170" b="1">
                <a:latin typeface="Tahoma"/>
                <a:cs typeface="Tahoma"/>
              </a:rPr>
              <a:t>0</a:t>
            </a:r>
            <a:r>
              <a:rPr dirty="0" sz="2900" spc="-250" b="1">
                <a:latin typeface="Tahoma"/>
                <a:cs typeface="Tahoma"/>
              </a:rPr>
              <a:t>;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535" y="3406139"/>
            <a:ext cx="7924799" cy="2076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0842" y="681386"/>
            <a:ext cx="11179175" cy="1206500"/>
          </a:xfrm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3300" spc="10">
                <a:latin typeface="Arial"/>
                <a:cs typeface="Arial"/>
              </a:rPr>
              <a:t>Q2.</a:t>
            </a:r>
            <a:r>
              <a:rPr dirty="0" sz="3300" spc="-95">
                <a:latin typeface="Arial"/>
                <a:cs typeface="Arial"/>
              </a:rPr>
              <a:t> </a:t>
            </a:r>
            <a:r>
              <a:rPr dirty="0" sz="3300" spc="35">
                <a:latin typeface="Arial"/>
                <a:cs typeface="Arial"/>
              </a:rPr>
              <a:t>Find</a:t>
            </a:r>
            <a:r>
              <a:rPr dirty="0" sz="3300" spc="-95">
                <a:latin typeface="Arial"/>
                <a:cs typeface="Arial"/>
              </a:rPr>
              <a:t> </a:t>
            </a:r>
            <a:r>
              <a:rPr dirty="0" sz="3300" spc="10">
                <a:latin typeface="Arial"/>
                <a:cs typeface="Arial"/>
              </a:rPr>
              <a:t>`Level1_code`wise</a:t>
            </a:r>
            <a:r>
              <a:rPr dirty="0" sz="3300" spc="-95">
                <a:latin typeface="Arial"/>
                <a:cs typeface="Arial"/>
              </a:rPr>
              <a:t> </a:t>
            </a:r>
            <a:r>
              <a:rPr dirty="0" sz="3300" spc="50">
                <a:latin typeface="Arial"/>
                <a:cs typeface="Arial"/>
              </a:rPr>
              <a:t>average</a:t>
            </a:r>
            <a:r>
              <a:rPr dirty="0" sz="3300" spc="-90">
                <a:latin typeface="Arial"/>
                <a:cs typeface="Arial"/>
              </a:rPr>
              <a:t> </a:t>
            </a:r>
            <a:r>
              <a:rPr dirty="0" sz="3300" spc="10">
                <a:latin typeface="Arial"/>
                <a:cs typeface="Arial"/>
              </a:rPr>
              <a:t>`Kill_Count`</a:t>
            </a:r>
            <a:r>
              <a:rPr dirty="0" sz="3300" spc="-95">
                <a:latin typeface="Arial"/>
                <a:cs typeface="Arial"/>
              </a:rPr>
              <a:t> </a:t>
            </a:r>
            <a:r>
              <a:rPr dirty="0" sz="3300" spc="90">
                <a:latin typeface="Arial"/>
                <a:cs typeface="Arial"/>
              </a:rPr>
              <a:t>where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3300" spc="25">
                <a:latin typeface="Arial"/>
                <a:cs typeface="Arial"/>
              </a:rPr>
              <a:t>`lives_earned`</a:t>
            </a:r>
            <a:r>
              <a:rPr dirty="0" sz="3300" spc="-135">
                <a:latin typeface="Arial"/>
                <a:cs typeface="Arial"/>
              </a:rPr>
              <a:t> </a:t>
            </a:r>
            <a:r>
              <a:rPr dirty="0" sz="3300" spc="-70">
                <a:latin typeface="Arial"/>
                <a:cs typeface="Arial"/>
              </a:rPr>
              <a:t>is</a:t>
            </a:r>
            <a:r>
              <a:rPr dirty="0" sz="3300" spc="-135">
                <a:latin typeface="Arial"/>
                <a:cs typeface="Arial"/>
              </a:rPr>
              <a:t> </a:t>
            </a:r>
            <a:r>
              <a:rPr dirty="0" sz="3300" spc="10">
                <a:latin typeface="Arial"/>
                <a:cs typeface="Arial"/>
              </a:rPr>
              <a:t>2,</a:t>
            </a:r>
            <a:r>
              <a:rPr dirty="0" sz="3300" spc="-135">
                <a:latin typeface="Arial"/>
                <a:cs typeface="Arial"/>
              </a:rPr>
              <a:t> </a:t>
            </a:r>
            <a:r>
              <a:rPr dirty="0" sz="3300" spc="85">
                <a:latin typeface="Arial"/>
                <a:cs typeface="Arial"/>
              </a:rPr>
              <a:t>and</a:t>
            </a:r>
            <a:r>
              <a:rPr dirty="0" sz="3300" spc="-135">
                <a:latin typeface="Arial"/>
                <a:cs typeface="Arial"/>
              </a:rPr>
              <a:t> </a:t>
            </a:r>
            <a:r>
              <a:rPr dirty="0" sz="3300" spc="170">
                <a:latin typeface="Arial"/>
                <a:cs typeface="Arial"/>
              </a:rPr>
              <a:t>at</a:t>
            </a:r>
            <a:r>
              <a:rPr dirty="0" sz="3300" spc="-135">
                <a:latin typeface="Arial"/>
                <a:cs typeface="Arial"/>
              </a:rPr>
              <a:t> </a:t>
            </a:r>
            <a:r>
              <a:rPr dirty="0" sz="3300" spc="75">
                <a:latin typeface="Arial"/>
                <a:cs typeface="Arial"/>
              </a:rPr>
              <a:t>least</a:t>
            </a:r>
            <a:r>
              <a:rPr dirty="0" sz="3300" spc="-135">
                <a:latin typeface="Arial"/>
                <a:cs typeface="Arial"/>
              </a:rPr>
              <a:t> </a:t>
            </a:r>
            <a:r>
              <a:rPr dirty="0" sz="3300" spc="130">
                <a:latin typeface="Arial"/>
                <a:cs typeface="Arial"/>
              </a:rPr>
              <a:t>3</a:t>
            </a:r>
            <a:r>
              <a:rPr dirty="0" sz="3300" spc="-135">
                <a:latin typeface="Arial"/>
                <a:cs typeface="Arial"/>
              </a:rPr>
              <a:t> </a:t>
            </a:r>
            <a:r>
              <a:rPr dirty="0" sz="3300" spc="-15">
                <a:latin typeface="Arial"/>
                <a:cs typeface="Arial"/>
              </a:rPr>
              <a:t>stages</a:t>
            </a:r>
            <a:r>
              <a:rPr dirty="0" sz="3300" spc="-135">
                <a:latin typeface="Arial"/>
                <a:cs typeface="Arial"/>
              </a:rPr>
              <a:t> </a:t>
            </a:r>
            <a:r>
              <a:rPr dirty="0" sz="3300" spc="90">
                <a:latin typeface="Arial"/>
                <a:cs typeface="Arial"/>
              </a:rPr>
              <a:t>are</a:t>
            </a:r>
            <a:r>
              <a:rPr dirty="0" sz="3300" spc="-135">
                <a:latin typeface="Arial"/>
                <a:cs typeface="Arial"/>
              </a:rPr>
              <a:t> </a:t>
            </a:r>
            <a:r>
              <a:rPr dirty="0" sz="3300" spc="5">
                <a:latin typeface="Arial"/>
                <a:cs typeface="Arial"/>
              </a:rPr>
              <a:t>crossed.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6903" y="2811376"/>
            <a:ext cx="9173210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900"/>
              </a:lnSpc>
              <a:spcBef>
                <a:spcPts val="100"/>
              </a:spcBef>
            </a:pPr>
            <a:r>
              <a:rPr dirty="0" sz="3100" spc="55" b="1">
                <a:latin typeface="Arial"/>
                <a:cs typeface="Arial"/>
              </a:rPr>
              <a:t>select</a:t>
            </a:r>
            <a:r>
              <a:rPr dirty="0" sz="3100" spc="-125" b="1">
                <a:latin typeface="Arial"/>
                <a:cs typeface="Arial"/>
              </a:rPr>
              <a:t> </a:t>
            </a:r>
            <a:r>
              <a:rPr dirty="0" sz="3100" spc="35" b="1">
                <a:latin typeface="Arial"/>
                <a:cs typeface="Arial"/>
              </a:rPr>
              <a:t>player_details.</a:t>
            </a:r>
            <a:r>
              <a:rPr dirty="0" sz="3100" spc="-130" b="1">
                <a:latin typeface="Arial"/>
                <a:cs typeface="Arial"/>
              </a:rPr>
              <a:t> </a:t>
            </a:r>
            <a:r>
              <a:rPr dirty="0" sz="3100" spc="-30" b="1">
                <a:latin typeface="Arial"/>
                <a:cs typeface="Arial"/>
              </a:rPr>
              <a:t>L1_Status,</a:t>
            </a:r>
            <a:r>
              <a:rPr dirty="0" sz="3100" spc="-125" b="1">
                <a:latin typeface="Arial"/>
                <a:cs typeface="Arial"/>
              </a:rPr>
              <a:t> </a:t>
            </a:r>
            <a:r>
              <a:rPr dirty="0" sz="3100" spc="5" b="1">
                <a:latin typeface="Arial"/>
                <a:cs typeface="Arial"/>
              </a:rPr>
              <a:t>avg(Kill_Count) </a:t>
            </a:r>
            <a:r>
              <a:rPr dirty="0" sz="3100" spc="-844" b="1">
                <a:latin typeface="Arial"/>
                <a:cs typeface="Arial"/>
              </a:rPr>
              <a:t> </a:t>
            </a:r>
            <a:r>
              <a:rPr dirty="0" sz="3100" spc="105" b="1">
                <a:latin typeface="Arial"/>
                <a:cs typeface="Arial"/>
              </a:rPr>
              <a:t>from</a:t>
            </a:r>
            <a:r>
              <a:rPr dirty="0" sz="3100" spc="-140" b="1">
                <a:latin typeface="Arial"/>
                <a:cs typeface="Arial"/>
              </a:rPr>
              <a:t> </a:t>
            </a:r>
            <a:r>
              <a:rPr dirty="0" sz="3100" spc="35" b="1">
                <a:latin typeface="Arial"/>
                <a:cs typeface="Arial"/>
              </a:rPr>
              <a:t>level_details2</a:t>
            </a:r>
            <a:r>
              <a:rPr dirty="0" sz="3100" spc="-135" b="1">
                <a:latin typeface="Arial"/>
                <a:cs typeface="Arial"/>
              </a:rPr>
              <a:t> </a:t>
            </a:r>
            <a:r>
              <a:rPr dirty="0" sz="3100" spc="150" b="1">
                <a:latin typeface="Arial"/>
                <a:cs typeface="Arial"/>
              </a:rPr>
              <a:t>|</a:t>
            </a:r>
            <a:endParaRPr sz="3100">
              <a:latin typeface="Arial"/>
              <a:cs typeface="Arial"/>
            </a:endParaRPr>
          </a:p>
          <a:p>
            <a:pPr algn="ctr" marL="829310" marR="821690">
              <a:lnSpc>
                <a:spcPct val="114900"/>
              </a:lnSpc>
            </a:pPr>
            <a:r>
              <a:rPr dirty="0" sz="3100" spc="150" b="1">
                <a:latin typeface="Arial"/>
                <a:cs typeface="Arial"/>
              </a:rPr>
              <a:t>left </a:t>
            </a:r>
            <a:r>
              <a:rPr dirty="0" sz="3100" spc="40" b="1">
                <a:latin typeface="Arial"/>
                <a:cs typeface="Arial"/>
              </a:rPr>
              <a:t>join player_details </a:t>
            </a:r>
            <a:r>
              <a:rPr dirty="0" sz="3100" spc="50" b="1">
                <a:latin typeface="Arial"/>
                <a:cs typeface="Arial"/>
              </a:rPr>
              <a:t>on </a:t>
            </a:r>
            <a:r>
              <a:rPr dirty="0" sz="3100" spc="55" b="1">
                <a:latin typeface="Arial"/>
                <a:cs typeface="Arial"/>
              </a:rPr>
              <a:t> </a:t>
            </a:r>
            <a:r>
              <a:rPr dirty="0" sz="3100" spc="20" b="1">
                <a:latin typeface="Arial"/>
                <a:cs typeface="Arial"/>
              </a:rPr>
              <a:t>level_details2.P_ID=player_details.P_ID </a:t>
            </a:r>
            <a:r>
              <a:rPr dirty="0" sz="3100" spc="-850" b="1">
                <a:latin typeface="Arial"/>
                <a:cs typeface="Arial"/>
              </a:rPr>
              <a:t> </a:t>
            </a:r>
            <a:r>
              <a:rPr dirty="0" sz="3100" spc="70" b="1">
                <a:latin typeface="Arial"/>
                <a:cs typeface="Arial"/>
              </a:rPr>
              <a:t>where</a:t>
            </a:r>
            <a:r>
              <a:rPr dirty="0" sz="3100" spc="-140" b="1">
                <a:latin typeface="Arial"/>
                <a:cs typeface="Arial"/>
              </a:rPr>
              <a:t> </a:t>
            </a:r>
            <a:r>
              <a:rPr dirty="0" sz="3100" spc="5" b="1">
                <a:latin typeface="Arial"/>
                <a:cs typeface="Arial"/>
              </a:rPr>
              <a:t>level_details2.Lives_Earned=2</a:t>
            </a:r>
            <a:endParaRPr sz="3100">
              <a:latin typeface="Arial"/>
              <a:cs typeface="Arial"/>
            </a:endParaRPr>
          </a:p>
          <a:p>
            <a:pPr algn="ctr" marL="91440" marR="83820">
              <a:lnSpc>
                <a:spcPct val="114900"/>
              </a:lnSpc>
            </a:pPr>
            <a:r>
              <a:rPr dirty="0" sz="3100" spc="65" b="1">
                <a:latin typeface="Arial"/>
                <a:cs typeface="Arial"/>
              </a:rPr>
              <a:t>and</a:t>
            </a:r>
            <a:r>
              <a:rPr dirty="0" sz="3100" spc="-145" b="1">
                <a:latin typeface="Arial"/>
                <a:cs typeface="Arial"/>
              </a:rPr>
              <a:t> </a:t>
            </a:r>
            <a:r>
              <a:rPr dirty="0" sz="3100" spc="-5" b="1">
                <a:latin typeface="Arial"/>
                <a:cs typeface="Arial"/>
              </a:rPr>
              <a:t>level_details2.Stages_crossed&gt;=3</a:t>
            </a:r>
            <a:r>
              <a:rPr dirty="0" sz="3100" spc="-140" b="1">
                <a:latin typeface="Arial"/>
                <a:cs typeface="Arial"/>
              </a:rPr>
              <a:t> </a:t>
            </a:r>
            <a:r>
              <a:rPr dirty="0" sz="3100" spc="20" b="1">
                <a:latin typeface="Arial"/>
                <a:cs typeface="Arial"/>
              </a:rPr>
              <a:t>group</a:t>
            </a:r>
            <a:r>
              <a:rPr dirty="0" sz="3100" spc="-145" b="1">
                <a:latin typeface="Arial"/>
                <a:cs typeface="Arial"/>
              </a:rPr>
              <a:t> </a:t>
            </a:r>
            <a:r>
              <a:rPr dirty="0" sz="3100" spc="80" b="1">
                <a:latin typeface="Arial"/>
                <a:cs typeface="Arial"/>
              </a:rPr>
              <a:t>by </a:t>
            </a:r>
            <a:r>
              <a:rPr dirty="0" sz="3100" spc="-844" b="1">
                <a:latin typeface="Arial"/>
                <a:cs typeface="Arial"/>
              </a:rPr>
              <a:t> </a:t>
            </a:r>
            <a:r>
              <a:rPr dirty="0" sz="3100" spc="10" b="1">
                <a:latin typeface="Arial"/>
                <a:cs typeface="Arial"/>
              </a:rPr>
              <a:t>player_details.L1_Status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92723"/>
            <a:ext cx="8810624" cy="35718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27779" y="689922"/>
            <a:ext cx="13657580" cy="133921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algn="just" marL="12700" marR="5080">
              <a:lnSpc>
                <a:spcPct val="116599"/>
              </a:lnSpc>
              <a:spcBef>
                <a:spcPts val="20"/>
              </a:spcBef>
            </a:pPr>
            <a:r>
              <a:rPr dirty="0" sz="2450" spc="-65" b="1">
                <a:latin typeface="Tahoma"/>
                <a:cs typeface="Tahoma"/>
              </a:rPr>
              <a:t>Q3.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-10" b="1">
                <a:latin typeface="Tahoma"/>
                <a:cs typeface="Tahoma"/>
              </a:rPr>
              <a:t>Find</a:t>
            </a:r>
            <a:r>
              <a:rPr dirty="0" sz="2450" spc="-140" b="1">
                <a:latin typeface="Tahoma"/>
                <a:cs typeface="Tahoma"/>
              </a:rPr>
              <a:t> </a:t>
            </a:r>
            <a:r>
              <a:rPr dirty="0" sz="2450" spc="-15" b="1">
                <a:latin typeface="Tahoma"/>
                <a:cs typeface="Tahoma"/>
              </a:rPr>
              <a:t>the</a:t>
            </a:r>
            <a:r>
              <a:rPr dirty="0" sz="2450" spc="-140" b="1">
                <a:latin typeface="Tahoma"/>
                <a:cs typeface="Tahoma"/>
              </a:rPr>
              <a:t> </a:t>
            </a:r>
            <a:r>
              <a:rPr dirty="0" sz="2450" spc="-10" b="1">
                <a:latin typeface="Tahoma"/>
                <a:cs typeface="Tahoma"/>
              </a:rPr>
              <a:t>total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-30" b="1">
                <a:latin typeface="Tahoma"/>
                <a:cs typeface="Tahoma"/>
              </a:rPr>
              <a:t>number</a:t>
            </a:r>
            <a:r>
              <a:rPr dirty="0" sz="2450" spc="-140" b="1">
                <a:latin typeface="Tahoma"/>
                <a:cs typeface="Tahoma"/>
              </a:rPr>
              <a:t> </a:t>
            </a:r>
            <a:r>
              <a:rPr dirty="0" sz="2450" spc="15" b="1">
                <a:latin typeface="Tahoma"/>
                <a:cs typeface="Tahoma"/>
              </a:rPr>
              <a:t>of</a:t>
            </a:r>
            <a:r>
              <a:rPr dirty="0" sz="2450" spc="-140" b="1">
                <a:latin typeface="Tahoma"/>
                <a:cs typeface="Tahoma"/>
              </a:rPr>
              <a:t> </a:t>
            </a:r>
            <a:r>
              <a:rPr dirty="0" sz="2450" spc="-60" b="1">
                <a:latin typeface="Tahoma"/>
                <a:cs typeface="Tahoma"/>
              </a:rPr>
              <a:t>stages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-5" b="1">
                <a:latin typeface="Tahoma"/>
                <a:cs typeface="Tahoma"/>
              </a:rPr>
              <a:t>crossed</a:t>
            </a:r>
            <a:r>
              <a:rPr dirty="0" sz="2450" spc="-140" b="1">
                <a:latin typeface="Tahoma"/>
                <a:cs typeface="Tahoma"/>
              </a:rPr>
              <a:t> </a:t>
            </a:r>
            <a:r>
              <a:rPr dirty="0" sz="2450" spc="-40" b="1">
                <a:latin typeface="Tahoma"/>
                <a:cs typeface="Tahoma"/>
              </a:rPr>
              <a:t>at</a:t>
            </a:r>
            <a:r>
              <a:rPr dirty="0" sz="2450" spc="-140" b="1">
                <a:latin typeface="Tahoma"/>
                <a:cs typeface="Tahoma"/>
              </a:rPr>
              <a:t> </a:t>
            </a:r>
            <a:r>
              <a:rPr dirty="0" sz="2450" spc="-15" b="1">
                <a:latin typeface="Tahoma"/>
                <a:cs typeface="Tahoma"/>
              </a:rPr>
              <a:t>each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5" b="1">
                <a:latin typeface="Tahoma"/>
                <a:cs typeface="Tahoma"/>
              </a:rPr>
              <a:t>difficulty</a:t>
            </a:r>
            <a:r>
              <a:rPr dirty="0" sz="2450" spc="-140" b="1">
                <a:latin typeface="Tahoma"/>
                <a:cs typeface="Tahoma"/>
              </a:rPr>
              <a:t> </a:t>
            </a:r>
            <a:r>
              <a:rPr dirty="0" sz="2450" spc="-5" b="1">
                <a:latin typeface="Tahoma"/>
                <a:cs typeface="Tahoma"/>
              </a:rPr>
              <a:t>level</a:t>
            </a:r>
            <a:r>
              <a:rPr dirty="0" sz="2450" spc="-140" b="1">
                <a:latin typeface="Tahoma"/>
                <a:cs typeface="Tahoma"/>
              </a:rPr>
              <a:t> </a:t>
            </a:r>
            <a:r>
              <a:rPr dirty="0" sz="2450" b="1">
                <a:latin typeface="Tahoma"/>
                <a:cs typeface="Tahoma"/>
              </a:rPr>
              <a:t>for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-5" b="1">
                <a:latin typeface="Tahoma"/>
                <a:cs typeface="Tahoma"/>
              </a:rPr>
              <a:t>Level</a:t>
            </a:r>
            <a:r>
              <a:rPr dirty="0" sz="2450" spc="-140" b="1">
                <a:latin typeface="Tahoma"/>
                <a:cs typeface="Tahoma"/>
              </a:rPr>
              <a:t> </a:t>
            </a:r>
            <a:r>
              <a:rPr dirty="0" sz="2450" spc="-200" b="1">
                <a:latin typeface="Tahoma"/>
                <a:cs typeface="Tahoma"/>
              </a:rPr>
              <a:t>2</a:t>
            </a:r>
            <a:r>
              <a:rPr dirty="0" sz="2450" spc="-140" b="1">
                <a:latin typeface="Tahoma"/>
                <a:cs typeface="Tahoma"/>
              </a:rPr>
              <a:t> </a:t>
            </a:r>
            <a:r>
              <a:rPr dirty="0" sz="2450" spc="-80" b="1">
                <a:latin typeface="Tahoma"/>
                <a:cs typeface="Tahoma"/>
              </a:rPr>
              <a:t>with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-20" b="1">
                <a:latin typeface="Tahoma"/>
                <a:cs typeface="Tahoma"/>
              </a:rPr>
              <a:t>players </a:t>
            </a:r>
            <a:r>
              <a:rPr dirty="0" sz="2450" spc="-705" b="1">
                <a:latin typeface="Tahoma"/>
                <a:cs typeface="Tahoma"/>
              </a:rPr>
              <a:t> </a:t>
            </a:r>
            <a:r>
              <a:rPr dirty="0" sz="2500" spc="-55" b="1">
                <a:latin typeface="Tahoma"/>
                <a:cs typeface="Tahoma"/>
              </a:rPr>
              <a:t>using</a:t>
            </a:r>
            <a:r>
              <a:rPr dirty="0" sz="2500" spc="-135" b="1">
                <a:latin typeface="Tahoma"/>
                <a:cs typeface="Tahoma"/>
              </a:rPr>
              <a:t> </a:t>
            </a:r>
            <a:r>
              <a:rPr dirty="0" sz="2500" spc="-165" b="1">
                <a:latin typeface="Tahoma"/>
                <a:cs typeface="Tahoma"/>
              </a:rPr>
              <a:t>`zm_series`</a:t>
            </a:r>
            <a:r>
              <a:rPr dirty="0" sz="2500" spc="-135" b="1">
                <a:latin typeface="Tahoma"/>
                <a:cs typeface="Tahoma"/>
              </a:rPr>
              <a:t> </a:t>
            </a:r>
            <a:r>
              <a:rPr dirty="0" sz="2500" spc="-5" b="1">
                <a:latin typeface="Tahoma"/>
                <a:cs typeface="Tahoma"/>
              </a:rPr>
              <a:t>devices.</a:t>
            </a:r>
            <a:r>
              <a:rPr dirty="0" sz="2500" spc="-135" b="1">
                <a:latin typeface="Tahoma"/>
                <a:cs typeface="Tahoma"/>
              </a:rPr>
              <a:t> </a:t>
            </a:r>
            <a:r>
              <a:rPr dirty="0" sz="2500" spc="-35" b="1">
                <a:latin typeface="Tahoma"/>
                <a:cs typeface="Tahoma"/>
              </a:rPr>
              <a:t>Arrange</a:t>
            </a:r>
            <a:r>
              <a:rPr dirty="0" sz="2500" spc="-130" b="1">
                <a:latin typeface="Tahoma"/>
                <a:cs typeface="Tahoma"/>
              </a:rPr>
              <a:t> </a:t>
            </a:r>
            <a:r>
              <a:rPr dirty="0" sz="2500" b="1">
                <a:latin typeface="Tahoma"/>
                <a:cs typeface="Tahoma"/>
              </a:rPr>
              <a:t>the</a:t>
            </a:r>
            <a:r>
              <a:rPr dirty="0" sz="2500" spc="-135" b="1">
                <a:latin typeface="Tahoma"/>
                <a:cs typeface="Tahoma"/>
              </a:rPr>
              <a:t> </a:t>
            </a:r>
            <a:r>
              <a:rPr dirty="0" sz="2500" spc="-10" b="1">
                <a:latin typeface="Tahoma"/>
                <a:cs typeface="Tahoma"/>
              </a:rPr>
              <a:t>result</a:t>
            </a:r>
            <a:r>
              <a:rPr dirty="0" sz="2500" spc="-135" b="1">
                <a:latin typeface="Tahoma"/>
                <a:cs typeface="Tahoma"/>
              </a:rPr>
              <a:t> </a:t>
            </a:r>
            <a:r>
              <a:rPr dirty="0" sz="2500" spc="-15" b="1">
                <a:latin typeface="Tahoma"/>
                <a:cs typeface="Tahoma"/>
              </a:rPr>
              <a:t>in</a:t>
            </a:r>
            <a:r>
              <a:rPr dirty="0" sz="2500" spc="-130" b="1">
                <a:latin typeface="Tahoma"/>
                <a:cs typeface="Tahoma"/>
              </a:rPr>
              <a:t> </a:t>
            </a:r>
            <a:r>
              <a:rPr dirty="0" sz="2500" spc="-20" b="1">
                <a:latin typeface="Tahoma"/>
                <a:cs typeface="Tahoma"/>
              </a:rPr>
              <a:t>decreasing</a:t>
            </a:r>
            <a:r>
              <a:rPr dirty="0" sz="2500" spc="-135" b="1">
                <a:latin typeface="Tahoma"/>
                <a:cs typeface="Tahoma"/>
              </a:rPr>
              <a:t> </a:t>
            </a:r>
            <a:r>
              <a:rPr dirty="0" sz="2500" spc="10" b="1">
                <a:latin typeface="Tahoma"/>
                <a:cs typeface="Tahoma"/>
              </a:rPr>
              <a:t>order</a:t>
            </a:r>
            <a:r>
              <a:rPr dirty="0" sz="2500" spc="-135" b="1">
                <a:latin typeface="Tahoma"/>
                <a:cs typeface="Tahoma"/>
              </a:rPr>
              <a:t> </a:t>
            </a:r>
            <a:r>
              <a:rPr dirty="0" sz="2500" spc="30" b="1">
                <a:latin typeface="Tahoma"/>
                <a:cs typeface="Tahoma"/>
              </a:rPr>
              <a:t>of</a:t>
            </a:r>
            <a:r>
              <a:rPr dirty="0" sz="2500" spc="-130" b="1">
                <a:latin typeface="Tahoma"/>
                <a:cs typeface="Tahoma"/>
              </a:rPr>
              <a:t> </a:t>
            </a:r>
            <a:r>
              <a:rPr dirty="0" sz="2500" b="1">
                <a:latin typeface="Tahoma"/>
                <a:cs typeface="Tahoma"/>
              </a:rPr>
              <a:t>the</a:t>
            </a:r>
            <a:r>
              <a:rPr dirty="0" sz="2500" spc="-135" b="1">
                <a:latin typeface="Tahoma"/>
                <a:cs typeface="Tahoma"/>
              </a:rPr>
              <a:t> </a:t>
            </a:r>
            <a:r>
              <a:rPr dirty="0" sz="2500" spc="5" b="1">
                <a:latin typeface="Tahoma"/>
                <a:cs typeface="Tahoma"/>
              </a:rPr>
              <a:t>total</a:t>
            </a:r>
            <a:r>
              <a:rPr dirty="0" sz="2500" spc="-135" b="1">
                <a:latin typeface="Tahoma"/>
                <a:cs typeface="Tahoma"/>
              </a:rPr>
              <a:t> </a:t>
            </a:r>
            <a:r>
              <a:rPr dirty="0" sz="2500" spc="-10" b="1">
                <a:latin typeface="Tahoma"/>
                <a:cs typeface="Tahoma"/>
              </a:rPr>
              <a:t>number</a:t>
            </a:r>
            <a:r>
              <a:rPr dirty="0" sz="2500" spc="-130" b="1">
                <a:latin typeface="Tahoma"/>
                <a:cs typeface="Tahoma"/>
              </a:rPr>
              <a:t> </a:t>
            </a:r>
            <a:r>
              <a:rPr dirty="0" sz="2500" spc="30" b="1">
                <a:latin typeface="Tahoma"/>
                <a:cs typeface="Tahoma"/>
              </a:rPr>
              <a:t>of </a:t>
            </a:r>
            <a:r>
              <a:rPr dirty="0" sz="2500" spc="-720" b="1">
                <a:latin typeface="Tahoma"/>
                <a:cs typeface="Tahoma"/>
              </a:rPr>
              <a:t> </a:t>
            </a:r>
            <a:r>
              <a:rPr dirty="0" sz="2500" spc="-50" b="1">
                <a:latin typeface="Tahoma"/>
                <a:cs typeface="Tahoma"/>
              </a:rPr>
              <a:t>stages</a:t>
            </a:r>
            <a:r>
              <a:rPr dirty="0" sz="2500" spc="-145" b="1">
                <a:latin typeface="Tahoma"/>
                <a:cs typeface="Tahoma"/>
              </a:rPr>
              <a:t> </a:t>
            </a:r>
            <a:r>
              <a:rPr dirty="0" sz="2500" spc="-5" b="1">
                <a:latin typeface="Tahoma"/>
                <a:cs typeface="Tahoma"/>
              </a:rPr>
              <a:t>crossed.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24012" y="2361558"/>
            <a:ext cx="8361680" cy="436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782320" marR="774700" indent="-635">
              <a:lnSpc>
                <a:spcPct val="114900"/>
              </a:lnSpc>
              <a:spcBef>
                <a:spcPts val="100"/>
              </a:spcBef>
            </a:pPr>
            <a:r>
              <a:rPr dirty="0" sz="3100" spc="-65"/>
              <a:t>s</a:t>
            </a:r>
            <a:r>
              <a:rPr dirty="0" sz="3100" spc="-35"/>
              <a:t>e</a:t>
            </a:r>
            <a:r>
              <a:rPr dirty="0" sz="3100" spc="20"/>
              <a:t>l</a:t>
            </a:r>
            <a:r>
              <a:rPr dirty="0" sz="3100" spc="-35"/>
              <a:t>e</a:t>
            </a:r>
            <a:r>
              <a:rPr dirty="0" sz="3100" spc="80"/>
              <a:t>c</a:t>
            </a:r>
            <a:r>
              <a:rPr dirty="0" sz="3100" spc="5"/>
              <a:t>t</a:t>
            </a:r>
            <a:r>
              <a:rPr dirty="0" sz="3100" spc="-180"/>
              <a:t> </a:t>
            </a:r>
            <a:r>
              <a:rPr dirty="0" sz="3100" spc="20"/>
              <a:t>l</a:t>
            </a:r>
            <a:r>
              <a:rPr dirty="0" sz="3100" spc="-35"/>
              <a:t>e</a:t>
            </a:r>
            <a:r>
              <a:rPr dirty="0" sz="3100" spc="-5"/>
              <a:t>v</a:t>
            </a:r>
            <a:r>
              <a:rPr dirty="0" sz="3100" spc="-35"/>
              <a:t>e</a:t>
            </a:r>
            <a:r>
              <a:rPr dirty="0" sz="3100" spc="20"/>
              <a:t>l</a:t>
            </a:r>
            <a:r>
              <a:rPr dirty="0" sz="3100" spc="-560"/>
              <a:t>_</a:t>
            </a:r>
            <a:r>
              <a:rPr dirty="0" sz="3100" spc="40"/>
              <a:t>d</a:t>
            </a:r>
            <a:r>
              <a:rPr dirty="0" sz="3100" spc="-35"/>
              <a:t>e</a:t>
            </a:r>
            <a:r>
              <a:rPr dirty="0" sz="3100"/>
              <a:t>t</a:t>
            </a:r>
            <a:r>
              <a:rPr dirty="0" sz="3100" spc="-105"/>
              <a:t>a</a:t>
            </a:r>
            <a:r>
              <a:rPr dirty="0" sz="3100" spc="-40"/>
              <a:t>i</a:t>
            </a:r>
            <a:r>
              <a:rPr dirty="0" sz="3100" spc="20"/>
              <a:t>l</a:t>
            </a:r>
            <a:r>
              <a:rPr dirty="0" sz="3100" spc="-65"/>
              <a:t>s</a:t>
            </a:r>
            <a:r>
              <a:rPr dirty="0" sz="3100" spc="-254"/>
              <a:t>2</a:t>
            </a:r>
            <a:r>
              <a:rPr dirty="0" sz="3100" spc="-114"/>
              <a:t>.</a:t>
            </a:r>
            <a:r>
              <a:rPr dirty="0" sz="3100" spc="-180"/>
              <a:t> </a:t>
            </a:r>
            <a:r>
              <a:rPr dirty="0" sz="3100" spc="10"/>
              <a:t>D</a:t>
            </a:r>
            <a:r>
              <a:rPr dirty="0" sz="3100" spc="-40"/>
              <a:t>i</a:t>
            </a:r>
            <a:r>
              <a:rPr dirty="0" sz="3100" spc="10"/>
              <a:t>ff</a:t>
            </a:r>
            <a:r>
              <a:rPr dirty="0" sz="3100" spc="-40"/>
              <a:t>i</a:t>
            </a:r>
            <a:r>
              <a:rPr dirty="0" sz="3100" spc="80"/>
              <a:t>c</a:t>
            </a:r>
            <a:r>
              <a:rPr dirty="0" sz="3100" spc="-60"/>
              <a:t>u</a:t>
            </a:r>
            <a:r>
              <a:rPr dirty="0" sz="3100" spc="20"/>
              <a:t>l</a:t>
            </a:r>
            <a:r>
              <a:rPr dirty="0" sz="3100"/>
              <a:t>t</a:t>
            </a:r>
            <a:r>
              <a:rPr dirty="0" sz="3100"/>
              <a:t>y</a:t>
            </a:r>
            <a:r>
              <a:rPr dirty="0" sz="3100" spc="-105"/>
              <a:t>,  </a:t>
            </a:r>
            <a:r>
              <a:rPr dirty="0" sz="3100" spc="-90"/>
              <a:t>sum(level_details2.Stages_crossed) </a:t>
            </a:r>
            <a:r>
              <a:rPr dirty="0" sz="3100" spc="-894"/>
              <a:t> </a:t>
            </a:r>
            <a:r>
              <a:rPr dirty="0" sz="3100" spc="-105"/>
              <a:t>a</a:t>
            </a:r>
            <a:r>
              <a:rPr dirty="0" sz="3100" spc="-60"/>
              <a:t>s</a:t>
            </a:r>
            <a:r>
              <a:rPr dirty="0" sz="3100" spc="-180"/>
              <a:t> </a:t>
            </a:r>
            <a:r>
              <a:rPr dirty="0" sz="3100" spc="-75"/>
              <a:t>'</a:t>
            </a:r>
            <a:r>
              <a:rPr dirty="0" sz="3100"/>
              <a:t>t</a:t>
            </a:r>
            <a:r>
              <a:rPr dirty="0" sz="3100" spc="20"/>
              <a:t>o</a:t>
            </a:r>
            <a:r>
              <a:rPr dirty="0" sz="3100"/>
              <a:t>t</a:t>
            </a:r>
            <a:r>
              <a:rPr dirty="0" sz="3100" spc="-105"/>
              <a:t>a</a:t>
            </a:r>
            <a:r>
              <a:rPr dirty="0" sz="3100" spc="20"/>
              <a:t>l</a:t>
            </a:r>
            <a:r>
              <a:rPr dirty="0" sz="3100" spc="-180"/>
              <a:t> </a:t>
            </a:r>
            <a:r>
              <a:rPr dirty="0" sz="3100" spc="-35"/>
              <a:t>n</a:t>
            </a:r>
            <a:r>
              <a:rPr dirty="0" sz="3100" spc="-60"/>
              <a:t>u</a:t>
            </a:r>
            <a:r>
              <a:rPr dirty="0" sz="3100" spc="-75"/>
              <a:t>m</a:t>
            </a:r>
            <a:r>
              <a:rPr dirty="0" sz="3100" spc="35"/>
              <a:t>b</a:t>
            </a:r>
            <a:r>
              <a:rPr dirty="0" sz="3100" spc="-35"/>
              <a:t>e</a:t>
            </a:r>
            <a:r>
              <a:rPr dirty="0" sz="3100" spc="-35"/>
              <a:t>r</a:t>
            </a:r>
            <a:r>
              <a:rPr dirty="0" sz="3100" spc="-180"/>
              <a:t> </a:t>
            </a:r>
            <a:r>
              <a:rPr dirty="0" sz="3100" spc="20"/>
              <a:t>o</a:t>
            </a:r>
            <a:r>
              <a:rPr dirty="0" sz="3100" spc="15"/>
              <a:t>f</a:t>
            </a:r>
            <a:r>
              <a:rPr dirty="0" sz="3100" spc="-180"/>
              <a:t> </a:t>
            </a:r>
            <a:r>
              <a:rPr dirty="0" sz="3100" spc="-65"/>
              <a:t>s</a:t>
            </a:r>
            <a:r>
              <a:rPr dirty="0" sz="3100"/>
              <a:t>t</a:t>
            </a:r>
            <a:r>
              <a:rPr dirty="0" sz="3100" spc="-105"/>
              <a:t>a</a:t>
            </a:r>
            <a:r>
              <a:rPr dirty="0" sz="3100" spc="-220"/>
              <a:t>g</a:t>
            </a:r>
            <a:r>
              <a:rPr dirty="0" sz="3100" spc="-35"/>
              <a:t>e</a:t>
            </a:r>
            <a:r>
              <a:rPr dirty="0" sz="3100" spc="-60"/>
              <a:t>s</a:t>
            </a:r>
            <a:r>
              <a:rPr dirty="0" sz="3100" spc="-180"/>
              <a:t> </a:t>
            </a:r>
            <a:r>
              <a:rPr dirty="0" sz="3100" spc="80"/>
              <a:t>c</a:t>
            </a:r>
            <a:r>
              <a:rPr dirty="0" sz="3100" spc="-40"/>
              <a:t>r</a:t>
            </a:r>
            <a:r>
              <a:rPr dirty="0" sz="3100" spc="20"/>
              <a:t>o</a:t>
            </a:r>
            <a:r>
              <a:rPr dirty="0" sz="3100" spc="-65"/>
              <a:t>ss</a:t>
            </a:r>
            <a:r>
              <a:rPr dirty="0" sz="3100" spc="-35"/>
              <a:t>e</a:t>
            </a:r>
            <a:r>
              <a:rPr dirty="0" sz="3100" spc="40"/>
              <a:t>d</a:t>
            </a:r>
            <a:r>
              <a:rPr dirty="0" sz="3100" spc="-75"/>
              <a:t>'  </a:t>
            </a:r>
            <a:r>
              <a:rPr dirty="0" sz="3100" spc="-20"/>
              <a:t>from</a:t>
            </a:r>
            <a:r>
              <a:rPr dirty="0" sz="3100" spc="-185"/>
              <a:t> </a:t>
            </a:r>
            <a:r>
              <a:rPr dirty="0" sz="3100" spc="-70"/>
              <a:t>level_details2</a:t>
            </a:r>
            <a:endParaRPr sz="3100"/>
          </a:p>
          <a:p>
            <a:pPr algn="ctr" marL="12700" marR="5080" indent="-635">
              <a:lnSpc>
                <a:spcPct val="114900"/>
              </a:lnSpc>
            </a:pPr>
            <a:r>
              <a:rPr dirty="0" sz="3100" spc="20"/>
              <a:t>l</a:t>
            </a:r>
            <a:r>
              <a:rPr dirty="0" sz="3100" spc="-35"/>
              <a:t>e</a:t>
            </a:r>
            <a:r>
              <a:rPr dirty="0" sz="3100" spc="10"/>
              <a:t>f</a:t>
            </a:r>
            <a:r>
              <a:rPr dirty="0" sz="3100" spc="5"/>
              <a:t>t</a:t>
            </a:r>
            <a:r>
              <a:rPr dirty="0" sz="3100" spc="-180"/>
              <a:t> </a:t>
            </a:r>
            <a:r>
              <a:rPr dirty="0" sz="3100" spc="-229"/>
              <a:t>j</a:t>
            </a:r>
            <a:r>
              <a:rPr dirty="0" sz="3100" spc="20"/>
              <a:t>o</a:t>
            </a:r>
            <a:r>
              <a:rPr dirty="0" sz="3100" spc="-40"/>
              <a:t>i</a:t>
            </a:r>
            <a:r>
              <a:rPr dirty="0" sz="3100" spc="-30"/>
              <a:t>n</a:t>
            </a:r>
            <a:r>
              <a:rPr dirty="0" sz="3100" spc="-180"/>
              <a:t> </a:t>
            </a:r>
            <a:r>
              <a:rPr dirty="0" sz="3100" spc="40"/>
              <a:t>p</a:t>
            </a:r>
            <a:r>
              <a:rPr dirty="0" sz="3100" spc="20"/>
              <a:t>l</a:t>
            </a:r>
            <a:r>
              <a:rPr dirty="0" sz="3100" spc="-105"/>
              <a:t>a</a:t>
            </a:r>
            <a:r>
              <a:rPr dirty="0" sz="3100"/>
              <a:t>y</a:t>
            </a:r>
            <a:r>
              <a:rPr dirty="0" sz="3100" spc="-35"/>
              <a:t>e</a:t>
            </a:r>
            <a:r>
              <a:rPr dirty="0" sz="3100" spc="-40"/>
              <a:t>r</a:t>
            </a:r>
            <a:r>
              <a:rPr dirty="0" sz="3100" spc="-560"/>
              <a:t>_</a:t>
            </a:r>
            <a:r>
              <a:rPr dirty="0" sz="3100" spc="40"/>
              <a:t>d</a:t>
            </a:r>
            <a:r>
              <a:rPr dirty="0" sz="3100" spc="-35"/>
              <a:t>e</a:t>
            </a:r>
            <a:r>
              <a:rPr dirty="0" sz="3100"/>
              <a:t>t</a:t>
            </a:r>
            <a:r>
              <a:rPr dirty="0" sz="3100" spc="-105"/>
              <a:t>a</a:t>
            </a:r>
            <a:r>
              <a:rPr dirty="0" sz="3100" spc="-40"/>
              <a:t>i</a:t>
            </a:r>
            <a:r>
              <a:rPr dirty="0" sz="3100" spc="20"/>
              <a:t>l</a:t>
            </a:r>
            <a:r>
              <a:rPr dirty="0" sz="3100" spc="-60"/>
              <a:t>s</a:t>
            </a:r>
            <a:r>
              <a:rPr dirty="0" sz="3100" spc="-180"/>
              <a:t> </a:t>
            </a:r>
            <a:r>
              <a:rPr dirty="0" sz="3100" spc="20"/>
              <a:t>o</a:t>
            </a:r>
            <a:r>
              <a:rPr dirty="0" sz="3100" spc="-20"/>
              <a:t>n  </a:t>
            </a:r>
            <a:r>
              <a:rPr dirty="0" sz="3100" spc="-130"/>
              <a:t>level_details2.P_ID=player_details.P_ID </a:t>
            </a:r>
            <a:r>
              <a:rPr dirty="0" sz="3100" spc="-125"/>
              <a:t> </a:t>
            </a:r>
            <a:r>
              <a:rPr dirty="0" sz="3100" spc="-95"/>
              <a:t>where</a:t>
            </a:r>
            <a:r>
              <a:rPr dirty="0" sz="3100" spc="-180"/>
              <a:t> </a:t>
            </a:r>
            <a:r>
              <a:rPr dirty="0" sz="3100" spc="-105"/>
              <a:t>level_details2.Dev_ID</a:t>
            </a:r>
            <a:r>
              <a:rPr dirty="0" sz="3100" spc="-175"/>
              <a:t> </a:t>
            </a:r>
            <a:r>
              <a:rPr dirty="0" sz="3100" spc="-60"/>
              <a:t>like</a:t>
            </a:r>
            <a:r>
              <a:rPr dirty="0" sz="3100" spc="-175"/>
              <a:t> </a:t>
            </a:r>
            <a:r>
              <a:rPr dirty="0" sz="3100" spc="-290"/>
              <a:t>"zm%"</a:t>
            </a:r>
            <a:r>
              <a:rPr dirty="0" sz="3100" spc="-175"/>
              <a:t> </a:t>
            </a:r>
            <a:r>
              <a:rPr dirty="0" sz="3100" spc="-30"/>
              <a:t>and </a:t>
            </a:r>
            <a:r>
              <a:rPr dirty="0" sz="3100" spc="-894"/>
              <a:t> </a:t>
            </a:r>
            <a:r>
              <a:rPr dirty="0" sz="3100" spc="-100"/>
              <a:t>level_details2.Level=2</a:t>
            </a:r>
            <a:endParaRPr sz="3100"/>
          </a:p>
        </p:txBody>
      </p:sp>
      <p:sp>
        <p:nvSpPr>
          <p:cNvPr id="5" name="object 5"/>
          <p:cNvSpPr txBox="1"/>
          <p:nvPr/>
        </p:nvSpPr>
        <p:spPr>
          <a:xfrm>
            <a:off x="9047837" y="6704958"/>
            <a:ext cx="811403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3234" marR="5080" indent="-471170">
              <a:lnSpc>
                <a:spcPct val="114900"/>
              </a:lnSpc>
              <a:spcBef>
                <a:spcPts val="100"/>
              </a:spcBef>
            </a:pPr>
            <a:r>
              <a:rPr dirty="0" sz="3100" spc="-220" b="1">
                <a:latin typeface="Tahoma"/>
                <a:cs typeface="Tahoma"/>
              </a:rPr>
              <a:t>g</a:t>
            </a:r>
            <a:r>
              <a:rPr dirty="0" sz="3100" spc="-40" b="1">
                <a:latin typeface="Tahoma"/>
                <a:cs typeface="Tahoma"/>
              </a:rPr>
              <a:t>r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spc="-60" b="1">
                <a:latin typeface="Tahoma"/>
                <a:cs typeface="Tahoma"/>
              </a:rPr>
              <a:t>u</a:t>
            </a:r>
            <a:r>
              <a:rPr dirty="0" sz="3100" spc="45" b="1">
                <a:latin typeface="Tahoma"/>
                <a:cs typeface="Tahoma"/>
              </a:rPr>
              <a:t>p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35" b="1">
                <a:latin typeface="Tahoma"/>
                <a:cs typeface="Tahoma"/>
              </a:rPr>
              <a:t>b</a:t>
            </a:r>
            <a:r>
              <a:rPr dirty="0" sz="3100" spc="5" b="1">
                <a:latin typeface="Tahoma"/>
                <a:cs typeface="Tahoma"/>
              </a:rPr>
              <a:t>y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254" b="1">
                <a:latin typeface="Tahoma"/>
                <a:cs typeface="Tahoma"/>
              </a:rPr>
              <a:t>2</a:t>
            </a:r>
            <a:r>
              <a:rPr dirty="0" sz="3100" spc="-114" b="1">
                <a:latin typeface="Tahoma"/>
                <a:cs typeface="Tahoma"/>
              </a:rPr>
              <a:t>.</a:t>
            </a:r>
            <a:r>
              <a:rPr dirty="0" sz="3100" spc="10" b="1">
                <a:latin typeface="Tahoma"/>
                <a:cs typeface="Tahoma"/>
              </a:rPr>
              <a:t>D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10" b="1">
                <a:latin typeface="Tahoma"/>
                <a:cs typeface="Tahoma"/>
              </a:rPr>
              <a:t>ff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80" b="1">
                <a:latin typeface="Tahoma"/>
                <a:cs typeface="Tahoma"/>
              </a:rPr>
              <a:t>c</a:t>
            </a:r>
            <a:r>
              <a:rPr dirty="0" sz="3100" spc="-60" b="1">
                <a:latin typeface="Tahoma"/>
                <a:cs typeface="Tahoma"/>
              </a:rPr>
              <a:t>u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5" b="1">
                <a:latin typeface="Tahoma"/>
                <a:cs typeface="Tahoma"/>
              </a:rPr>
              <a:t>y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spc="-40" b="1">
                <a:latin typeface="Tahoma"/>
                <a:cs typeface="Tahoma"/>
              </a:rPr>
              <a:t>r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35" b="1">
                <a:latin typeface="Tahoma"/>
                <a:cs typeface="Tahoma"/>
              </a:rPr>
              <a:t>r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35" b="1">
                <a:latin typeface="Tahoma"/>
                <a:cs typeface="Tahoma"/>
              </a:rPr>
              <a:t>b</a:t>
            </a:r>
            <a:r>
              <a:rPr dirty="0" sz="3100" spc="5" b="1">
                <a:latin typeface="Tahoma"/>
                <a:cs typeface="Tahoma"/>
              </a:rPr>
              <a:t>y  </a:t>
            </a:r>
            <a:r>
              <a:rPr dirty="0" sz="3100" spc="-75" b="1">
                <a:latin typeface="Tahoma"/>
                <a:cs typeface="Tahoma"/>
              </a:rPr>
              <a:t>'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35" b="1">
                <a:latin typeface="Tahoma"/>
                <a:cs typeface="Tahoma"/>
              </a:rPr>
              <a:t>n</a:t>
            </a:r>
            <a:r>
              <a:rPr dirty="0" sz="3100" spc="-60" b="1">
                <a:latin typeface="Tahoma"/>
                <a:cs typeface="Tahoma"/>
              </a:rPr>
              <a:t>u</a:t>
            </a:r>
            <a:r>
              <a:rPr dirty="0" sz="3100" spc="-75" b="1">
                <a:latin typeface="Tahoma"/>
                <a:cs typeface="Tahoma"/>
              </a:rPr>
              <a:t>m</a:t>
            </a:r>
            <a:r>
              <a:rPr dirty="0" sz="3100" spc="35" b="1">
                <a:latin typeface="Tahoma"/>
                <a:cs typeface="Tahoma"/>
              </a:rPr>
              <a:t>b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35" b="1">
                <a:latin typeface="Tahoma"/>
                <a:cs typeface="Tahoma"/>
              </a:rPr>
              <a:t>r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spc="15" b="1">
                <a:latin typeface="Tahoma"/>
                <a:cs typeface="Tahoma"/>
              </a:rPr>
              <a:t>f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220" b="1">
                <a:latin typeface="Tahoma"/>
                <a:cs typeface="Tahoma"/>
              </a:rPr>
              <a:t>g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60" b="1">
                <a:latin typeface="Tahoma"/>
                <a:cs typeface="Tahoma"/>
              </a:rPr>
              <a:t>s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80" b="1">
                <a:latin typeface="Tahoma"/>
                <a:cs typeface="Tahoma"/>
              </a:rPr>
              <a:t>c</a:t>
            </a:r>
            <a:r>
              <a:rPr dirty="0" sz="3100" spc="-40" b="1">
                <a:latin typeface="Tahoma"/>
                <a:cs typeface="Tahoma"/>
              </a:rPr>
              <a:t>r</a:t>
            </a:r>
            <a:r>
              <a:rPr dirty="0" sz="3100" spc="20" b="1">
                <a:latin typeface="Tahoma"/>
                <a:cs typeface="Tahoma"/>
              </a:rPr>
              <a:t>o</a:t>
            </a:r>
            <a:r>
              <a:rPr dirty="0" sz="3100" spc="-65" b="1">
                <a:latin typeface="Tahoma"/>
                <a:cs typeface="Tahoma"/>
              </a:rPr>
              <a:t>ss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75" b="1">
                <a:latin typeface="Tahoma"/>
                <a:cs typeface="Tahoma"/>
              </a:rPr>
              <a:t>'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80" b="1">
                <a:latin typeface="Tahoma"/>
                <a:cs typeface="Tahoma"/>
              </a:rPr>
              <a:t>c</a:t>
            </a:r>
            <a:r>
              <a:rPr dirty="0" sz="3100" spc="-265" b="1">
                <a:latin typeface="Tahoma"/>
                <a:cs typeface="Tahoma"/>
              </a:rPr>
              <a:t>;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6101" y="3181587"/>
            <a:ext cx="2295524" cy="5648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1106" y="668381"/>
            <a:ext cx="146208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0"/>
              </a:spcBef>
            </a:pPr>
            <a:r>
              <a:rPr dirty="0" sz="3050" spc="-50"/>
              <a:t>Q4.</a:t>
            </a:r>
            <a:r>
              <a:rPr dirty="0" sz="3050" spc="-175"/>
              <a:t> </a:t>
            </a:r>
            <a:r>
              <a:rPr dirty="0" sz="3050" spc="-45"/>
              <a:t>Extract</a:t>
            </a:r>
            <a:r>
              <a:rPr dirty="0" sz="3050" spc="-170"/>
              <a:t> </a:t>
            </a:r>
            <a:r>
              <a:rPr dirty="0" sz="3050" spc="-400"/>
              <a:t>`P_ID`</a:t>
            </a:r>
            <a:r>
              <a:rPr dirty="0" sz="3050" spc="-175"/>
              <a:t> </a:t>
            </a:r>
            <a:r>
              <a:rPr dirty="0" sz="3050" spc="-30"/>
              <a:t>and</a:t>
            </a:r>
            <a:r>
              <a:rPr dirty="0" sz="3050" spc="-170"/>
              <a:t> </a:t>
            </a:r>
            <a:r>
              <a:rPr dirty="0" sz="3050" spc="-20"/>
              <a:t>the</a:t>
            </a:r>
            <a:r>
              <a:rPr dirty="0" sz="3050" spc="-175"/>
              <a:t> </a:t>
            </a:r>
            <a:r>
              <a:rPr dirty="0" sz="3050" spc="-10"/>
              <a:t>total</a:t>
            </a:r>
            <a:r>
              <a:rPr dirty="0" sz="3050" spc="-170"/>
              <a:t> </a:t>
            </a:r>
            <a:r>
              <a:rPr dirty="0" sz="3050" spc="-35"/>
              <a:t>number</a:t>
            </a:r>
            <a:r>
              <a:rPr dirty="0" sz="3050" spc="-175"/>
              <a:t> </a:t>
            </a:r>
            <a:r>
              <a:rPr dirty="0" sz="3050" spc="20"/>
              <a:t>of</a:t>
            </a:r>
            <a:r>
              <a:rPr dirty="0" sz="3050" spc="-170"/>
              <a:t> </a:t>
            </a:r>
            <a:r>
              <a:rPr dirty="0" sz="3050" spc="-30"/>
              <a:t>unique</a:t>
            </a:r>
            <a:r>
              <a:rPr dirty="0" sz="3050" spc="-175"/>
              <a:t> </a:t>
            </a:r>
            <a:r>
              <a:rPr dirty="0" sz="3050" spc="-30"/>
              <a:t>dates</a:t>
            </a:r>
            <a:r>
              <a:rPr dirty="0" sz="3050" spc="-170"/>
              <a:t> </a:t>
            </a:r>
            <a:r>
              <a:rPr dirty="0" sz="3050"/>
              <a:t>for</a:t>
            </a:r>
            <a:r>
              <a:rPr dirty="0" sz="3050" spc="-175"/>
              <a:t> </a:t>
            </a:r>
            <a:r>
              <a:rPr dirty="0" sz="3050" spc="-20"/>
              <a:t>those</a:t>
            </a:r>
            <a:r>
              <a:rPr dirty="0" sz="3050" spc="-170"/>
              <a:t> </a:t>
            </a:r>
            <a:r>
              <a:rPr dirty="0" sz="3050" spc="-25"/>
              <a:t>players</a:t>
            </a:r>
            <a:r>
              <a:rPr dirty="0" sz="3050" spc="-175"/>
              <a:t> </a:t>
            </a:r>
            <a:r>
              <a:rPr dirty="0" sz="3050" spc="-110"/>
              <a:t>who </a:t>
            </a:r>
            <a:r>
              <a:rPr dirty="0" sz="3050" spc="-880"/>
              <a:t> </a:t>
            </a:r>
            <a:r>
              <a:rPr dirty="0" sz="3050" spc="-35"/>
              <a:t>h</a:t>
            </a:r>
            <a:r>
              <a:rPr dirty="0" sz="3050" spc="-100"/>
              <a:t>a</a:t>
            </a:r>
            <a:r>
              <a:rPr dirty="0" sz="3050" spc="-5"/>
              <a:t>v</a:t>
            </a:r>
            <a:r>
              <a:rPr dirty="0" sz="3050" spc="-30"/>
              <a:t>e</a:t>
            </a:r>
            <a:r>
              <a:rPr dirty="0" sz="3050" spc="-180"/>
              <a:t> </a:t>
            </a:r>
            <a:r>
              <a:rPr dirty="0" sz="3050" spc="40"/>
              <a:t>p</a:t>
            </a:r>
            <a:r>
              <a:rPr dirty="0" sz="3050" spc="20"/>
              <a:t>l</a:t>
            </a:r>
            <a:r>
              <a:rPr dirty="0" sz="3050" spc="-100"/>
              <a:t>a</a:t>
            </a:r>
            <a:r>
              <a:rPr dirty="0" sz="3050" spc="5"/>
              <a:t>y</a:t>
            </a:r>
            <a:r>
              <a:rPr dirty="0" sz="3050" spc="-30"/>
              <a:t>e</a:t>
            </a:r>
            <a:r>
              <a:rPr dirty="0" sz="3050" spc="45"/>
              <a:t>d</a:t>
            </a:r>
            <a:r>
              <a:rPr dirty="0" sz="3050" spc="-180"/>
              <a:t> </a:t>
            </a:r>
            <a:r>
              <a:rPr dirty="0" sz="3050" spc="-215"/>
              <a:t>g</a:t>
            </a:r>
            <a:r>
              <a:rPr dirty="0" sz="3050" spc="-100"/>
              <a:t>a</a:t>
            </a:r>
            <a:r>
              <a:rPr dirty="0" sz="3050" spc="-75"/>
              <a:t>m</a:t>
            </a:r>
            <a:r>
              <a:rPr dirty="0" sz="3050" spc="-30"/>
              <a:t>e</a:t>
            </a:r>
            <a:r>
              <a:rPr dirty="0" sz="3050" spc="-60"/>
              <a:t>s</a:t>
            </a:r>
            <a:r>
              <a:rPr dirty="0" sz="3050" spc="-180"/>
              <a:t> </a:t>
            </a:r>
            <a:r>
              <a:rPr dirty="0" sz="3050" spc="20"/>
              <a:t>o</a:t>
            </a:r>
            <a:r>
              <a:rPr dirty="0" sz="3050" spc="-35"/>
              <a:t>n</a:t>
            </a:r>
            <a:r>
              <a:rPr dirty="0" sz="3050" spc="-180"/>
              <a:t> </a:t>
            </a:r>
            <a:r>
              <a:rPr dirty="0" sz="3050" spc="-75"/>
              <a:t>m</a:t>
            </a:r>
            <a:r>
              <a:rPr dirty="0" sz="3050" spc="-55"/>
              <a:t>u</a:t>
            </a:r>
            <a:r>
              <a:rPr dirty="0" sz="3050" spc="20"/>
              <a:t>l</a:t>
            </a:r>
            <a:r>
              <a:rPr dirty="0" sz="3050" spc="5"/>
              <a:t>t</a:t>
            </a:r>
            <a:r>
              <a:rPr dirty="0" sz="3050" spc="-40"/>
              <a:t>i</a:t>
            </a:r>
            <a:r>
              <a:rPr dirty="0" sz="3050" spc="40"/>
              <a:t>p</a:t>
            </a:r>
            <a:r>
              <a:rPr dirty="0" sz="3050" spc="20"/>
              <a:t>l</a:t>
            </a:r>
            <a:r>
              <a:rPr dirty="0" sz="3050" spc="-30"/>
              <a:t>e</a:t>
            </a:r>
            <a:r>
              <a:rPr dirty="0" sz="3050" spc="-180"/>
              <a:t> </a:t>
            </a:r>
            <a:r>
              <a:rPr dirty="0" sz="3050" spc="45"/>
              <a:t>d</a:t>
            </a:r>
            <a:r>
              <a:rPr dirty="0" sz="3050" spc="-100"/>
              <a:t>a</a:t>
            </a:r>
            <a:r>
              <a:rPr dirty="0" sz="3050" spc="5"/>
              <a:t>y</a:t>
            </a:r>
            <a:r>
              <a:rPr dirty="0" sz="3050" spc="-60"/>
              <a:t>s</a:t>
            </a:r>
            <a:r>
              <a:rPr dirty="0" sz="3050" spc="-114"/>
              <a:t>.</a:t>
            </a:r>
            <a:endParaRPr sz="3050"/>
          </a:p>
        </p:txBody>
      </p:sp>
      <p:sp>
        <p:nvSpPr>
          <p:cNvPr id="4" name="object 4"/>
          <p:cNvSpPr txBox="1"/>
          <p:nvPr/>
        </p:nvSpPr>
        <p:spPr>
          <a:xfrm>
            <a:off x="7595195" y="3617825"/>
            <a:ext cx="9742805" cy="274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900"/>
              </a:lnSpc>
              <a:spcBef>
                <a:spcPts val="100"/>
              </a:spcBef>
            </a:pPr>
            <a:r>
              <a:rPr dirty="0" sz="3100" spc="-10" b="1">
                <a:latin typeface="Tahoma"/>
                <a:cs typeface="Tahoma"/>
              </a:rPr>
              <a:t>SELECT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235" b="1">
                <a:latin typeface="Tahoma"/>
                <a:cs typeface="Tahoma"/>
              </a:rPr>
              <a:t>P_ID,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90" b="1">
                <a:latin typeface="Tahoma"/>
                <a:cs typeface="Tahoma"/>
              </a:rPr>
              <a:t>COUNT(DISTINCT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85" b="1">
                <a:latin typeface="Tahoma"/>
                <a:cs typeface="Tahoma"/>
              </a:rPr>
              <a:t>start_datetime)</a:t>
            </a:r>
            <a:r>
              <a:rPr dirty="0" sz="3100" spc="-175" b="1">
                <a:latin typeface="Tahoma"/>
                <a:cs typeface="Tahoma"/>
              </a:rPr>
              <a:t> </a:t>
            </a:r>
            <a:r>
              <a:rPr dirty="0" sz="3100" spc="-20" b="1">
                <a:latin typeface="Tahoma"/>
                <a:cs typeface="Tahoma"/>
              </a:rPr>
              <a:t>AS </a:t>
            </a:r>
            <a:r>
              <a:rPr dirty="0" sz="3100" spc="-894" b="1">
                <a:latin typeface="Tahoma"/>
                <a:cs typeface="Tahoma"/>
              </a:rPr>
              <a:t> </a:t>
            </a:r>
            <a:r>
              <a:rPr dirty="0" sz="3100" spc="-70" b="1">
                <a:latin typeface="Tahoma"/>
                <a:cs typeface="Tahoma"/>
              </a:rPr>
              <a:t>Unique_Dates</a:t>
            </a:r>
            <a:endParaRPr sz="3100">
              <a:latin typeface="Tahoma"/>
              <a:cs typeface="Tahoma"/>
            </a:endParaRPr>
          </a:p>
          <a:p>
            <a:pPr algn="ctr" marL="2926715" marR="2919095">
              <a:lnSpc>
                <a:spcPct val="114900"/>
              </a:lnSpc>
            </a:pPr>
            <a:r>
              <a:rPr dirty="0" sz="3100" spc="-20" b="1">
                <a:latin typeface="Tahoma"/>
                <a:cs typeface="Tahoma"/>
              </a:rPr>
              <a:t>F</a:t>
            </a:r>
            <a:r>
              <a:rPr dirty="0" sz="3100" spc="-190" b="1">
                <a:latin typeface="Tahoma"/>
                <a:cs typeface="Tahoma"/>
              </a:rPr>
              <a:t>R</a:t>
            </a:r>
            <a:r>
              <a:rPr dirty="0" sz="3100" spc="15" b="1">
                <a:latin typeface="Tahoma"/>
                <a:cs typeface="Tahoma"/>
              </a:rPr>
              <a:t>O</a:t>
            </a:r>
            <a:r>
              <a:rPr dirty="0" sz="3100" spc="85" b="1">
                <a:latin typeface="Tahoma"/>
                <a:cs typeface="Tahoma"/>
              </a:rPr>
              <a:t>M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5" b="1">
                <a:latin typeface="Tahoma"/>
                <a:cs typeface="Tahoma"/>
              </a:rPr>
              <a:t>v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20" b="1">
                <a:latin typeface="Tahoma"/>
                <a:cs typeface="Tahoma"/>
              </a:rPr>
              <a:t>l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spc="-160" b="1">
                <a:latin typeface="Tahoma"/>
                <a:cs typeface="Tahoma"/>
              </a:rPr>
              <a:t>2  </a:t>
            </a:r>
            <a:r>
              <a:rPr dirty="0" sz="3100" spc="-30" b="1">
                <a:latin typeface="Tahoma"/>
                <a:cs typeface="Tahoma"/>
              </a:rPr>
              <a:t>GROUP</a:t>
            </a:r>
            <a:r>
              <a:rPr dirty="0" sz="3100" spc="-190" b="1">
                <a:latin typeface="Tahoma"/>
                <a:cs typeface="Tahoma"/>
              </a:rPr>
              <a:t> </a:t>
            </a:r>
            <a:r>
              <a:rPr dirty="0" sz="3100" spc="-30" b="1">
                <a:latin typeface="Tahoma"/>
                <a:cs typeface="Tahoma"/>
              </a:rPr>
              <a:t>BY</a:t>
            </a:r>
            <a:r>
              <a:rPr dirty="0" sz="3100" spc="-185" b="1">
                <a:latin typeface="Tahoma"/>
                <a:cs typeface="Tahoma"/>
              </a:rPr>
              <a:t> </a:t>
            </a:r>
            <a:r>
              <a:rPr dirty="0" sz="3100" spc="-265" b="1">
                <a:latin typeface="Tahoma"/>
                <a:cs typeface="Tahoma"/>
              </a:rPr>
              <a:t>P_ID</a:t>
            </a:r>
            <a:endParaRPr sz="3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3100" spc="65" b="1">
                <a:latin typeface="Tahoma"/>
                <a:cs typeface="Tahoma"/>
              </a:rPr>
              <a:t>H</a:t>
            </a:r>
            <a:r>
              <a:rPr dirty="0" sz="3100" spc="25" b="1">
                <a:latin typeface="Tahoma"/>
                <a:cs typeface="Tahoma"/>
              </a:rPr>
              <a:t>A</a:t>
            </a:r>
            <a:r>
              <a:rPr dirty="0" sz="3100" b="1">
                <a:latin typeface="Tahoma"/>
                <a:cs typeface="Tahoma"/>
              </a:rPr>
              <a:t>V</a:t>
            </a:r>
            <a:r>
              <a:rPr dirty="0" sz="3100" spc="-484" b="1">
                <a:latin typeface="Tahoma"/>
                <a:cs typeface="Tahoma"/>
              </a:rPr>
              <a:t>I</a:t>
            </a:r>
            <a:r>
              <a:rPr dirty="0" sz="3100" spc="30" b="1">
                <a:latin typeface="Tahoma"/>
                <a:cs typeface="Tahoma"/>
              </a:rPr>
              <a:t>N</a:t>
            </a:r>
            <a:r>
              <a:rPr dirty="0" sz="3100" spc="-5" b="1">
                <a:latin typeface="Tahoma"/>
                <a:cs typeface="Tahoma"/>
              </a:rPr>
              <a:t>G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95" b="1">
                <a:latin typeface="Tahoma"/>
                <a:cs typeface="Tahoma"/>
              </a:rPr>
              <a:t>C</a:t>
            </a:r>
            <a:r>
              <a:rPr dirty="0" sz="3100" spc="15" b="1">
                <a:latin typeface="Tahoma"/>
                <a:cs typeface="Tahoma"/>
              </a:rPr>
              <a:t>O</a:t>
            </a:r>
            <a:r>
              <a:rPr dirty="0" sz="3100" spc="50" b="1">
                <a:latin typeface="Tahoma"/>
                <a:cs typeface="Tahoma"/>
              </a:rPr>
              <a:t>U</a:t>
            </a:r>
            <a:r>
              <a:rPr dirty="0" sz="3100" spc="30" b="1">
                <a:latin typeface="Tahoma"/>
                <a:cs typeface="Tahoma"/>
              </a:rPr>
              <a:t>N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310" b="1">
                <a:latin typeface="Tahoma"/>
                <a:cs typeface="Tahoma"/>
              </a:rPr>
              <a:t>(</a:t>
            </a:r>
            <a:r>
              <a:rPr dirty="0" sz="3100" spc="10" b="1">
                <a:latin typeface="Tahoma"/>
                <a:cs typeface="Tahoma"/>
              </a:rPr>
              <a:t>D</a:t>
            </a:r>
            <a:r>
              <a:rPr dirty="0" sz="3100" spc="-484" b="1">
                <a:latin typeface="Tahoma"/>
                <a:cs typeface="Tahoma"/>
              </a:rPr>
              <a:t>I</a:t>
            </a:r>
            <a:r>
              <a:rPr dirty="0" sz="3100" spc="-70" b="1">
                <a:latin typeface="Tahoma"/>
                <a:cs typeface="Tahoma"/>
              </a:rPr>
              <a:t>S</a:t>
            </a:r>
            <a:r>
              <a:rPr dirty="0" sz="3100" spc="-70" b="1">
                <a:latin typeface="Tahoma"/>
                <a:cs typeface="Tahoma"/>
              </a:rPr>
              <a:t>T</a:t>
            </a:r>
            <a:r>
              <a:rPr dirty="0" sz="3100" spc="-484" b="1">
                <a:latin typeface="Tahoma"/>
                <a:cs typeface="Tahoma"/>
              </a:rPr>
              <a:t>I</a:t>
            </a:r>
            <a:r>
              <a:rPr dirty="0" sz="3100" spc="30" b="1">
                <a:latin typeface="Tahoma"/>
                <a:cs typeface="Tahoma"/>
              </a:rPr>
              <a:t>N</a:t>
            </a:r>
            <a:r>
              <a:rPr dirty="0" sz="3100" spc="95" b="1">
                <a:latin typeface="Tahoma"/>
                <a:cs typeface="Tahoma"/>
              </a:rPr>
              <a:t>C</a:t>
            </a:r>
            <a:r>
              <a:rPr dirty="0" sz="3100" spc="-65" b="1">
                <a:latin typeface="Tahoma"/>
                <a:cs typeface="Tahoma"/>
              </a:rPr>
              <a:t>T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65" b="1">
                <a:latin typeface="Tahoma"/>
                <a:cs typeface="Tahoma"/>
              </a:rPr>
              <a:t>s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spc="-40" b="1">
                <a:latin typeface="Tahoma"/>
                <a:cs typeface="Tahoma"/>
              </a:rPr>
              <a:t>r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560" b="1">
                <a:latin typeface="Tahoma"/>
                <a:cs typeface="Tahoma"/>
              </a:rPr>
              <a:t>_</a:t>
            </a:r>
            <a:r>
              <a:rPr dirty="0" sz="3100" spc="40" b="1">
                <a:latin typeface="Tahoma"/>
                <a:cs typeface="Tahoma"/>
              </a:rPr>
              <a:t>d</a:t>
            </a:r>
            <a:r>
              <a:rPr dirty="0" sz="3100" spc="-105" b="1">
                <a:latin typeface="Tahoma"/>
                <a:cs typeface="Tahoma"/>
              </a:rPr>
              <a:t>a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b="1">
                <a:latin typeface="Tahoma"/>
                <a:cs typeface="Tahoma"/>
              </a:rPr>
              <a:t>t</a:t>
            </a:r>
            <a:r>
              <a:rPr dirty="0" sz="3100" spc="-40" b="1">
                <a:latin typeface="Tahoma"/>
                <a:cs typeface="Tahoma"/>
              </a:rPr>
              <a:t>i</a:t>
            </a:r>
            <a:r>
              <a:rPr dirty="0" sz="3100" spc="-75" b="1">
                <a:latin typeface="Tahoma"/>
                <a:cs typeface="Tahoma"/>
              </a:rPr>
              <a:t>m</a:t>
            </a:r>
            <a:r>
              <a:rPr dirty="0" sz="3100" spc="-35" b="1">
                <a:latin typeface="Tahoma"/>
                <a:cs typeface="Tahoma"/>
              </a:rPr>
              <a:t>e</a:t>
            </a:r>
            <a:r>
              <a:rPr dirty="0" sz="3100" spc="-310" b="1">
                <a:latin typeface="Tahoma"/>
                <a:cs typeface="Tahoma"/>
              </a:rPr>
              <a:t>)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869" b="1">
                <a:latin typeface="Tahoma"/>
                <a:cs typeface="Tahoma"/>
              </a:rPr>
              <a:t>&gt;</a:t>
            </a:r>
            <a:r>
              <a:rPr dirty="0" sz="3100" spc="-180" b="1">
                <a:latin typeface="Tahoma"/>
                <a:cs typeface="Tahoma"/>
              </a:rPr>
              <a:t> </a:t>
            </a:r>
            <a:r>
              <a:rPr dirty="0" sz="3100" spc="-350" b="1">
                <a:latin typeface="Tahoma"/>
                <a:cs typeface="Tahoma"/>
              </a:rPr>
              <a:t>1</a:t>
            </a:r>
            <a:r>
              <a:rPr dirty="0" sz="3100" spc="-265" b="1">
                <a:latin typeface="Tahoma"/>
                <a:cs typeface="Tahoma"/>
              </a:rPr>
              <a:t>;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Amaljith C K</dc:creator>
  <cp:keywords>DAGDJdy9s5E,BAEznoruGO8</cp:keywords>
  <dc:title>SELECT level_details2.Level, player_details.L1_code, player_details.L2_code, SUM(level_details2.lives_earned) AS Total_Lives_Earned FROM level_details2 INNER JOIN player_details ON level_details2.P_ID= player_details.P_ID WHERE level_details2.Level!=0</dc:title>
  <dcterms:created xsi:type="dcterms:W3CDTF">2024-04-22T14:06:39Z</dcterms:created>
  <dcterms:modified xsi:type="dcterms:W3CDTF">2024-04-22T14:06:39Z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2024-04-22T00:00:00Z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2024-04-22T00:00:00Z</vt:filetime>
  </property>
</Properties>
</file>