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Calibri" pitchFamily="34" charset="0"/>
      <p:regular r:id="rId3"/>
      <p:bold r:id="rId4"/>
      <p:italic r:id="rId5"/>
      <p:boldItalic r:id="rId6"/>
    </p:embeddedFont>
    <p:embeddedFont>
      <p:font typeface="Poppins Bold Italics" charset="0"/>
      <p:regular r:id="rId7"/>
    </p:embeddedFont>
    <p:embeddedFont>
      <p:font typeface="Poppins Medium Italics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>
        <p:scale>
          <a:sx n="125" d="100"/>
          <a:sy n="125" d="100"/>
        </p:scale>
        <p:origin x="-420" y="5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3040" y="1820134"/>
            <a:ext cx="6678000" cy="286777"/>
            <a:chOff x="0" y="0"/>
            <a:chExt cx="2393244" cy="102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93244" cy="102774"/>
            </a:xfrm>
            <a:custGeom>
              <a:avLst/>
              <a:gdLst/>
              <a:ahLst/>
              <a:cxnLst/>
              <a:rect l="l" t="t" r="r" b="b"/>
              <a:pathLst>
                <a:path w="2393244" h="102774">
                  <a:moveTo>
                    <a:pt x="51387" y="0"/>
                  </a:moveTo>
                  <a:lnTo>
                    <a:pt x="2341857" y="0"/>
                  </a:lnTo>
                  <a:cubicBezTo>
                    <a:pt x="2370238" y="0"/>
                    <a:pt x="2393244" y="23007"/>
                    <a:pt x="2393244" y="51387"/>
                  </a:cubicBezTo>
                  <a:lnTo>
                    <a:pt x="2393244" y="51387"/>
                  </a:lnTo>
                  <a:cubicBezTo>
                    <a:pt x="2393244" y="79767"/>
                    <a:pt x="2370238" y="102774"/>
                    <a:pt x="2341857" y="102774"/>
                  </a:cubicBezTo>
                  <a:lnTo>
                    <a:pt x="51387" y="102774"/>
                  </a:lnTo>
                  <a:cubicBezTo>
                    <a:pt x="23007" y="102774"/>
                    <a:pt x="0" y="79767"/>
                    <a:pt x="0" y="51387"/>
                  </a:cubicBezTo>
                  <a:lnTo>
                    <a:pt x="0" y="51387"/>
                  </a:lnTo>
                  <a:cubicBezTo>
                    <a:pt x="0" y="23007"/>
                    <a:pt x="23007" y="0"/>
                    <a:pt x="51387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393244" cy="1218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23040" y="7491439"/>
            <a:ext cx="6678000" cy="286777"/>
            <a:chOff x="0" y="0"/>
            <a:chExt cx="2393244" cy="1027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93244" cy="102774"/>
            </a:xfrm>
            <a:custGeom>
              <a:avLst/>
              <a:gdLst/>
              <a:ahLst/>
              <a:cxnLst/>
              <a:rect l="l" t="t" r="r" b="b"/>
              <a:pathLst>
                <a:path w="2393244" h="102774">
                  <a:moveTo>
                    <a:pt x="51387" y="0"/>
                  </a:moveTo>
                  <a:lnTo>
                    <a:pt x="2341857" y="0"/>
                  </a:lnTo>
                  <a:cubicBezTo>
                    <a:pt x="2370238" y="0"/>
                    <a:pt x="2393244" y="23007"/>
                    <a:pt x="2393244" y="51387"/>
                  </a:cubicBezTo>
                  <a:lnTo>
                    <a:pt x="2393244" y="51387"/>
                  </a:lnTo>
                  <a:cubicBezTo>
                    <a:pt x="2393244" y="79767"/>
                    <a:pt x="2370238" y="102774"/>
                    <a:pt x="2341857" y="102774"/>
                  </a:cubicBezTo>
                  <a:lnTo>
                    <a:pt x="51387" y="102774"/>
                  </a:lnTo>
                  <a:cubicBezTo>
                    <a:pt x="23007" y="102774"/>
                    <a:pt x="0" y="79767"/>
                    <a:pt x="0" y="51387"/>
                  </a:cubicBezTo>
                  <a:lnTo>
                    <a:pt x="0" y="51387"/>
                  </a:lnTo>
                  <a:cubicBezTo>
                    <a:pt x="0" y="23007"/>
                    <a:pt x="23007" y="0"/>
                    <a:pt x="5138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393244" cy="1218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37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61598" y="3004093"/>
            <a:ext cx="6678000" cy="286777"/>
            <a:chOff x="0" y="0"/>
            <a:chExt cx="2393244" cy="1027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93244" cy="102774"/>
            </a:xfrm>
            <a:custGeom>
              <a:avLst/>
              <a:gdLst/>
              <a:ahLst/>
              <a:cxnLst/>
              <a:rect l="l" t="t" r="r" b="b"/>
              <a:pathLst>
                <a:path w="2393244" h="102774">
                  <a:moveTo>
                    <a:pt x="51387" y="0"/>
                  </a:moveTo>
                  <a:lnTo>
                    <a:pt x="2341857" y="0"/>
                  </a:lnTo>
                  <a:cubicBezTo>
                    <a:pt x="2370238" y="0"/>
                    <a:pt x="2393244" y="23007"/>
                    <a:pt x="2393244" y="51387"/>
                  </a:cubicBezTo>
                  <a:lnTo>
                    <a:pt x="2393244" y="51387"/>
                  </a:lnTo>
                  <a:cubicBezTo>
                    <a:pt x="2393244" y="79767"/>
                    <a:pt x="2370238" y="102774"/>
                    <a:pt x="2341857" y="102774"/>
                  </a:cubicBezTo>
                  <a:lnTo>
                    <a:pt x="51387" y="102774"/>
                  </a:lnTo>
                  <a:cubicBezTo>
                    <a:pt x="23007" y="102774"/>
                    <a:pt x="0" y="79767"/>
                    <a:pt x="0" y="51387"/>
                  </a:cubicBezTo>
                  <a:lnTo>
                    <a:pt x="0" y="51387"/>
                  </a:lnTo>
                  <a:cubicBezTo>
                    <a:pt x="0" y="23007"/>
                    <a:pt x="23007" y="0"/>
                    <a:pt x="5138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2393244" cy="1218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3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23040" y="4388867"/>
            <a:ext cx="6678000" cy="286777"/>
            <a:chOff x="0" y="0"/>
            <a:chExt cx="2393244" cy="10277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93244" cy="102774"/>
            </a:xfrm>
            <a:custGeom>
              <a:avLst/>
              <a:gdLst/>
              <a:ahLst/>
              <a:cxnLst/>
              <a:rect l="l" t="t" r="r" b="b"/>
              <a:pathLst>
                <a:path w="2393244" h="102774">
                  <a:moveTo>
                    <a:pt x="51387" y="0"/>
                  </a:moveTo>
                  <a:lnTo>
                    <a:pt x="2341857" y="0"/>
                  </a:lnTo>
                  <a:cubicBezTo>
                    <a:pt x="2370238" y="0"/>
                    <a:pt x="2393244" y="23007"/>
                    <a:pt x="2393244" y="51387"/>
                  </a:cubicBezTo>
                  <a:lnTo>
                    <a:pt x="2393244" y="51387"/>
                  </a:lnTo>
                  <a:cubicBezTo>
                    <a:pt x="2393244" y="79767"/>
                    <a:pt x="2370238" y="102774"/>
                    <a:pt x="2341857" y="102774"/>
                  </a:cubicBezTo>
                  <a:lnTo>
                    <a:pt x="51387" y="102774"/>
                  </a:lnTo>
                  <a:cubicBezTo>
                    <a:pt x="23007" y="102774"/>
                    <a:pt x="0" y="79767"/>
                    <a:pt x="0" y="51387"/>
                  </a:cubicBezTo>
                  <a:lnTo>
                    <a:pt x="0" y="51387"/>
                  </a:lnTo>
                  <a:cubicBezTo>
                    <a:pt x="0" y="23007"/>
                    <a:pt x="23007" y="0"/>
                    <a:pt x="51387" y="0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2393244" cy="1218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3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32040" y="9568657"/>
            <a:ext cx="6678000" cy="367343"/>
            <a:chOff x="0" y="0"/>
            <a:chExt cx="2393244" cy="13164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93244" cy="131647"/>
            </a:xfrm>
            <a:custGeom>
              <a:avLst/>
              <a:gdLst/>
              <a:ahLst/>
              <a:cxnLst/>
              <a:rect l="l" t="t" r="r" b="b"/>
              <a:pathLst>
                <a:path w="2393244" h="131647">
                  <a:moveTo>
                    <a:pt x="65824" y="0"/>
                  </a:moveTo>
                  <a:lnTo>
                    <a:pt x="2327421" y="0"/>
                  </a:lnTo>
                  <a:cubicBezTo>
                    <a:pt x="2344878" y="0"/>
                    <a:pt x="2361621" y="6935"/>
                    <a:pt x="2373965" y="19279"/>
                  </a:cubicBezTo>
                  <a:cubicBezTo>
                    <a:pt x="2386309" y="31624"/>
                    <a:pt x="2393244" y="48366"/>
                    <a:pt x="2393244" y="65824"/>
                  </a:cubicBezTo>
                  <a:lnTo>
                    <a:pt x="2393244" y="65824"/>
                  </a:lnTo>
                  <a:cubicBezTo>
                    <a:pt x="2393244" y="102177"/>
                    <a:pt x="2363774" y="131647"/>
                    <a:pt x="2327421" y="131647"/>
                  </a:cubicBezTo>
                  <a:lnTo>
                    <a:pt x="65824" y="131647"/>
                  </a:lnTo>
                  <a:cubicBezTo>
                    <a:pt x="48366" y="131647"/>
                    <a:pt x="31624" y="124712"/>
                    <a:pt x="19279" y="112368"/>
                  </a:cubicBezTo>
                  <a:cubicBezTo>
                    <a:pt x="6935" y="100024"/>
                    <a:pt x="0" y="83281"/>
                    <a:pt x="0" y="65824"/>
                  </a:cubicBezTo>
                  <a:lnTo>
                    <a:pt x="0" y="65824"/>
                  </a:lnTo>
                  <a:cubicBezTo>
                    <a:pt x="0" y="48366"/>
                    <a:pt x="6935" y="31624"/>
                    <a:pt x="19279" y="19279"/>
                  </a:cubicBezTo>
                  <a:cubicBezTo>
                    <a:pt x="31624" y="6935"/>
                    <a:pt x="48366" y="0"/>
                    <a:pt x="65824" y="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dash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2393244" cy="1506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537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458960" y="1372617"/>
            <a:ext cx="247492" cy="247492"/>
          </a:xfrm>
          <a:custGeom>
            <a:avLst/>
            <a:gdLst/>
            <a:ahLst/>
            <a:cxnLst/>
            <a:rect l="l" t="t" r="r" b="b"/>
            <a:pathLst>
              <a:path w="247492" h="247492">
                <a:moveTo>
                  <a:pt x="0" y="0"/>
                </a:moveTo>
                <a:lnTo>
                  <a:pt x="247493" y="0"/>
                </a:lnTo>
                <a:lnTo>
                  <a:pt x="247493" y="247492"/>
                </a:lnTo>
                <a:lnTo>
                  <a:pt x="0" y="247492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387850" y="1308100"/>
            <a:ext cx="270792" cy="270792"/>
          </a:xfrm>
          <a:custGeom>
            <a:avLst/>
            <a:gdLst/>
            <a:ahLst/>
            <a:cxnLst/>
            <a:rect l="l" t="t" r="r" b="b"/>
            <a:pathLst>
              <a:path w="270792" h="270792">
                <a:moveTo>
                  <a:pt x="0" y="0"/>
                </a:moveTo>
                <a:lnTo>
                  <a:pt x="270792" y="0"/>
                </a:lnTo>
                <a:lnTo>
                  <a:pt x="270792" y="270792"/>
                </a:lnTo>
                <a:lnTo>
                  <a:pt x="0" y="270792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478252" y="687856"/>
            <a:ext cx="208908" cy="322016"/>
          </a:xfrm>
          <a:custGeom>
            <a:avLst/>
            <a:gdLst/>
            <a:ahLst/>
            <a:cxnLst/>
            <a:rect l="l" t="t" r="r" b="b"/>
            <a:pathLst>
              <a:path w="208908" h="322016">
                <a:moveTo>
                  <a:pt x="0" y="0"/>
                </a:moveTo>
                <a:lnTo>
                  <a:pt x="208908" y="0"/>
                </a:lnTo>
                <a:lnTo>
                  <a:pt x="208908" y="322016"/>
                </a:lnTo>
                <a:lnTo>
                  <a:pt x="0" y="322016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89155" y="1114647"/>
            <a:ext cx="217297" cy="153195"/>
          </a:xfrm>
          <a:custGeom>
            <a:avLst/>
            <a:gdLst/>
            <a:ahLst/>
            <a:cxnLst/>
            <a:rect l="l" t="t" r="r" b="b"/>
            <a:pathLst>
              <a:path w="217297" h="153195">
                <a:moveTo>
                  <a:pt x="0" y="0"/>
                </a:moveTo>
                <a:lnTo>
                  <a:pt x="217298" y="0"/>
                </a:lnTo>
                <a:lnTo>
                  <a:pt x="217298" y="153195"/>
                </a:lnTo>
                <a:lnTo>
                  <a:pt x="0" y="153195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387850" y="927100"/>
            <a:ext cx="266845" cy="266845"/>
          </a:xfrm>
          <a:custGeom>
            <a:avLst/>
            <a:gdLst/>
            <a:ahLst/>
            <a:cxnLst/>
            <a:rect l="l" t="t" r="r" b="b"/>
            <a:pathLst>
              <a:path w="266845" h="266845">
                <a:moveTo>
                  <a:pt x="0" y="0"/>
                </a:moveTo>
                <a:lnTo>
                  <a:pt x="266845" y="0"/>
                </a:lnTo>
                <a:lnTo>
                  <a:pt x="266845" y="266845"/>
                </a:lnTo>
                <a:lnTo>
                  <a:pt x="0" y="266845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66699" y="3370003"/>
            <a:ext cx="130682" cy="135103"/>
          </a:xfrm>
          <a:custGeom>
            <a:avLst/>
            <a:gdLst/>
            <a:ahLst/>
            <a:cxnLst/>
            <a:rect l="l" t="t" r="r" b="b"/>
            <a:pathLst>
              <a:path w="130682" h="135103">
                <a:moveTo>
                  <a:pt x="0" y="0"/>
                </a:moveTo>
                <a:lnTo>
                  <a:pt x="130682" y="0"/>
                </a:lnTo>
                <a:lnTo>
                  <a:pt x="130682" y="135104"/>
                </a:lnTo>
                <a:lnTo>
                  <a:pt x="0" y="135104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441040" y="1864007"/>
            <a:ext cx="6660000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i="1">
                <a:solidFill>
                  <a:srgbClr val="373643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CARRIER OBJECTIVE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56000" y="10040782"/>
            <a:ext cx="7258651" cy="562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Technical Interest:</a:t>
            </a:r>
            <a:r>
              <a:rPr lang="en-US" sz="11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Take Participation in coding challenges on such platform like Hackerrank and codechef .</a:t>
            </a:r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US" sz="11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ctivities: </a:t>
            </a:r>
          </a:p>
          <a:p>
            <a:pPr algn="l">
              <a:lnSpc>
                <a:spcPts val="1540"/>
              </a:lnSpc>
            </a:pPr>
            <a:endParaRPr/>
          </a:p>
        </p:txBody>
      </p:sp>
      <p:sp>
        <p:nvSpPr>
          <p:cNvPr id="25" name="TextBox 25"/>
          <p:cNvSpPr txBox="1"/>
          <p:nvPr/>
        </p:nvSpPr>
        <p:spPr>
          <a:xfrm>
            <a:off x="628266" y="8607525"/>
            <a:ext cx="4583205" cy="184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8"/>
              </a:lnSpc>
              <a:spcBef>
                <a:spcPct val="0"/>
              </a:spcBef>
            </a:pPr>
            <a:r>
              <a:rPr lang="en-US" sz="112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2.   Personal Responsive Portfolio Website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32601" y="8665310"/>
            <a:ext cx="6372000" cy="753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endParaRPr/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Built a personal portfolio website using HTML, CSS, and JavaScript.</a:t>
            </a:r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Ensured responsive design across devices using Bootstrap.</a:t>
            </a:r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Hosted the project on GitHub Pages for live access.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41040" y="7816782"/>
            <a:ext cx="45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540"/>
              </a:lnSpc>
              <a:spcBef>
                <a:spcPct val="0"/>
              </a:spcBef>
              <a:buAutoNum type="arabicPeriod"/>
            </a:pPr>
            <a:r>
              <a:rPr lang="en-US" sz="11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 Employee Management System (java &amp; Oracle0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32601" y="7898062"/>
            <a:ext cx="6372000" cy="562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endParaRPr/>
          </a:p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Implemented functionalities like adding, removing, and searching</a:t>
            </a:r>
          </a:p>
          <a:p>
            <a:pPr marL="237491" lvl="1" indent="-118745" algn="l">
              <a:lnSpc>
                <a:spcPts val="1540"/>
              </a:lnSpc>
              <a:spcBef>
                <a:spcPct val="0"/>
              </a:spcBef>
              <a:buFont typeface="Arial"/>
              <a:buChar char="•"/>
            </a:pPr>
            <a:r>
              <a:rPr lang="en-US" sz="11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Designed and optimized Oracle queries for data manipulation.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716373" y="5805598"/>
            <a:ext cx="18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2021 - 2022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89155" y="5806784"/>
            <a:ext cx="4500000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Intermediate </a:t>
            </a:r>
            <a:r>
              <a:rPr lang="en-US" sz="12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10+2 [JAC]</a:t>
            </a:r>
            <a:endParaRPr lang="en-US" sz="12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806450" y="6337300"/>
            <a:ext cx="6372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 b="1" dirty="0">
                <a:solidFill>
                  <a:srgbClr val="0179B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Percentage in 12TH : [85.8]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694462" y="4731467"/>
            <a:ext cx="18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2022- 2026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58960" y="4804492"/>
            <a:ext cx="4500000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Bachelor of Technology in Computer </a:t>
            </a:r>
            <a:r>
              <a:rPr lang="en-US" sz="12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Science [RGPV]</a:t>
            </a:r>
            <a:endParaRPr lang="en-US" sz="12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832601" y="5528738"/>
            <a:ext cx="6372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 b="1">
                <a:solidFill>
                  <a:srgbClr val="0179B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Current CGPA : [ 7.45]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41040" y="2154537"/>
            <a:ext cx="666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540"/>
              </a:lnSpc>
              <a:spcBef>
                <a:spcPct val="0"/>
              </a:spcBef>
            </a:pPr>
            <a:endParaRPr/>
          </a:p>
        </p:txBody>
      </p:sp>
      <p:sp>
        <p:nvSpPr>
          <p:cNvPr id="36" name="TextBox 36"/>
          <p:cNvSpPr txBox="1"/>
          <p:nvPr/>
        </p:nvSpPr>
        <p:spPr>
          <a:xfrm>
            <a:off x="1873250" y="0"/>
            <a:ext cx="666000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373643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AMAN KUMAR TIWARY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97804" y="1029959"/>
            <a:ext cx="3782714" cy="943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</a:t>
            </a:r>
            <a:r>
              <a:rPr lang="en-US" sz="11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 </a:t>
            </a:r>
          </a:p>
          <a:p>
            <a:pPr algn="l">
              <a:lnSpc>
                <a:spcPts val="1540"/>
              </a:lnSpc>
            </a:pPr>
            <a:endParaRPr/>
          </a:p>
          <a:p>
            <a:pPr algn="l">
              <a:lnSpc>
                <a:spcPts val="1540"/>
              </a:lnSpc>
            </a:pPr>
            <a:r>
              <a:rPr lang="en-US" sz="11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    : </a:t>
            </a:r>
            <a:r>
              <a:rPr lang="en-US" sz="1100" b="1">
                <a:solidFill>
                  <a:srgbClr val="0179B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https://www.linkedin.com/in/aman-tiwary-ab4262271 </a:t>
            </a:r>
          </a:p>
          <a:p>
            <a:pPr algn="l">
              <a:lnSpc>
                <a:spcPts val="1540"/>
              </a:lnSpc>
            </a:pPr>
            <a:r>
              <a:rPr lang="en-US" sz="11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 </a:t>
            </a:r>
          </a:p>
          <a:p>
            <a:pPr algn="l">
              <a:lnSpc>
                <a:spcPts val="1540"/>
              </a:lnSpc>
              <a:spcBef>
                <a:spcPct val="0"/>
              </a:spcBef>
            </a:pPr>
            <a:endParaRPr/>
          </a:p>
        </p:txBody>
      </p:sp>
      <p:sp>
        <p:nvSpPr>
          <p:cNvPr id="38" name="TextBox 38"/>
          <p:cNvSpPr txBox="1"/>
          <p:nvPr/>
        </p:nvSpPr>
        <p:spPr>
          <a:xfrm>
            <a:off x="303950" y="3060608"/>
            <a:ext cx="6660000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i="1">
                <a:solidFill>
                  <a:srgbClr val="373643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    TECHNICAL SKILLS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81375" y="4426967"/>
            <a:ext cx="6660000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i="1">
                <a:solidFill>
                  <a:srgbClr val="373643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EDUCATION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79598" y="7546356"/>
            <a:ext cx="6660000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i="1">
                <a:solidFill>
                  <a:srgbClr val="373643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     </a:t>
            </a:r>
            <a:r>
              <a:rPr lang="en-US" sz="1200" b="1" i="1">
                <a:solidFill>
                  <a:srgbClr val="373643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PROJECT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97804" y="9634219"/>
            <a:ext cx="6660000" cy="207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i="1">
                <a:solidFill>
                  <a:srgbClr val="373643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EXTRACURRICULAR ACTIVITIES AND INTERESTS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29157" y="3462320"/>
            <a:ext cx="3097883" cy="270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88"/>
              </a:lnSpc>
              <a:spcBef>
                <a:spcPct val="0"/>
              </a:spcBef>
            </a:pPr>
            <a:endParaRPr/>
          </a:p>
        </p:txBody>
      </p:sp>
      <p:sp>
        <p:nvSpPr>
          <p:cNvPr id="43" name="TextBox 43"/>
          <p:cNvSpPr txBox="1"/>
          <p:nvPr/>
        </p:nvSpPr>
        <p:spPr>
          <a:xfrm>
            <a:off x="4616450" y="1308100"/>
            <a:ext cx="2514600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36"/>
              </a:lnSpc>
              <a:spcBef>
                <a:spcPct val="0"/>
              </a:spcBef>
            </a:pPr>
            <a:r>
              <a:rPr lang="en-US" sz="1312" dirty="0" smtClean="0">
                <a:solidFill>
                  <a:srgbClr val="0179B9"/>
                </a:solidFill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r>
              <a:rPr lang="en-US" sz="1312" dirty="0">
                <a:solidFill>
                  <a:srgbClr val="0179B9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https://github.com/AMAN-48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23040" y="720537"/>
            <a:ext cx="2575861" cy="22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45"/>
              </a:lnSpc>
              <a:spcBef>
                <a:spcPct val="0"/>
              </a:spcBef>
            </a:pPr>
            <a:r>
              <a:rPr lang="en-US" sz="1318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Indrapuri,Bhopal-462021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89155" y="1082246"/>
            <a:ext cx="2575861" cy="22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45"/>
              </a:lnSpc>
              <a:spcBef>
                <a:spcPct val="0"/>
              </a:spcBef>
            </a:pPr>
            <a:r>
              <a:rPr lang="en-US" sz="1318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-US" sz="1318">
                <a:solidFill>
                  <a:srgbClr val="0179B9"/>
                </a:solidFill>
                <a:latin typeface="Proxima Nova"/>
                <a:ea typeface="Proxima Nova"/>
                <a:cs typeface="Proxima Nova"/>
                <a:sym typeface="Proxima Nova"/>
              </a:rPr>
              <a:t>tiwaryaman38@gmail.com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159250" y="927100"/>
            <a:ext cx="2575861" cy="22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45"/>
              </a:lnSpc>
              <a:spcBef>
                <a:spcPct val="0"/>
              </a:spcBef>
            </a:pPr>
            <a:r>
              <a:rPr lang="en-US" sz="1318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+917783880349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303950" y="2259311"/>
            <a:ext cx="69795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39"/>
              </a:lnSpc>
              <a:spcBef>
                <a:spcPct val="0"/>
              </a:spcBef>
            </a:pPr>
            <a:r>
              <a:rPr lang="en-US" sz="117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Motivated </a:t>
            </a:r>
            <a:r>
              <a:rPr lang="en-US" sz="117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enthusiastic </a:t>
            </a:r>
            <a:r>
              <a:rPr lang="en-US" sz="117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3rd-year Computer </a:t>
            </a:r>
            <a:r>
              <a:rPr lang="en-US" sz="117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Science student with strong technical skills in </a:t>
            </a:r>
            <a:r>
              <a:rPr lang="en-US" sz="1170" dirty="0" err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CoreJava</a:t>
            </a:r>
            <a:r>
              <a:rPr lang="en-US" sz="117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    </a:t>
            </a:r>
            <a:r>
              <a:rPr lang="en-US" sz="117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frontend development, Oracle, and </a:t>
            </a:r>
            <a:r>
              <a:rPr lang="en-US" sz="117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SQL .I </a:t>
            </a:r>
            <a:r>
              <a:rPr lang="en-US" sz="117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want To secure an job or entry-level position in the field of IT </a:t>
            </a:r>
            <a:r>
              <a:rPr lang="en-US" sz="117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where </a:t>
            </a:r>
            <a:r>
              <a:rPr lang="en-US" sz="117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US" sz="117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17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can apply </a:t>
            </a:r>
            <a:r>
              <a:rPr lang="en-US" sz="117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my technical knowledge problem-solving </a:t>
            </a:r>
            <a:r>
              <a:rPr lang="en-US" sz="117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skills,and</a:t>
            </a:r>
            <a:r>
              <a:rPr lang="en-US" sz="117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17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gain </a:t>
            </a:r>
            <a:r>
              <a:rPr lang="en-US" sz="117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valuable industry </a:t>
            </a:r>
            <a:r>
              <a:rPr lang="en-US" sz="117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experince</a:t>
            </a:r>
            <a:r>
              <a:rPr lang="en-US" sz="117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23040" y="3462320"/>
            <a:ext cx="3747756" cy="42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4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1714"/>
              </a:lnSpc>
              <a:spcBef>
                <a:spcPct val="0"/>
              </a:spcBef>
            </a:pPr>
            <a:r>
              <a:rPr lang="en-US" sz="122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489154" y="3328970"/>
            <a:ext cx="4584495" cy="218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 Programming </a:t>
            </a:r>
            <a:r>
              <a:rPr lang="en-US" sz="12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Language:</a:t>
            </a:r>
            <a:endParaRPr lang="en-US" sz="12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1537706" y="3338495"/>
            <a:ext cx="4178667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 Core </a:t>
            </a:r>
            <a:r>
              <a:rPr lang="en-US" sz="1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Advance </a:t>
            </a:r>
            <a:r>
              <a:rPr lang="en-US" sz="12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java,c</a:t>
            </a:r>
            <a:r>
              <a:rPr lang="en-US" sz="1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/</a:t>
            </a:r>
            <a:r>
              <a:rPr lang="en-US" sz="12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c++</a:t>
            </a:r>
            <a:r>
              <a:rPr lang="en-US" sz="1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-US" sz="1200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r>
              <a:rPr lang="en-US" sz="1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489155" y="3527090"/>
            <a:ext cx="450000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 Frontend Technology: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127865" y="3535251"/>
            <a:ext cx="4178667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   HTML5,CSS,Javascript,Bootstrap</a:t>
            </a:r>
            <a:r>
              <a:rPr lang="en-US" sz="1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489155" y="3732008"/>
            <a:ext cx="450000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 Database Management: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601706" y="3742896"/>
            <a:ext cx="4178667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Oracle,SQL.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10488" y="3941016"/>
            <a:ext cx="4178667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Studio,Intellij IDEA Netbeans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489155" y="3936869"/>
            <a:ext cx="4500000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 Tools/Software</a:t>
            </a:r>
            <a:r>
              <a:rPr lang="en-US" sz="12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:   </a:t>
            </a:r>
            <a:endParaRPr lang="en-US" sz="12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57" name="TextBox 57"/>
          <p:cNvSpPr txBox="1"/>
          <p:nvPr/>
        </p:nvSpPr>
        <p:spPr>
          <a:xfrm>
            <a:off x="489155" y="4124072"/>
            <a:ext cx="4500000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 Version Control: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0" y="4126343"/>
            <a:ext cx="4178667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r>
              <a:rPr lang="en-US" sz="1200" dirty="0" err="1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Git,Github</a:t>
            </a:r>
            <a:r>
              <a:rPr lang="en-US" sz="1200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489155" y="5032803"/>
            <a:ext cx="2014389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[Ies College of Technology] 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2572368" y="5032803"/>
            <a:ext cx="2425081" cy="233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Bhopal, </a:t>
            </a:r>
            <a:r>
              <a:rPr lang="en-US" sz="1299" dirty="0" err="1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MadhyaPradesh</a:t>
            </a:r>
            <a:endParaRPr lang="en-US" sz="1299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286385" y="5256958"/>
            <a:ext cx="2502643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 Graduation: [2026]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514598" y="6081104"/>
            <a:ext cx="1892052" cy="2336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[RKMG +2 </a:t>
            </a:r>
            <a:r>
              <a:rPr lang="en-US" sz="1299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High </a:t>
            </a:r>
            <a:r>
              <a:rPr lang="en-US" sz="1299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School]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362648" y="6081104"/>
            <a:ext cx="2101402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 dirty="0" err="1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Palamu</a:t>
            </a:r>
            <a:r>
              <a:rPr lang="en-US" sz="1299" dirty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, Jharkhand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01650" y="6642100"/>
            <a:ext cx="4500000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10th </a:t>
            </a:r>
            <a:r>
              <a:rPr lang="en-US" sz="1200" b="1" dirty="0" smtClean="0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Board [CBSE]</a:t>
            </a:r>
            <a:endParaRPr lang="en-US" sz="1200" b="1" dirty="0">
              <a:solidFill>
                <a:srgbClr val="1E1E1E"/>
              </a:solidFill>
              <a:latin typeface="Proxima Nova Bold"/>
              <a:ea typeface="Proxima Nova Bold"/>
              <a:cs typeface="Proxima Nova Bold"/>
              <a:sym typeface="Proxima Nova Bold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501650" y="6870700"/>
            <a:ext cx="1600200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 dirty="0" smtClean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[Elite Public School]</a:t>
            </a:r>
            <a:endParaRPr lang="en-US" sz="1299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423040" y="10221757"/>
            <a:ext cx="7699690" cy="407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Coordinated tech fests such as Smart India hackathons at college in dec2024.</a:t>
            </a:r>
          </a:p>
          <a:p>
            <a:pPr algn="ctr">
              <a:lnSpc>
                <a:spcPts val="1679"/>
              </a:lnSpc>
              <a:spcBef>
                <a:spcPct val="0"/>
              </a:spcBef>
            </a:pPr>
            <a:endParaRPr/>
          </a:p>
        </p:txBody>
      </p:sp>
      <p:sp>
        <p:nvSpPr>
          <p:cNvPr id="67" name="TextBox 67"/>
          <p:cNvSpPr txBox="1"/>
          <p:nvPr/>
        </p:nvSpPr>
        <p:spPr>
          <a:xfrm>
            <a:off x="1949450" y="6870700"/>
            <a:ext cx="2362200" cy="230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 dirty="0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</a:t>
            </a:r>
            <a:r>
              <a:rPr lang="en-US" sz="1299" dirty="0" err="1" smtClean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Palamu</a:t>
            </a:r>
            <a:r>
              <a:rPr lang="en-US" sz="1299" dirty="0">
                <a:solidFill>
                  <a:srgbClr val="1E1E1E"/>
                </a:solidFill>
                <a:latin typeface="Proxima Nova"/>
                <a:ea typeface="Proxima Nova"/>
                <a:cs typeface="Proxima Nova"/>
                <a:sym typeface="Proxima Nova"/>
              </a:rPr>
              <a:t>, Jharkhand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730250" y="7175500"/>
            <a:ext cx="6372000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37491" lvl="1" indent="-118745" algn="l">
              <a:lnSpc>
                <a:spcPts val="1540"/>
              </a:lnSpc>
              <a:buFont typeface="Arial"/>
              <a:buChar char="•"/>
            </a:pPr>
            <a:r>
              <a:rPr lang="en-US" sz="1100" b="1" dirty="0">
                <a:solidFill>
                  <a:srgbClr val="0179B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Percentage in </a:t>
            </a:r>
            <a:r>
              <a:rPr lang="en-US" sz="1100" b="1" dirty="0" smtClean="0">
                <a:solidFill>
                  <a:srgbClr val="0179B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10th </a:t>
            </a:r>
            <a:r>
              <a:rPr lang="en-US" sz="1100" b="1" dirty="0">
                <a:solidFill>
                  <a:srgbClr val="0179B9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: [77.6]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5694462" y="6518619"/>
            <a:ext cx="1800000" cy="1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  <a:spcBef>
                <a:spcPct val="0"/>
              </a:spcBef>
            </a:pPr>
            <a:r>
              <a:rPr lang="en-US" sz="1100" b="1">
                <a:solidFill>
                  <a:srgbClr val="1E1E1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2020</a:t>
            </a:r>
          </a:p>
        </p:txBody>
      </p:sp>
      <p:sp>
        <p:nvSpPr>
          <p:cNvPr id="70" name="Freeform 70"/>
          <p:cNvSpPr/>
          <p:nvPr/>
        </p:nvSpPr>
        <p:spPr>
          <a:xfrm>
            <a:off x="357699" y="3546140"/>
            <a:ext cx="130682" cy="135103"/>
          </a:xfrm>
          <a:custGeom>
            <a:avLst/>
            <a:gdLst/>
            <a:ahLst/>
            <a:cxnLst/>
            <a:rect l="l" t="t" r="r" b="b"/>
            <a:pathLst>
              <a:path w="130682" h="135103">
                <a:moveTo>
                  <a:pt x="0" y="0"/>
                </a:moveTo>
                <a:lnTo>
                  <a:pt x="130682" y="0"/>
                </a:lnTo>
                <a:lnTo>
                  <a:pt x="130682" y="135103"/>
                </a:lnTo>
                <a:lnTo>
                  <a:pt x="0" y="135103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1" name="Freeform 71"/>
          <p:cNvSpPr/>
          <p:nvPr/>
        </p:nvSpPr>
        <p:spPr>
          <a:xfrm>
            <a:off x="357699" y="3757443"/>
            <a:ext cx="130682" cy="135103"/>
          </a:xfrm>
          <a:custGeom>
            <a:avLst/>
            <a:gdLst/>
            <a:ahLst/>
            <a:cxnLst/>
            <a:rect l="l" t="t" r="r" b="b"/>
            <a:pathLst>
              <a:path w="130682" h="135103">
                <a:moveTo>
                  <a:pt x="0" y="0"/>
                </a:moveTo>
                <a:lnTo>
                  <a:pt x="130682" y="0"/>
                </a:lnTo>
                <a:lnTo>
                  <a:pt x="130682" y="135104"/>
                </a:lnTo>
                <a:lnTo>
                  <a:pt x="0" y="135104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72"/>
          <p:cNvSpPr/>
          <p:nvPr/>
        </p:nvSpPr>
        <p:spPr>
          <a:xfrm>
            <a:off x="375699" y="3968747"/>
            <a:ext cx="112682" cy="116494"/>
          </a:xfrm>
          <a:custGeom>
            <a:avLst/>
            <a:gdLst/>
            <a:ahLst/>
            <a:cxnLst/>
            <a:rect l="l" t="t" r="r" b="b"/>
            <a:pathLst>
              <a:path w="112682" h="116494">
                <a:moveTo>
                  <a:pt x="0" y="0"/>
                </a:moveTo>
                <a:lnTo>
                  <a:pt x="112682" y="0"/>
                </a:lnTo>
                <a:lnTo>
                  <a:pt x="112682" y="116494"/>
                </a:lnTo>
                <a:lnTo>
                  <a:pt x="0" y="116494"/>
                </a:lnTo>
                <a:lnTo>
                  <a:pt x="0" y="0"/>
                </a:lnTo>
                <a:close/>
              </a:path>
            </a:pathLst>
          </a:custGeom>
          <a:blipFill>
            <a:blip r:embed="rId10" cstate="print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3" name="Freeform 73"/>
          <p:cNvSpPr/>
          <p:nvPr/>
        </p:nvSpPr>
        <p:spPr>
          <a:xfrm>
            <a:off x="357699" y="4151916"/>
            <a:ext cx="130682" cy="135103"/>
          </a:xfrm>
          <a:custGeom>
            <a:avLst/>
            <a:gdLst/>
            <a:ahLst/>
            <a:cxnLst/>
            <a:rect l="l" t="t" r="r" b="b"/>
            <a:pathLst>
              <a:path w="130682" h="135103">
                <a:moveTo>
                  <a:pt x="0" y="0"/>
                </a:moveTo>
                <a:lnTo>
                  <a:pt x="130682" y="0"/>
                </a:lnTo>
                <a:lnTo>
                  <a:pt x="130682" y="135103"/>
                </a:lnTo>
                <a:lnTo>
                  <a:pt x="0" y="135103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300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Poppins Bold Italics</vt:lpstr>
      <vt:lpstr>Proxima Nova Bold</vt:lpstr>
      <vt:lpstr>Proxima Nova</vt:lpstr>
      <vt:lpstr>Poppins Medium Italics</vt:lpstr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:Indrapuri,Bhopal-46202 : https://www.linkedin.com/in/aman-tiwary-ab4262271</dc:title>
  <dc:creator>AMAN</dc:creator>
  <cp:lastModifiedBy>G USHA</cp:lastModifiedBy>
  <cp:revision>11</cp:revision>
  <dcterms:created xsi:type="dcterms:W3CDTF">2006-08-16T00:00:00Z</dcterms:created>
  <dcterms:modified xsi:type="dcterms:W3CDTF">2025-01-26T21:39:38Z</dcterms:modified>
  <dc:identifier>DAGdRvBRAdg</dc:identifier>
</cp:coreProperties>
</file>