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57" autoAdjust="0"/>
  </p:normalViewPr>
  <p:slideViewPr>
    <p:cSldViewPr snapToGrid="0" snapToObjects="1">
      <p:cViewPr>
        <p:scale>
          <a:sx n="66" d="100"/>
          <a:sy n="66" d="100"/>
        </p:scale>
        <p:origin x="1930" y="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45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2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10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704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02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694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720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15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6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83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4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0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19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5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5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9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8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1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1766" y="2480731"/>
            <a:ext cx="5308866" cy="1115138"/>
          </a:xfrm>
        </p:spPr>
        <p:txBody>
          <a:bodyPr>
            <a:normAutofit fontScale="90000"/>
          </a:bodyPr>
          <a:lstStyle/>
          <a:p>
            <a:r>
              <a:rPr dirty="0"/>
              <a:t>Bounded Thin-Film Evolution under  </a:t>
            </a:r>
            <a:r>
              <a:rPr lang="en-US" dirty="0"/>
              <a:t>Van</a:t>
            </a:r>
            <a:r>
              <a:rPr dirty="0"/>
              <a:t>derWa</a:t>
            </a:r>
            <a:r>
              <a:rPr lang="en-US" dirty="0"/>
              <a:t>al</a:t>
            </a:r>
            <a:r>
              <a:rPr dirty="0"/>
              <a:t> Forces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Aman Choudhary [B23ME1005]</a:t>
            </a:r>
          </a:p>
          <a:p>
            <a:r>
              <a:rPr dirty="0"/>
              <a:t>Mentor: Prof. </a:t>
            </a:r>
            <a:r>
              <a:rPr dirty="0" err="1"/>
              <a:t>Anjishnu</a:t>
            </a:r>
            <a:r>
              <a:rPr dirty="0"/>
              <a:t> Choudhury</a:t>
            </a:r>
          </a:p>
          <a:p>
            <a:r>
              <a:rPr dirty="0"/>
              <a:t>Mechanical Engineering, IIT Bombay</a:t>
            </a:r>
          </a:p>
          <a:p>
            <a:r>
              <a:rPr dirty="0"/>
              <a:t>Project Duration: May–</a:t>
            </a:r>
            <a:r>
              <a:rPr lang="en-US" dirty="0"/>
              <a:t>August</a:t>
            </a:r>
            <a:r>
              <a:rPr dirty="0"/>
              <a:t>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Learned implementation of boundary conditions for a 4th-order PDE</a:t>
            </a:r>
          </a:p>
          <a:p>
            <a:r>
              <a:rPr dirty="0"/>
              <a:t> Understood physical meaning of interfacial forces</a:t>
            </a:r>
          </a:p>
          <a:p>
            <a:r>
              <a:rPr dirty="0"/>
              <a:t> Translated physical equations into working code</a:t>
            </a:r>
          </a:p>
          <a:p>
            <a:r>
              <a:rPr dirty="0"/>
              <a:t> Gained insights into numerical stability and scaling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Successfully modeled the evolution and rupture of thin films.</a:t>
            </a:r>
          </a:p>
          <a:p>
            <a:r>
              <a:rPr dirty="0"/>
              <a:t>Special thanks to Prof. </a:t>
            </a:r>
            <a:r>
              <a:rPr dirty="0" err="1"/>
              <a:t>Anjishnu</a:t>
            </a:r>
            <a:r>
              <a:rPr dirty="0"/>
              <a:t> Choudhury for guidance and mentorship.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D3D8F8-2F3D-BA11-6F2D-2D7A7028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A.) Finite Difference Simulation Code – A Python implementation of the thin-film evolution equation (including van der Waals forces ) using finite difference methods with periodic boundary conditions.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B.) Visualization  Output – Plots of film profile evolution at different times and “minimum     height evolution until breakup”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Understand thin film flows and interfacial mechanics</a:t>
            </a:r>
          </a:p>
          <a:p>
            <a:r>
              <a:rPr dirty="0"/>
              <a:t> Develop numerical schemes for rupture simulation</a:t>
            </a:r>
          </a:p>
          <a:p>
            <a:r>
              <a:rPr dirty="0"/>
              <a:t> Implement finite difference methods in Python</a:t>
            </a:r>
          </a:p>
          <a:p>
            <a:r>
              <a:rPr lang="en-US" dirty="0"/>
              <a:t> </a:t>
            </a:r>
            <a:r>
              <a:rPr dirty="0"/>
              <a:t>Explore CFD, stability analysis, and reduced-order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Theoretical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Finite difference methods used for spatial derivatives</a:t>
            </a:r>
          </a:p>
          <a:p>
            <a:r>
              <a:rPr dirty="0"/>
              <a:t> Simulation based on the thin film equation with van der Waals forces and surface tension</a:t>
            </a:r>
          </a:p>
          <a:p>
            <a:r>
              <a:rPr dirty="0"/>
              <a:t> Tools: Python, NumPy, Matplotlib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CBCAE-B689-7DEC-FF51-47573457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10" y="698090"/>
            <a:ext cx="7373379" cy="2487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C8426D-B37D-1703-1669-30CCDFB2B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09" y="3185357"/>
            <a:ext cx="7373379" cy="309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8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C738-819B-A4D3-B186-4AED2CA6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Finite Difference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2DF76-A4E3-0484-DEB3-40542EFF4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32" y="2462405"/>
            <a:ext cx="6798735" cy="34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4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8A526-6AC6-AA05-3A8D-BD515C7E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40" y="666102"/>
            <a:ext cx="7646796" cy="4870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678C65-AE06-534E-B9B7-B99801A9C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226" y="5817703"/>
            <a:ext cx="151468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3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4F3E21-6027-FC47-0D9B-4DE74021A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685800"/>
            <a:ext cx="782766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4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Rupture Behavior: Minimum Thickness vs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D2F81B-A63C-74E9-8A76-C910DFC79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66" y="2490788"/>
            <a:ext cx="6798734" cy="3574346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221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Bounded Thin-Film Evolution under  VanderWaal Forces</vt:lpstr>
      <vt:lpstr>Introduction</vt:lpstr>
      <vt:lpstr>Objectives</vt:lpstr>
      <vt:lpstr>Theoretical Background</vt:lpstr>
      <vt:lpstr>PowerPoint Presentation</vt:lpstr>
      <vt:lpstr>Finite Difference Algorithm</vt:lpstr>
      <vt:lpstr>PowerPoint Presentation</vt:lpstr>
      <vt:lpstr>PowerPoint Presentation</vt:lpstr>
      <vt:lpstr>Rupture Behavior: Minimum Thickness vs Time</vt:lpstr>
      <vt:lpstr>Key Learnings</vt:lpstr>
      <vt:lpstr>Conclusion &amp; Acknowledgement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Agarwal</cp:lastModifiedBy>
  <cp:revision>5</cp:revision>
  <dcterms:created xsi:type="dcterms:W3CDTF">2013-01-27T09:14:16Z</dcterms:created>
  <dcterms:modified xsi:type="dcterms:W3CDTF">2025-08-16T11:15:29Z</dcterms:modified>
  <cp:category/>
</cp:coreProperties>
</file>