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b="1" i="0" dirty="0"/>
            <a:t>Easy to use</a:t>
          </a:r>
          <a:endParaRPr lang="en-US" dirty="0"/>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b="1" i="0" dirty="0"/>
            <a:t>High Flexibility</a:t>
          </a:r>
          <a:endParaRPr lang="en-US" b="0" i="0" dirty="0"/>
        </a:p>
        <a:p>
          <a:endParaRPr lang="en-US" dirty="0"/>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7EDA7DD3-180B-4343-8BBC-721633A5B2EB}">
      <dgm:prSet phldrT="[Text]"/>
      <dgm:spPr/>
      <dgm:t>
        <a:bodyPr/>
        <a:lstStyle/>
        <a:p>
          <a:r>
            <a:rPr lang="en-US" b="1" i="0" dirty="0"/>
            <a:t>High Productivity</a:t>
          </a:r>
          <a:endParaRPr lang="en-US" b="0" i="0" dirty="0"/>
        </a:p>
        <a:p>
          <a:endParaRPr lang="en-US" dirty="0"/>
        </a:p>
      </dgm:t>
    </dgm:pt>
    <dgm:pt modelId="{347F89C8-4F15-4DD6-8A82-14AB93BB7B2B}" type="parTrans" cxnId="{9B941688-88D9-4350-B18E-410373BC2A0C}">
      <dgm:prSet/>
      <dgm:spPr/>
      <dgm:t>
        <a:bodyPr/>
        <a:lstStyle/>
        <a:p>
          <a:endParaRPr lang="en-US"/>
        </a:p>
      </dgm:t>
    </dgm:pt>
    <dgm:pt modelId="{74EB2595-435E-4D3C-AD70-32323E316CB7}" type="sibTrans" cxnId="{9B941688-88D9-4350-B18E-410373BC2A0C}">
      <dgm:prSet/>
      <dgm:spPr/>
      <dgm:t>
        <a:bodyPr/>
        <a:lstStyle/>
        <a:p>
          <a:endParaRPr lang="en-US"/>
        </a:p>
      </dgm:t>
    </dgm:pt>
    <dgm:pt modelId="{D54D73DF-65FD-4208-ACEF-E654135F7AF2}">
      <dgm:prSet/>
      <dgm:spPr/>
      <dgm:t>
        <a:bodyPr/>
        <a:lstStyle/>
        <a:p>
          <a:r>
            <a:rPr lang="en-US" b="1" i="0"/>
            <a:t>It is secure</a:t>
          </a:r>
          <a:endParaRPr lang="en-US"/>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b="1" i="0"/>
            <a:t>Client/ Server Architecture</a:t>
          </a:r>
          <a:endParaRPr lang="en-US"/>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b="1" i="0"/>
            <a:t>Free to download</a:t>
          </a:r>
          <a:endParaRPr lang="en-US"/>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b="1" i="0"/>
            <a:t>It is scalable</a:t>
          </a:r>
          <a:endParaRPr lang="en-US"/>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349B1DA4-86B4-495D-B70A-CA58A32048AA}">
      <dgm:prSet/>
      <dgm:spPr/>
      <dgm:t>
        <a:bodyPr/>
        <a:lstStyle/>
        <a:p>
          <a:r>
            <a:rPr lang="en-US" b="1" i="0"/>
            <a:t>Speed</a:t>
          </a:r>
          <a:endParaRPr lang="en-US"/>
        </a:p>
      </dgm:t>
    </dgm:pt>
    <dgm:pt modelId="{A875A8B2-A9C9-4A69-9D1A-DEC47044C1B2}" type="parTrans" cxnId="{3BB18DFF-8DA7-41B7-8A4C-E79F8D0A7332}">
      <dgm:prSet/>
      <dgm:spPr/>
      <dgm:t>
        <a:bodyPr/>
        <a:lstStyle/>
        <a:p>
          <a:endParaRPr lang="en-US"/>
        </a:p>
      </dgm:t>
    </dgm:pt>
    <dgm:pt modelId="{E6A0EEAE-B185-41BE-9CEB-4E7D65DED981}" type="sibTrans" cxnId="{3BB18DFF-8DA7-41B7-8A4C-E79F8D0A7332}">
      <dgm:prSet/>
      <dgm:spPr/>
      <dgm:t>
        <a:bodyPr/>
        <a:lstStyle/>
        <a:p>
          <a:endParaRPr lang="en-US"/>
        </a:p>
      </dgm:t>
    </dgm:pt>
    <dgm:pt modelId="{1BFD0930-8F3C-4337-B697-5A366040DDD2}">
      <dgm:prSet/>
      <dgm:spPr/>
      <dgm:t>
        <a:bodyPr/>
        <a:lstStyle/>
        <a:p>
          <a:r>
            <a:rPr lang="en-US" b="1" i="0" dirty="0"/>
            <a:t>Platform Independent</a:t>
          </a:r>
          <a:endParaRPr lang="en-US" b="0" i="0" dirty="0"/>
        </a:p>
        <a:p>
          <a:endParaRPr lang="en-US" b="0" i="0" dirty="0"/>
        </a:p>
      </dgm:t>
    </dgm:pt>
    <dgm:pt modelId="{932F4332-3182-42CE-B62B-3F42500030DE}" type="parTrans" cxnId="{6F16B0D7-55EA-481A-AA54-808C7E6D9623}">
      <dgm:prSet/>
      <dgm:spPr/>
      <dgm:t>
        <a:bodyPr/>
        <a:lstStyle/>
        <a:p>
          <a:endParaRPr lang="en-US"/>
        </a:p>
      </dgm:t>
    </dgm:pt>
    <dgm:pt modelId="{3365669A-33D5-4F67-B0DB-9FA2141C6735}" type="sibTrans" cxnId="{6F16B0D7-55EA-481A-AA54-808C7E6D9623}">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9">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9">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9">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9">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9">
        <dgm:presLayoutVars>
          <dgm:bulletEnabled val="1"/>
        </dgm:presLayoutVars>
      </dgm:prSet>
      <dgm:spPr/>
    </dgm:pt>
    <dgm:pt modelId="{6F19F433-1981-4AC2-883A-EECABBA391EB}" type="pres">
      <dgm:prSet presAssocID="{63DDA107-2C48-4817-A29E-0EAE2CF6297B}" presName="sibTrans" presStyleCnt="0"/>
      <dgm:spPr/>
    </dgm:pt>
    <dgm:pt modelId="{A0ACE451-4BF1-4931-8D59-CEE16DFDC88F}" type="pres">
      <dgm:prSet presAssocID="{349B1DA4-86B4-495D-B70A-CA58A32048AA}" presName="node" presStyleLbl="node1" presStyleIdx="5" presStyleCnt="9">
        <dgm:presLayoutVars>
          <dgm:bulletEnabled val="1"/>
        </dgm:presLayoutVars>
      </dgm:prSet>
      <dgm:spPr/>
    </dgm:pt>
    <dgm:pt modelId="{EA7F5869-86A0-41AC-AEDD-F2FD30AD49C7}" type="pres">
      <dgm:prSet presAssocID="{E6A0EEAE-B185-41BE-9CEB-4E7D65DED981}" presName="sibTrans" presStyleCnt="0"/>
      <dgm:spPr/>
    </dgm:pt>
    <dgm:pt modelId="{95768A24-B780-49B5-899C-63794608A075}" type="pres">
      <dgm:prSet presAssocID="{8579BE91-0734-4AE6-9636-8376D59C1316}" presName="node" presStyleLbl="node1" presStyleIdx="6" presStyleCnt="9">
        <dgm:presLayoutVars>
          <dgm:bulletEnabled val="1"/>
        </dgm:presLayoutVars>
      </dgm:prSet>
      <dgm:spPr/>
    </dgm:pt>
    <dgm:pt modelId="{544B5392-91F1-460E-902E-2E7EE0D53742}" type="pres">
      <dgm:prSet presAssocID="{376629FA-ABBB-464A-B220-A98DF44DD47B}" presName="sibTrans" presStyleCnt="0"/>
      <dgm:spPr/>
    </dgm:pt>
    <dgm:pt modelId="{45D62EAF-4E42-4B85-AE54-AF64E04D94FC}" type="pres">
      <dgm:prSet presAssocID="{7EDA7DD3-180B-4343-8BBC-721633A5B2EB}" presName="node" presStyleLbl="node1" presStyleIdx="7" presStyleCnt="9">
        <dgm:presLayoutVars>
          <dgm:bulletEnabled val="1"/>
        </dgm:presLayoutVars>
      </dgm:prSet>
      <dgm:spPr/>
    </dgm:pt>
    <dgm:pt modelId="{9862D84D-9858-4ADB-BF3B-D756088C431F}" type="pres">
      <dgm:prSet presAssocID="{74EB2595-435E-4D3C-AD70-32323E316CB7}" presName="sibTrans" presStyleCnt="0"/>
      <dgm:spPr/>
    </dgm:pt>
    <dgm:pt modelId="{7A4A7451-7007-4B41-97EB-39102AAE96D3}" type="pres">
      <dgm:prSet presAssocID="{1BFD0930-8F3C-4337-B697-5A366040DDD2}" presName="node" presStyleLbl="node1" presStyleIdx="8" presStyleCnt="9">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36368539-C2A2-40B4-9019-48E53762D26B}" type="presOf" srcId="{349B1DA4-86B4-495D-B70A-CA58A32048AA}" destId="{A0ACE451-4BF1-4931-8D59-CEE16DFDC88F}" srcOrd="0" destOrd="0" presId="urn:microsoft.com/office/officeart/2005/8/layout/default"/>
    <dgm:cxn modelId="{1A2D0360-3A13-42E9-B051-FEEC7C798C82}" type="presOf" srcId="{9F892CB6-2046-4166-9B69-1F002BAB3B91}" destId="{5AEB8419-A9EC-4A5B-8433-AB9155ECDBB7}" srcOrd="0" destOrd="0" presId="urn:microsoft.com/office/officeart/2005/8/layout/default"/>
    <dgm:cxn modelId="{15741241-57D4-4358-AD38-7A91111A9A72}" type="presOf" srcId="{7EDA7DD3-180B-4343-8BBC-721633A5B2EB}" destId="{45D62EAF-4E42-4B85-AE54-AF64E04D94FC}"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6" destOrd="0" parTransId="{EB0DFC6B-DA48-414D-AF89-CBA38CFD6886}" sibTransId="{376629FA-ABBB-464A-B220-A98DF44DD47B}"/>
    <dgm:cxn modelId="{9B941688-88D9-4350-B18E-410373BC2A0C}" srcId="{C6EA49BE-1214-4B06-8968-EB490FD5F885}" destId="{7EDA7DD3-180B-4343-8BBC-721633A5B2EB}" srcOrd="7" destOrd="0" parTransId="{347F89C8-4F15-4DD6-8A82-14AB93BB7B2B}" sibTransId="{74EB2595-435E-4D3C-AD70-32323E316CB7}"/>
    <dgm:cxn modelId="{618B0791-B711-4BA0-97AA-2D53313E99F7}" srcId="{C6EA49BE-1214-4B06-8968-EB490FD5F885}" destId="{802C68F5-8FA0-41E0-8F1B-F0F7F7635874}" srcOrd="3" destOrd="0" parTransId="{0F9540D3-A74C-423E-93D1-14039E59C928}" sibTransId="{FC551F4F-5EC3-4431-828F-205ECEF14F8F}"/>
    <dgm:cxn modelId="{332600AA-0A56-43CB-A48C-7F58EAF72A44}" type="presOf" srcId="{1BFD0930-8F3C-4337-B697-5A366040DDD2}" destId="{7A4A7451-7007-4B41-97EB-39102AAE96D3}" srcOrd="0" destOrd="0" presId="urn:microsoft.com/office/officeart/2005/8/layout/default"/>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6F16B0D7-55EA-481A-AA54-808C7E6D9623}" srcId="{C6EA49BE-1214-4B06-8968-EB490FD5F885}" destId="{1BFD0930-8F3C-4337-B697-5A366040DDD2}" srcOrd="8" destOrd="0" parTransId="{932F4332-3182-42CE-B62B-3F42500030DE}" sibTransId="{3365669A-33D5-4F67-B0DB-9FA2141C6735}"/>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3BB18DFF-8DA7-41B7-8A4C-E79F8D0A7332}" srcId="{C6EA49BE-1214-4B06-8968-EB490FD5F885}" destId="{349B1DA4-86B4-495D-B70A-CA58A32048AA}" srcOrd="5" destOrd="0" parTransId="{A875A8B2-A9C9-4A69-9D1A-DEC47044C1B2}" sibTransId="{E6A0EEAE-B185-41BE-9CEB-4E7D65DED981}"/>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0F4159F6-03E7-47CD-8824-038D7174584D}" type="presParOf" srcId="{648A6D25-F56A-48F8-AE74-CF5100211E77}" destId="{A0ACE451-4BF1-4931-8D59-CEE16DFDC88F}" srcOrd="10" destOrd="0" presId="urn:microsoft.com/office/officeart/2005/8/layout/default"/>
    <dgm:cxn modelId="{2B2C50C0-1D29-49C4-89F5-CAF4DBD2884A}" type="presParOf" srcId="{648A6D25-F56A-48F8-AE74-CF5100211E77}" destId="{EA7F5869-86A0-41AC-AEDD-F2FD30AD49C7}" srcOrd="11" destOrd="0" presId="urn:microsoft.com/office/officeart/2005/8/layout/default"/>
    <dgm:cxn modelId="{B859E329-FE70-4B94-B95F-58BDC1267597}" type="presParOf" srcId="{648A6D25-F56A-48F8-AE74-CF5100211E77}" destId="{95768A24-B780-49B5-899C-63794608A075}" srcOrd="12" destOrd="0" presId="urn:microsoft.com/office/officeart/2005/8/layout/default"/>
    <dgm:cxn modelId="{101DE7C4-4AEA-4D65-896A-A82A60B05DD1}" type="presParOf" srcId="{648A6D25-F56A-48F8-AE74-CF5100211E77}" destId="{544B5392-91F1-460E-902E-2E7EE0D53742}" srcOrd="13" destOrd="0" presId="urn:microsoft.com/office/officeart/2005/8/layout/default"/>
    <dgm:cxn modelId="{0358316D-7FAB-4845-8F7C-E8E03C230141}" type="presParOf" srcId="{648A6D25-F56A-48F8-AE74-CF5100211E77}" destId="{45D62EAF-4E42-4B85-AE54-AF64E04D94FC}" srcOrd="14" destOrd="0" presId="urn:microsoft.com/office/officeart/2005/8/layout/default"/>
    <dgm:cxn modelId="{AD637AA6-6165-41E2-B06E-9A74CD2F90E2}" type="presParOf" srcId="{648A6D25-F56A-48F8-AE74-CF5100211E77}" destId="{9862D84D-9858-4ADB-BF3B-D756088C431F}" srcOrd="15" destOrd="0" presId="urn:microsoft.com/office/officeart/2005/8/layout/default"/>
    <dgm:cxn modelId="{4A4551D8-763C-4095-B7BE-294FF6AAD566}" type="presParOf" srcId="{648A6D25-F56A-48F8-AE74-CF5100211E77}" destId="{7A4A7451-7007-4B41-97EB-39102AAE96D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b="0" i="0" dirty="0"/>
            <a:t>User-defined types</a:t>
          </a:r>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b="0" i="0" dirty="0"/>
            <a:t>Point-in-time recovery</a:t>
          </a:r>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7EDA7DD3-180B-4343-8BBC-721633A5B2EB}">
      <dgm:prSet phldrT="[Text]"/>
      <dgm:spPr/>
      <dgm:t>
        <a:bodyPr/>
        <a:lstStyle/>
        <a:p>
          <a:r>
            <a:rPr lang="en-US" b="0" i="0" dirty="0"/>
            <a:t>Tablespaces</a:t>
          </a:r>
        </a:p>
      </dgm:t>
    </dgm:pt>
    <dgm:pt modelId="{347F89C8-4F15-4DD6-8A82-14AB93BB7B2B}" type="parTrans" cxnId="{9B941688-88D9-4350-B18E-410373BC2A0C}">
      <dgm:prSet/>
      <dgm:spPr/>
      <dgm:t>
        <a:bodyPr/>
        <a:lstStyle/>
        <a:p>
          <a:endParaRPr lang="en-US"/>
        </a:p>
      </dgm:t>
    </dgm:pt>
    <dgm:pt modelId="{74EB2595-435E-4D3C-AD70-32323E316CB7}" type="sibTrans" cxnId="{9B941688-88D9-4350-B18E-410373BC2A0C}">
      <dgm:prSet/>
      <dgm:spPr/>
      <dgm:t>
        <a:bodyPr/>
        <a:lstStyle/>
        <a:p>
          <a:endParaRPr lang="en-US"/>
        </a:p>
      </dgm:t>
    </dgm:pt>
    <dgm:pt modelId="{D54D73DF-65FD-4208-ACEF-E654135F7AF2}">
      <dgm:prSet/>
      <dgm:spPr/>
      <dgm:t>
        <a:bodyPr/>
        <a:lstStyle/>
        <a:p>
          <a:r>
            <a:rPr lang="en-US" b="0" i="0" dirty="0"/>
            <a:t>Table inheritance</a:t>
          </a:r>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b="0" i="0" dirty="0"/>
            <a:t>Sophisticated locking mechanism</a:t>
          </a:r>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b="1" i="0" dirty="0"/>
            <a:t>Foreign key referential integrity</a:t>
          </a:r>
          <a:endParaRPr lang="en-US" dirty="0"/>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b="0" i="0" dirty="0"/>
            <a:t>Nested transactions (</a:t>
          </a:r>
          <a:r>
            <a:rPr lang="en-US" b="0" i="0" dirty="0" err="1"/>
            <a:t>savepoints</a:t>
          </a:r>
          <a:r>
            <a:rPr lang="en-US" b="0" i="0" dirty="0"/>
            <a:t>)</a:t>
          </a:r>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349B1DA4-86B4-495D-B70A-CA58A32048AA}">
      <dgm:prSet/>
      <dgm:spPr/>
      <dgm:t>
        <a:bodyPr/>
        <a:lstStyle/>
        <a:p>
          <a:r>
            <a:rPr lang="en-US" b="0" i="0" dirty="0"/>
            <a:t>Asynchronous replication</a:t>
          </a:r>
        </a:p>
      </dgm:t>
    </dgm:pt>
    <dgm:pt modelId="{A875A8B2-A9C9-4A69-9D1A-DEC47044C1B2}" type="parTrans" cxnId="{3BB18DFF-8DA7-41B7-8A4C-E79F8D0A7332}">
      <dgm:prSet/>
      <dgm:spPr/>
      <dgm:t>
        <a:bodyPr/>
        <a:lstStyle/>
        <a:p>
          <a:endParaRPr lang="en-US"/>
        </a:p>
      </dgm:t>
    </dgm:pt>
    <dgm:pt modelId="{E6A0EEAE-B185-41BE-9CEB-4E7D65DED981}" type="sibTrans" cxnId="{3BB18DFF-8DA7-41B7-8A4C-E79F8D0A7332}">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8">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8">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8">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8">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8">
        <dgm:presLayoutVars>
          <dgm:bulletEnabled val="1"/>
        </dgm:presLayoutVars>
      </dgm:prSet>
      <dgm:spPr/>
    </dgm:pt>
    <dgm:pt modelId="{6F19F433-1981-4AC2-883A-EECABBA391EB}" type="pres">
      <dgm:prSet presAssocID="{63DDA107-2C48-4817-A29E-0EAE2CF6297B}" presName="sibTrans" presStyleCnt="0"/>
      <dgm:spPr/>
    </dgm:pt>
    <dgm:pt modelId="{A0ACE451-4BF1-4931-8D59-CEE16DFDC88F}" type="pres">
      <dgm:prSet presAssocID="{349B1DA4-86B4-495D-B70A-CA58A32048AA}" presName="node" presStyleLbl="node1" presStyleIdx="5" presStyleCnt="8">
        <dgm:presLayoutVars>
          <dgm:bulletEnabled val="1"/>
        </dgm:presLayoutVars>
      </dgm:prSet>
      <dgm:spPr/>
    </dgm:pt>
    <dgm:pt modelId="{EA7F5869-86A0-41AC-AEDD-F2FD30AD49C7}" type="pres">
      <dgm:prSet presAssocID="{E6A0EEAE-B185-41BE-9CEB-4E7D65DED981}" presName="sibTrans" presStyleCnt="0"/>
      <dgm:spPr/>
    </dgm:pt>
    <dgm:pt modelId="{95768A24-B780-49B5-899C-63794608A075}" type="pres">
      <dgm:prSet presAssocID="{8579BE91-0734-4AE6-9636-8376D59C1316}" presName="node" presStyleLbl="node1" presStyleIdx="6" presStyleCnt="8">
        <dgm:presLayoutVars>
          <dgm:bulletEnabled val="1"/>
        </dgm:presLayoutVars>
      </dgm:prSet>
      <dgm:spPr/>
    </dgm:pt>
    <dgm:pt modelId="{544B5392-91F1-460E-902E-2E7EE0D53742}" type="pres">
      <dgm:prSet presAssocID="{376629FA-ABBB-464A-B220-A98DF44DD47B}" presName="sibTrans" presStyleCnt="0"/>
      <dgm:spPr/>
    </dgm:pt>
    <dgm:pt modelId="{45D62EAF-4E42-4B85-AE54-AF64E04D94FC}" type="pres">
      <dgm:prSet presAssocID="{7EDA7DD3-180B-4343-8BBC-721633A5B2EB}" presName="node" presStyleLbl="node1" presStyleIdx="7" presStyleCnt="8">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36368539-C2A2-40B4-9019-48E53762D26B}" type="presOf" srcId="{349B1DA4-86B4-495D-B70A-CA58A32048AA}" destId="{A0ACE451-4BF1-4931-8D59-CEE16DFDC88F}" srcOrd="0" destOrd="0" presId="urn:microsoft.com/office/officeart/2005/8/layout/default"/>
    <dgm:cxn modelId="{1A2D0360-3A13-42E9-B051-FEEC7C798C82}" type="presOf" srcId="{9F892CB6-2046-4166-9B69-1F002BAB3B91}" destId="{5AEB8419-A9EC-4A5B-8433-AB9155ECDBB7}" srcOrd="0" destOrd="0" presId="urn:microsoft.com/office/officeart/2005/8/layout/default"/>
    <dgm:cxn modelId="{15741241-57D4-4358-AD38-7A91111A9A72}" type="presOf" srcId="{7EDA7DD3-180B-4343-8BBC-721633A5B2EB}" destId="{45D62EAF-4E42-4B85-AE54-AF64E04D94FC}"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6" destOrd="0" parTransId="{EB0DFC6B-DA48-414D-AF89-CBA38CFD6886}" sibTransId="{376629FA-ABBB-464A-B220-A98DF44DD47B}"/>
    <dgm:cxn modelId="{9B941688-88D9-4350-B18E-410373BC2A0C}" srcId="{C6EA49BE-1214-4B06-8968-EB490FD5F885}" destId="{7EDA7DD3-180B-4343-8BBC-721633A5B2EB}" srcOrd="7" destOrd="0" parTransId="{347F89C8-4F15-4DD6-8A82-14AB93BB7B2B}" sibTransId="{74EB2595-435E-4D3C-AD70-32323E316CB7}"/>
    <dgm:cxn modelId="{618B0791-B711-4BA0-97AA-2D53313E99F7}" srcId="{C6EA49BE-1214-4B06-8968-EB490FD5F885}" destId="{802C68F5-8FA0-41E0-8F1B-F0F7F7635874}" srcOrd="3" destOrd="0" parTransId="{0F9540D3-A74C-423E-93D1-14039E59C928}" sibTransId="{FC551F4F-5EC3-4431-828F-205ECEF14F8F}"/>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3BB18DFF-8DA7-41B7-8A4C-E79F8D0A7332}" srcId="{C6EA49BE-1214-4B06-8968-EB490FD5F885}" destId="{349B1DA4-86B4-495D-B70A-CA58A32048AA}" srcOrd="5" destOrd="0" parTransId="{A875A8B2-A9C9-4A69-9D1A-DEC47044C1B2}" sibTransId="{E6A0EEAE-B185-41BE-9CEB-4E7D65DED981}"/>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0F4159F6-03E7-47CD-8824-038D7174584D}" type="presParOf" srcId="{648A6D25-F56A-48F8-AE74-CF5100211E77}" destId="{A0ACE451-4BF1-4931-8D59-CEE16DFDC88F}" srcOrd="10" destOrd="0" presId="urn:microsoft.com/office/officeart/2005/8/layout/default"/>
    <dgm:cxn modelId="{2B2C50C0-1D29-49C4-89F5-CAF4DBD2884A}" type="presParOf" srcId="{648A6D25-F56A-48F8-AE74-CF5100211E77}" destId="{EA7F5869-86A0-41AC-AEDD-F2FD30AD49C7}" srcOrd="11" destOrd="0" presId="urn:microsoft.com/office/officeart/2005/8/layout/default"/>
    <dgm:cxn modelId="{B859E329-FE70-4B94-B95F-58BDC1267597}" type="presParOf" srcId="{648A6D25-F56A-48F8-AE74-CF5100211E77}" destId="{95768A24-B780-49B5-899C-63794608A075}" srcOrd="12" destOrd="0" presId="urn:microsoft.com/office/officeart/2005/8/layout/default"/>
    <dgm:cxn modelId="{101DE7C4-4AEA-4D65-896A-A82A60B05DD1}" type="presParOf" srcId="{648A6D25-F56A-48F8-AE74-CF5100211E77}" destId="{544B5392-91F1-460E-902E-2E7EE0D53742}" srcOrd="13" destOrd="0" presId="urn:microsoft.com/office/officeart/2005/8/layout/default"/>
    <dgm:cxn modelId="{0358316D-7FAB-4845-8F7C-E8E03C230141}" type="presParOf" srcId="{648A6D25-F56A-48F8-AE74-CF5100211E77}" destId="{45D62EAF-4E42-4B85-AE54-AF64E04D94F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dirty="0"/>
            <a:t>SQL Server Database Engine</a:t>
          </a:r>
          <a:endParaRPr lang="en-US" b="0" i="0" dirty="0"/>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dirty="0"/>
            <a:t>Machine Learning Services (In-Database)</a:t>
          </a:r>
          <a:endParaRPr lang="en-US" b="0" i="0" dirty="0"/>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D54D73DF-65FD-4208-ACEF-E654135F7AF2}">
      <dgm:prSet/>
      <dgm:spPr/>
      <dgm:t>
        <a:bodyPr/>
        <a:lstStyle/>
        <a:p>
          <a:r>
            <a:rPr lang="en-US" dirty="0"/>
            <a:t>Analysis Services</a:t>
          </a:r>
          <a:endParaRPr lang="en-US" b="0" i="0" dirty="0"/>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dirty="0"/>
            <a:t>Reporting Services</a:t>
          </a:r>
          <a:endParaRPr lang="en-US" b="0" i="0" dirty="0"/>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dirty="0"/>
            <a:t>Integration Services</a:t>
          </a:r>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dirty="0"/>
            <a:t>Master Data Services</a:t>
          </a:r>
          <a:endParaRPr lang="en-US" b="0" i="0" dirty="0"/>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6">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6">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6">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6">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6">
        <dgm:presLayoutVars>
          <dgm:bulletEnabled val="1"/>
        </dgm:presLayoutVars>
      </dgm:prSet>
      <dgm:spPr/>
    </dgm:pt>
    <dgm:pt modelId="{6F19F433-1981-4AC2-883A-EECABBA391EB}" type="pres">
      <dgm:prSet presAssocID="{63DDA107-2C48-4817-A29E-0EAE2CF6297B}" presName="sibTrans" presStyleCnt="0"/>
      <dgm:spPr/>
    </dgm:pt>
    <dgm:pt modelId="{95768A24-B780-49B5-899C-63794608A075}" type="pres">
      <dgm:prSet presAssocID="{8579BE91-0734-4AE6-9636-8376D59C1316}" presName="node" presStyleLbl="node1" presStyleIdx="5" presStyleCnt="6">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1A2D0360-3A13-42E9-B051-FEEC7C798C82}" type="presOf" srcId="{9F892CB6-2046-4166-9B69-1F002BAB3B91}" destId="{5AEB8419-A9EC-4A5B-8433-AB9155ECDBB7}"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5" destOrd="0" parTransId="{EB0DFC6B-DA48-414D-AF89-CBA38CFD6886}" sibTransId="{376629FA-ABBB-464A-B220-A98DF44DD47B}"/>
    <dgm:cxn modelId="{618B0791-B711-4BA0-97AA-2D53313E99F7}" srcId="{C6EA49BE-1214-4B06-8968-EB490FD5F885}" destId="{802C68F5-8FA0-41E0-8F1B-F0F7F7635874}" srcOrd="3" destOrd="0" parTransId="{0F9540D3-A74C-423E-93D1-14039E59C928}" sibTransId="{FC551F4F-5EC3-4431-828F-205ECEF14F8F}"/>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B859E329-FE70-4B94-B95F-58BDC1267597}" type="presParOf" srcId="{648A6D25-F56A-48F8-AE74-CF5100211E77}" destId="{95768A24-B780-49B5-899C-63794608A07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847340"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Easy to use</a:t>
          </a:r>
          <a:endParaRPr lang="en-US" sz="1900" kern="1200" dirty="0"/>
        </a:p>
      </dsp:txBody>
      <dsp:txXfrm>
        <a:off x="847340" y="1086"/>
        <a:ext cx="1819962" cy="1091977"/>
      </dsp:txXfrm>
    </dsp:sp>
    <dsp:sp modelId="{959058E9-F5C2-4E49-9F97-12698D1DF923}">
      <dsp:nvSpPr>
        <dsp:cNvPr id="0" name=""/>
        <dsp:cNvSpPr/>
      </dsp:nvSpPr>
      <dsp:spPr>
        <a:xfrm>
          <a:off x="2849298"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It is secure</a:t>
          </a:r>
          <a:endParaRPr lang="en-US" sz="1900" kern="1200"/>
        </a:p>
      </dsp:txBody>
      <dsp:txXfrm>
        <a:off x="2849298" y="1086"/>
        <a:ext cx="1819962" cy="1091977"/>
      </dsp:txXfrm>
    </dsp:sp>
    <dsp:sp modelId="{31181BC5-FEF1-4FCB-9454-12EA70DAD4E7}">
      <dsp:nvSpPr>
        <dsp:cNvPr id="0" name=""/>
        <dsp:cNvSpPr/>
      </dsp:nvSpPr>
      <dsp:spPr>
        <a:xfrm>
          <a:off x="4851257"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Client/ Server Architecture</a:t>
          </a:r>
          <a:endParaRPr lang="en-US" sz="1900" kern="1200"/>
        </a:p>
      </dsp:txBody>
      <dsp:txXfrm>
        <a:off x="4851257" y="1086"/>
        <a:ext cx="1819962" cy="1091977"/>
      </dsp:txXfrm>
    </dsp:sp>
    <dsp:sp modelId="{47810C74-60C8-4E84-A123-EF57E89C1338}">
      <dsp:nvSpPr>
        <dsp:cNvPr id="0" name=""/>
        <dsp:cNvSpPr/>
      </dsp:nvSpPr>
      <dsp:spPr>
        <a:xfrm>
          <a:off x="6853215"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Free to download</a:t>
          </a:r>
          <a:endParaRPr lang="en-US" sz="1900" kern="1200"/>
        </a:p>
      </dsp:txBody>
      <dsp:txXfrm>
        <a:off x="6853215" y="1086"/>
        <a:ext cx="1819962" cy="1091977"/>
      </dsp:txXfrm>
    </dsp:sp>
    <dsp:sp modelId="{5AEB8419-A9EC-4A5B-8433-AB9155ECDBB7}">
      <dsp:nvSpPr>
        <dsp:cNvPr id="0" name=""/>
        <dsp:cNvSpPr/>
      </dsp:nvSpPr>
      <dsp:spPr>
        <a:xfrm>
          <a:off x="847340"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It is scalable</a:t>
          </a:r>
          <a:endParaRPr lang="en-US" sz="1900" kern="1200"/>
        </a:p>
      </dsp:txBody>
      <dsp:txXfrm>
        <a:off x="847340" y="1275060"/>
        <a:ext cx="1819962" cy="1091977"/>
      </dsp:txXfrm>
    </dsp:sp>
    <dsp:sp modelId="{A0ACE451-4BF1-4931-8D59-CEE16DFDC88F}">
      <dsp:nvSpPr>
        <dsp:cNvPr id="0" name=""/>
        <dsp:cNvSpPr/>
      </dsp:nvSpPr>
      <dsp:spPr>
        <a:xfrm>
          <a:off x="2849298"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Speed</a:t>
          </a:r>
          <a:endParaRPr lang="en-US" sz="1900" kern="1200"/>
        </a:p>
      </dsp:txBody>
      <dsp:txXfrm>
        <a:off x="2849298" y="1275060"/>
        <a:ext cx="1819962" cy="1091977"/>
      </dsp:txXfrm>
    </dsp:sp>
    <dsp:sp modelId="{95768A24-B780-49B5-899C-63794608A075}">
      <dsp:nvSpPr>
        <dsp:cNvPr id="0" name=""/>
        <dsp:cNvSpPr/>
      </dsp:nvSpPr>
      <dsp:spPr>
        <a:xfrm>
          <a:off x="4851257"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High Flexibility</a:t>
          </a:r>
          <a:endParaRPr lang="en-US" sz="1900" b="0" i="0" kern="1200" dirty="0"/>
        </a:p>
        <a:p>
          <a:pPr marL="0" lvl="0" indent="0" algn="ctr" defTabSz="844550">
            <a:lnSpc>
              <a:spcPct val="90000"/>
            </a:lnSpc>
            <a:spcBef>
              <a:spcPct val="0"/>
            </a:spcBef>
            <a:spcAft>
              <a:spcPct val="35000"/>
            </a:spcAft>
            <a:buNone/>
          </a:pPr>
          <a:endParaRPr lang="en-US" sz="1900" kern="1200" dirty="0"/>
        </a:p>
      </dsp:txBody>
      <dsp:txXfrm>
        <a:off x="4851257" y="1275060"/>
        <a:ext cx="1819962" cy="1091977"/>
      </dsp:txXfrm>
    </dsp:sp>
    <dsp:sp modelId="{45D62EAF-4E42-4B85-AE54-AF64E04D94FC}">
      <dsp:nvSpPr>
        <dsp:cNvPr id="0" name=""/>
        <dsp:cNvSpPr/>
      </dsp:nvSpPr>
      <dsp:spPr>
        <a:xfrm>
          <a:off x="6853215"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High Productivity</a:t>
          </a:r>
          <a:endParaRPr lang="en-US" sz="1900" b="0" i="0" kern="1200" dirty="0"/>
        </a:p>
        <a:p>
          <a:pPr marL="0" lvl="0" indent="0" algn="ctr" defTabSz="844550">
            <a:lnSpc>
              <a:spcPct val="90000"/>
            </a:lnSpc>
            <a:spcBef>
              <a:spcPct val="0"/>
            </a:spcBef>
            <a:spcAft>
              <a:spcPct val="35000"/>
            </a:spcAft>
            <a:buNone/>
          </a:pPr>
          <a:endParaRPr lang="en-US" sz="1900" kern="1200" dirty="0"/>
        </a:p>
      </dsp:txBody>
      <dsp:txXfrm>
        <a:off x="6853215" y="1275060"/>
        <a:ext cx="1819962" cy="1091977"/>
      </dsp:txXfrm>
    </dsp:sp>
    <dsp:sp modelId="{7A4A7451-7007-4B41-97EB-39102AAE96D3}">
      <dsp:nvSpPr>
        <dsp:cNvPr id="0" name=""/>
        <dsp:cNvSpPr/>
      </dsp:nvSpPr>
      <dsp:spPr>
        <a:xfrm>
          <a:off x="3850277" y="2549033"/>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Platform Independent</a:t>
          </a:r>
          <a:endParaRPr lang="en-US" sz="1900" b="0" i="0" kern="1200" dirty="0"/>
        </a:p>
        <a:p>
          <a:pPr marL="0" lvl="0" indent="0" algn="ctr" defTabSz="844550">
            <a:lnSpc>
              <a:spcPct val="90000"/>
            </a:lnSpc>
            <a:spcBef>
              <a:spcPct val="0"/>
            </a:spcBef>
            <a:spcAft>
              <a:spcPct val="35000"/>
            </a:spcAft>
            <a:buNone/>
          </a:pPr>
          <a:endParaRPr lang="en-US" sz="1900" b="0" i="0" kern="1200" dirty="0"/>
        </a:p>
      </dsp:txBody>
      <dsp:txXfrm>
        <a:off x="3850277" y="2549033"/>
        <a:ext cx="1819962" cy="1091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2789"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User-defined types</a:t>
          </a:r>
        </a:p>
      </dsp:txBody>
      <dsp:txXfrm>
        <a:off x="2789" y="382744"/>
        <a:ext cx="2212776" cy="1327665"/>
      </dsp:txXfrm>
    </dsp:sp>
    <dsp:sp modelId="{959058E9-F5C2-4E49-9F97-12698D1DF923}">
      <dsp:nvSpPr>
        <dsp:cNvPr id="0" name=""/>
        <dsp:cNvSpPr/>
      </dsp:nvSpPr>
      <dsp:spPr>
        <a:xfrm>
          <a:off x="2436843"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Table inheritance</a:t>
          </a:r>
        </a:p>
      </dsp:txBody>
      <dsp:txXfrm>
        <a:off x="2436843" y="382744"/>
        <a:ext cx="2212776" cy="1327665"/>
      </dsp:txXfrm>
    </dsp:sp>
    <dsp:sp modelId="{31181BC5-FEF1-4FCB-9454-12EA70DAD4E7}">
      <dsp:nvSpPr>
        <dsp:cNvPr id="0" name=""/>
        <dsp:cNvSpPr/>
      </dsp:nvSpPr>
      <dsp:spPr>
        <a:xfrm>
          <a:off x="4870897"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Sophisticated locking mechanism</a:t>
          </a:r>
        </a:p>
      </dsp:txBody>
      <dsp:txXfrm>
        <a:off x="4870897" y="382744"/>
        <a:ext cx="2212776" cy="1327665"/>
      </dsp:txXfrm>
    </dsp:sp>
    <dsp:sp modelId="{47810C74-60C8-4E84-A123-EF57E89C1338}">
      <dsp:nvSpPr>
        <dsp:cNvPr id="0" name=""/>
        <dsp:cNvSpPr/>
      </dsp:nvSpPr>
      <dsp:spPr>
        <a:xfrm>
          <a:off x="7304952"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dirty="0"/>
            <a:t>Foreign key referential integrity</a:t>
          </a:r>
          <a:endParaRPr lang="en-US" sz="2600" kern="1200" dirty="0"/>
        </a:p>
      </dsp:txBody>
      <dsp:txXfrm>
        <a:off x="7304952" y="382744"/>
        <a:ext cx="2212776" cy="1327665"/>
      </dsp:txXfrm>
    </dsp:sp>
    <dsp:sp modelId="{5AEB8419-A9EC-4A5B-8433-AB9155ECDBB7}">
      <dsp:nvSpPr>
        <dsp:cNvPr id="0" name=""/>
        <dsp:cNvSpPr/>
      </dsp:nvSpPr>
      <dsp:spPr>
        <a:xfrm>
          <a:off x="2789"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Nested transactions (</a:t>
          </a:r>
          <a:r>
            <a:rPr lang="en-US" sz="2600" b="0" i="0" kern="1200" dirty="0" err="1"/>
            <a:t>savepoints</a:t>
          </a:r>
          <a:r>
            <a:rPr lang="en-US" sz="2600" b="0" i="0" kern="1200" dirty="0"/>
            <a:t>)</a:t>
          </a:r>
        </a:p>
      </dsp:txBody>
      <dsp:txXfrm>
        <a:off x="2789" y="1931687"/>
        <a:ext cx="2212776" cy="1327665"/>
      </dsp:txXfrm>
    </dsp:sp>
    <dsp:sp modelId="{A0ACE451-4BF1-4931-8D59-CEE16DFDC88F}">
      <dsp:nvSpPr>
        <dsp:cNvPr id="0" name=""/>
        <dsp:cNvSpPr/>
      </dsp:nvSpPr>
      <dsp:spPr>
        <a:xfrm>
          <a:off x="2436843"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Asynchronous replication</a:t>
          </a:r>
        </a:p>
      </dsp:txBody>
      <dsp:txXfrm>
        <a:off x="2436843" y="1931687"/>
        <a:ext cx="2212776" cy="1327665"/>
      </dsp:txXfrm>
    </dsp:sp>
    <dsp:sp modelId="{95768A24-B780-49B5-899C-63794608A075}">
      <dsp:nvSpPr>
        <dsp:cNvPr id="0" name=""/>
        <dsp:cNvSpPr/>
      </dsp:nvSpPr>
      <dsp:spPr>
        <a:xfrm>
          <a:off x="4870897"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Point-in-time recovery</a:t>
          </a:r>
        </a:p>
      </dsp:txBody>
      <dsp:txXfrm>
        <a:off x="4870897" y="1931687"/>
        <a:ext cx="2212776" cy="1327665"/>
      </dsp:txXfrm>
    </dsp:sp>
    <dsp:sp modelId="{45D62EAF-4E42-4B85-AE54-AF64E04D94FC}">
      <dsp:nvSpPr>
        <dsp:cNvPr id="0" name=""/>
        <dsp:cNvSpPr/>
      </dsp:nvSpPr>
      <dsp:spPr>
        <a:xfrm>
          <a:off x="7304952"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Tablespaces</a:t>
          </a:r>
        </a:p>
      </dsp:txBody>
      <dsp:txXfrm>
        <a:off x="7304952" y="1931687"/>
        <a:ext cx="2212776" cy="1327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282640"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SQL Server Database Engine</a:t>
          </a:r>
          <a:endParaRPr lang="en-US" sz="2800" b="0" i="0" kern="1200" dirty="0"/>
        </a:p>
      </dsp:txBody>
      <dsp:txXfrm>
        <a:off x="282640" y="2016"/>
        <a:ext cx="2798511" cy="1679106"/>
      </dsp:txXfrm>
    </dsp:sp>
    <dsp:sp modelId="{959058E9-F5C2-4E49-9F97-12698D1DF923}">
      <dsp:nvSpPr>
        <dsp:cNvPr id="0" name=""/>
        <dsp:cNvSpPr/>
      </dsp:nvSpPr>
      <dsp:spPr>
        <a:xfrm>
          <a:off x="3361003"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Analysis Services</a:t>
          </a:r>
          <a:endParaRPr lang="en-US" sz="2800" b="0" i="0" kern="1200" dirty="0"/>
        </a:p>
      </dsp:txBody>
      <dsp:txXfrm>
        <a:off x="3361003" y="2016"/>
        <a:ext cx="2798511" cy="1679106"/>
      </dsp:txXfrm>
    </dsp:sp>
    <dsp:sp modelId="{31181BC5-FEF1-4FCB-9454-12EA70DAD4E7}">
      <dsp:nvSpPr>
        <dsp:cNvPr id="0" name=""/>
        <dsp:cNvSpPr/>
      </dsp:nvSpPr>
      <dsp:spPr>
        <a:xfrm>
          <a:off x="6439365"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Reporting Services</a:t>
          </a:r>
          <a:endParaRPr lang="en-US" sz="2800" b="0" i="0" kern="1200" dirty="0"/>
        </a:p>
      </dsp:txBody>
      <dsp:txXfrm>
        <a:off x="6439365" y="2016"/>
        <a:ext cx="2798511" cy="1679106"/>
      </dsp:txXfrm>
    </dsp:sp>
    <dsp:sp modelId="{47810C74-60C8-4E84-A123-EF57E89C1338}">
      <dsp:nvSpPr>
        <dsp:cNvPr id="0" name=""/>
        <dsp:cNvSpPr/>
      </dsp:nvSpPr>
      <dsp:spPr>
        <a:xfrm>
          <a:off x="282640"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Integration Services</a:t>
          </a:r>
        </a:p>
      </dsp:txBody>
      <dsp:txXfrm>
        <a:off x="282640" y="1960974"/>
        <a:ext cx="2798511" cy="1679106"/>
      </dsp:txXfrm>
    </dsp:sp>
    <dsp:sp modelId="{5AEB8419-A9EC-4A5B-8433-AB9155ECDBB7}">
      <dsp:nvSpPr>
        <dsp:cNvPr id="0" name=""/>
        <dsp:cNvSpPr/>
      </dsp:nvSpPr>
      <dsp:spPr>
        <a:xfrm>
          <a:off x="3361003"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Master Data Services</a:t>
          </a:r>
          <a:endParaRPr lang="en-US" sz="2800" b="0" i="0" kern="1200" dirty="0"/>
        </a:p>
      </dsp:txBody>
      <dsp:txXfrm>
        <a:off x="3361003" y="1960974"/>
        <a:ext cx="2798511" cy="1679106"/>
      </dsp:txXfrm>
    </dsp:sp>
    <dsp:sp modelId="{95768A24-B780-49B5-899C-63794608A075}">
      <dsp:nvSpPr>
        <dsp:cNvPr id="0" name=""/>
        <dsp:cNvSpPr/>
      </dsp:nvSpPr>
      <dsp:spPr>
        <a:xfrm>
          <a:off x="6439365"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 Services (In-Database)</a:t>
          </a:r>
          <a:endParaRPr lang="en-US" sz="2800" b="0" i="0" kern="1200" dirty="0"/>
        </a:p>
      </dsp:txBody>
      <dsp:txXfrm>
        <a:off x="6439365" y="1960974"/>
        <a:ext cx="2798511" cy="1679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BC03-2DD4-4E42-8383-691E67375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32C65-3E15-464F-9D7E-9E87D8E3E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401FD-6E62-4679-A00A-2063A8BF81F5}"/>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70651AF2-7205-4910-9F4F-45500B607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19E40-ADCE-4082-9543-1AC77D0FD6BE}"/>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27402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73EA-709E-4789-8E66-3AB3FECE5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63C53-A1EA-456D-94B8-10DE696E5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72190-FE25-4D33-BE75-14910981F962}"/>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FA700269-C04B-4B8D-A926-3E62E85FD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13566-57B0-4B82-8BFB-F6B7D8C40D31}"/>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75517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FA217-D818-4F70-9732-55016632F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1B2632-EE1B-47DD-B85F-4294B0B7F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0D289-BC54-4615-8CDB-929C9B949F22}"/>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A75ADA7C-581B-4C59-9CAC-265434234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DF148-9581-483D-9B51-BD2916491E9B}"/>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164519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5F69-8F0C-4A31-A33C-7C9D6BBF4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48D07-522A-4014-A4AE-508D282D29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1FCD7-84B7-4306-BD33-6A3C9211D6BF}"/>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F49374B4-4064-45B6-8054-EE3F009D0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DEEA4-36FC-4113-A76F-CB39E7268C3D}"/>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93815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E4B3-A293-4BC9-B938-54276214F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A158B-4AB9-464B-A059-EE40BCB77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8F94F-EACA-4A8C-BFF3-225377E9C50E}"/>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0FC122D5-A912-421A-ABA6-CF1875696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34281-E477-436C-97A2-5C06CF2252FD}"/>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4737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83C3-E610-4BAF-8CC2-F4CC4EE6C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5E244-7D8C-4D8E-AE00-B9699407F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1065E6-FABF-4037-BEBC-64B862940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1E265-DF46-4618-ABA4-9E8A404045DA}"/>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6" name="Footer Placeholder 5">
            <a:extLst>
              <a:ext uri="{FF2B5EF4-FFF2-40B4-BE49-F238E27FC236}">
                <a16:creationId xmlns:a16="http://schemas.microsoft.com/office/drawing/2014/main" id="{6F669579-78C0-4023-A53E-D17D3F8A2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04C6A-1C9B-405D-B797-D46C721CFFBB}"/>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12078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B791-3242-4D9E-89B5-AC0F65A10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D86EE-FBDB-4F1A-B71F-9EA8798B5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1941C-34C4-46C2-B772-D40B40834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9707F-DB5C-483F-9982-1F974C0D3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36344-D3CA-4200-A6CD-9D61B4197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5B875-0F5F-42FB-A065-8C07733ED8BA}"/>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8" name="Footer Placeholder 7">
            <a:extLst>
              <a:ext uri="{FF2B5EF4-FFF2-40B4-BE49-F238E27FC236}">
                <a16:creationId xmlns:a16="http://schemas.microsoft.com/office/drawing/2014/main" id="{772904BF-5871-4933-8767-B908937F5D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A5A9A3-9B86-48DA-AF0B-EE0EC51F2236}"/>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243674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C742-C239-406B-8A51-9E4E9CAE6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831EDC-019B-4912-81FC-22A092C5D05E}"/>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4" name="Footer Placeholder 3">
            <a:extLst>
              <a:ext uri="{FF2B5EF4-FFF2-40B4-BE49-F238E27FC236}">
                <a16:creationId xmlns:a16="http://schemas.microsoft.com/office/drawing/2014/main" id="{26DA45C5-1DB6-470B-BCB4-30FF5A81E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D8AEB-6C34-469F-8E6F-6A013C83E076}"/>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61081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10789-D427-46C1-ADAF-135F807F3558}"/>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3" name="Footer Placeholder 2">
            <a:extLst>
              <a:ext uri="{FF2B5EF4-FFF2-40B4-BE49-F238E27FC236}">
                <a16:creationId xmlns:a16="http://schemas.microsoft.com/office/drawing/2014/main" id="{9871708A-66F6-4811-9041-FCCBE4F9A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7D944-CF55-4A96-9124-A851A00A6709}"/>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89930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6315-9247-46D5-81A9-E9C10FE48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44936-0101-4FEE-ABA9-E6A64CDD4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52EC3-1274-419C-9CF8-E8903B237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DFE95-E2A6-4BB9-8432-9F26B8B0AA14}"/>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6" name="Footer Placeholder 5">
            <a:extLst>
              <a:ext uri="{FF2B5EF4-FFF2-40B4-BE49-F238E27FC236}">
                <a16:creationId xmlns:a16="http://schemas.microsoft.com/office/drawing/2014/main" id="{18F47325-962F-4B56-AAE3-E14653627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8A676-468B-41D1-BE1A-3457382E4BD0}"/>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74519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2CEA-B1EC-47C9-85CC-CD7472E6F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145E0-FCDA-4BB6-9F46-DFF56195E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155AB-4D8C-45DD-A255-CFE47317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C9B61-B176-4AB3-ACF6-7E9A2C403C5C}"/>
              </a:ext>
            </a:extLst>
          </p:cNvPr>
          <p:cNvSpPr>
            <a:spLocks noGrp="1"/>
          </p:cNvSpPr>
          <p:nvPr>
            <p:ph type="dt" sz="half" idx="10"/>
          </p:nvPr>
        </p:nvSpPr>
        <p:spPr/>
        <p:txBody>
          <a:bodyPr/>
          <a:lstStyle/>
          <a:p>
            <a:fld id="{3157A696-41C0-4262-9A26-1773897DCBB9}" type="datetimeFigureOut">
              <a:rPr lang="en-US" smtClean="0"/>
              <a:t>9/24/2021</a:t>
            </a:fld>
            <a:endParaRPr lang="en-US"/>
          </a:p>
        </p:txBody>
      </p:sp>
      <p:sp>
        <p:nvSpPr>
          <p:cNvPr id="6" name="Footer Placeholder 5">
            <a:extLst>
              <a:ext uri="{FF2B5EF4-FFF2-40B4-BE49-F238E27FC236}">
                <a16:creationId xmlns:a16="http://schemas.microsoft.com/office/drawing/2014/main" id="{EA184BA5-48AD-499E-A027-D68C3616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3CB7E-2790-41C7-9F29-3FB2CBA161A5}"/>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17739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ABEA5-4A56-4031-B4BD-ED3BC75D3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19371-E693-42D0-92F3-000FF5409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50A8D-D514-49E2-82CE-7A074EBB0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7A696-41C0-4262-9A26-1773897DCBB9}" type="datetimeFigureOut">
              <a:rPr lang="en-US" smtClean="0"/>
              <a:t>9/24/2021</a:t>
            </a:fld>
            <a:endParaRPr lang="en-US"/>
          </a:p>
        </p:txBody>
      </p:sp>
      <p:sp>
        <p:nvSpPr>
          <p:cNvPr id="5" name="Footer Placeholder 4">
            <a:extLst>
              <a:ext uri="{FF2B5EF4-FFF2-40B4-BE49-F238E27FC236}">
                <a16:creationId xmlns:a16="http://schemas.microsoft.com/office/drawing/2014/main" id="{3E7C896B-1361-406B-A714-C09444312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6F07F8-2ECD-443A-8A45-0A1EB761A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FA2AE-6BA5-4AAB-AB5D-1DE29C9BA017}" type="slidenum">
              <a:rPr lang="en-US" smtClean="0"/>
              <a:t>‹#›</a:t>
            </a:fld>
            <a:endParaRPr lang="en-US"/>
          </a:p>
        </p:txBody>
      </p:sp>
    </p:spTree>
    <p:extLst>
      <p:ext uri="{BB962C8B-B14F-4D97-AF65-F5344CB8AC3E}">
        <p14:creationId xmlns:p14="http://schemas.microsoft.com/office/powerpoint/2010/main" val="384844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searchdatacenter.techtarget.com/definition/DB2" TargetMode="Externa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B33-4F2C-4974-BCA9-283D0C4FA7F7}"/>
              </a:ext>
            </a:extLst>
          </p:cNvPr>
          <p:cNvSpPr>
            <a:spLocks noGrp="1"/>
          </p:cNvSpPr>
          <p:nvPr>
            <p:ph type="ctrTitle"/>
          </p:nvPr>
        </p:nvSpPr>
        <p:spPr/>
        <p:txBody>
          <a:bodyPr>
            <a:normAutofit/>
          </a:bodyPr>
          <a:lstStyle/>
          <a:p>
            <a:r>
              <a:rPr lang="en-US" sz="8000" b="1" i="0" strike="noStrike" dirty="0">
                <a:solidFill>
                  <a:schemeClr val="accent1">
                    <a:lumMod val="75000"/>
                  </a:schemeClr>
                </a:solidFill>
                <a:effectLst/>
                <a:latin typeface="inherit"/>
              </a:rPr>
              <a:t>Introduction to Databases</a:t>
            </a:r>
            <a:endParaRPr lang="en-US" sz="8000" dirty="0">
              <a:solidFill>
                <a:schemeClr val="accent1">
                  <a:lumMod val="75000"/>
                </a:schemeClr>
              </a:solidFill>
            </a:endParaRPr>
          </a:p>
        </p:txBody>
      </p:sp>
      <p:sp>
        <p:nvSpPr>
          <p:cNvPr id="3" name="Subtitle 2">
            <a:extLst>
              <a:ext uri="{FF2B5EF4-FFF2-40B4-BE49-F238E27FC236}">
                <a16:creationId xmlns:a16="http://schemas.microsoft.com/office/drawing/2014/main" id="{EB5167A5-FC49-4418-9CF9-23EFCAD8AB44}"/>
              </a:ext>
            </a:extLst>
          </p:cNvPr>
          <p:cNvSpPr>
            <a:spLocks noGrp="1"/>
          </p:cNvSpPr>
          <p:nvPr>
            <p:ph type="subTitle" idx="1"/>
          </p:nvPr>
        </p:nvSpPr>
        <p:spPr/>
        <p:txBody>
          <a:bodyPr/>
          <a:lstStyle/>
          <a:p>
            <a:endParaRPr lang="en-US" dirty="0"/>
          </a:p>
          <a:p>
            <a:r>
              <a:rPr lang="en-US" dirty="0" err="1"/>
              <a:t>Atitallah</a:t>
            </a:r>
            <a:r>
              <a:rPr lang="en-US" dirty="0"/>
              <a:t> Amani</a:t>
            </a:r>
          </a:p>
        </p:txBody>
      </p:sp>
    </p:spTree>
    <p:extLst>
      <p:ext uri="{BB962C8B-B14F-4D97-AF65-F5344CB8AC3E}">
        <p14:creationId xmlns:p14="http://schemas.microsoft.com/office/powerpoint/2010/main" val="1568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a:t>
            </a:r>
            <a:endParaRPr lang="en-US" dirty="0"/>
          </a:p>
        </p:txBody>
      </p:sp>
      <p:sp>
        <p:nvSpPr>
          <p:cNvPr id="4" name="TextBox 3">
            <a:extLst>
              <a:ext uri="{FF2B5EF4-FFF2-40B4-BE49-F238E27FC236}">
                <a16:creationId xmlns:a16="http://schemas.microsoft.com/office/drawing/2014/main" id="{BF2C30DD-84A2-4B35-9CFD-923FF803275D}"/>
              </a:ext>
            </a:extLst>
          </p:cNvPr>
          <p:cNvSpPr txBox="1"/>
          <p:nvPr/>
        </p:nvSpPr>
        <p:spPr>
          <a:xfrm>
            <a:off x="1801905" y="2784765"/>
            <a:ext cx="7732059" cy="2217082"/>
          </a:xfrm>
          <a:prstGeom prst="rect">
            <a:avLst/>
          </a:prstGeom>
          <a:noFill/>
        </p:spPr>
        <p:txBody>
          <a:bodyPr wrap="square" rtlCol="0" anchor="ctr">
            <a:spAutoFit/>
          </a:bodyPr>
          <a:lstStyle/>
          <a:p>
            <a:pPr marL="342900" indent="-342900" algn="ctr">
              <a:lnSpc>
                <a:spcPct val="150000"/>
              </a:lnSpc>
              <a:buAutoNum type="arabicPeriod"/>
            </a:pPr>
            <a:r>
              <a:rPr lang="en-US" sz="3200" dirty="0">
                <a:latin typeface="Arial" panose="020B0604020202020204" pitchFamily="34" charset="0"/>
                <a:cs typeface="Arial" panose="020B0604020202020204" pitchFamily="34" charset="0"/>
              </a:rPr>
              <a:t>MySQL</a:t>
            </a:r>
          </a:p>
          <a:p>
            <a:pPr marL="342900" indent="-342900" algn="ctr">
              <a:lnSpc>
                <a:spcPct val="150000"/>
              </a:lnSpc>
              <a:buAutoNum type="arabicPeriod"/>
            </a:pPr>
            <a:r>
              <a:rPr lang="en-US" sz="3200" b="0" i="0" dirty="0">
                <a:solidFill>
                  <a:srgbClr val="0F0F19"/>
                </a:solidFill>
                <a:effectLst/>
                <a:latin typeface="Arial" panose="020B0604020202020204" pitchFamily="34" charset="0"/>
                <a:cs typeface="Arial" panose="020B0604020202020204" pitchFamily="34" charset="0"/>
              </a:rPr>
              <a:t>PostgreSQL </a:t>
            </a:r>
          </a:p>
          <a:p>
            <a:pPr marL="342900" indent="-342900" algn="ctr">
              <a:lnSpc>
                <a:spcPct val="150000"/>
              </a:lnSpc>
              <a:buAutoNum type="arabicPeriod"/>
            </a:pPr>
            <a:r>
              <a:rPr lang="en-US" sz="3200" b="0" i="0" dirty="0">
                <a:solidFill>
                  <a:srgbClr val="0F0F19"/>
                </a:solidFill>
                <a:effectLst/>
                <a:latin typeface="Arial" panose="020B0604020202020204" pitchFamily="34" charset="0"/>
                <a:cs typeface="Arial" panose="020B0604020202020204" pitchFamily="34" charset="0"/>
              </a:rPr>
              <a:t>SQL SERVER</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24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MYSQL</a:t>
            </a:r>
            <a:endParaRPr lang="en-US" dirty="0"/>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23682"/>
          </a:xfrm>
          <a:prstGeom prst="rect">
            <a:avLst/>
          </a:prstGeom>
          <a:noFill/>
        </p:spPr>
        <p:txBody>
          <a:bodyPr wrap="square" numCol="1" rtlCol="0">
            <a:spAutoFit/>
          </a:bodyPr>
          <a:lstStyle/>
          <a:p>
            <a:pPr algn="just"/>
            <a:r>
              <a:rPr lang="en-US" b="0" i="0" dirty="0">
                <a:solidFill>
                  <a:srgbClr val="333333"/>
                </a:solidFill>
                <a:effectLst/>
                <a:latin typeface="Arial" panose="020B0604020202020204" pitchFamily="34" charset="0"/>
                <a:cs typeface="Arial" panose="020B0604020202020204" pitchFamily="34" charset="0"/>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3574160701"/>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94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a:t>
            </a:r>
            <a:r>
              <a:rPr lang="en-US" b="1" dirty="0">
                <a:solidFill>
                  <a:schemeClr val="accent1">
                    <a:lumMod val="75000"/>
                  </a:schemeClr>
                </a:solidFill>
                <a:latin typeface="inherit"/>
              </a:rPr>
              <a:t>PostgreSQL</a:t>
            </a:r>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00329"/>
          </a:xfrm>
          <a:prstGeom prst="rect">
            <a:avLst/>
          </a:prstGeom>
          <a:noFill/>
        </p:spPr>
        <p:txBody>
          <a:bodyPr wrap="square" numCol="1" rtlCol="0">
            <a:spAutoFit/>
          </a:bodyPr>
          <a:lstStyle/>
          <a:p>
            <a:pPr algn="just"/>
            <a:r>
              <a:rPr lang="en-US" b="0" i="0" dirty="0">
                <a:solidFill>
                  <a:srgbClr val="000000"/>
                </a:solidFill>
                <a:effectLst/>
                <a:latin typeface="-apple-system"/>
              </a:rPr>
              <a:t>PostgreSQL is an advanced, enterprise-class, and open-source relational database system. PostgreSQL supports both SQL (relational) and JSON (non-relational) querying.</a:t>
            </a:r>
          </a:p>
          <a:p>
            <a:pPr algn="just"/>
            <a:r>
              <a:rPr lang="en-US" b="0" i="0" dirty="0">
                <a:solidFill>
                  <a:srgbClr val="000000"/>
                </a:solidFill>
                <a:effectLst/>
                <a:latin typeface="-apple-system"/>
              </a:rPr>
              <a:t>PostgreSQL is used as a primary database for many web applications as well as mobile and analytics applications.</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137562848"/>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85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a:t>
            </a:r>
            <a:r>
              <a:rPr lang="en-US" b="1" dirty="0">
                <a:solidFill>
                  <a:schemeClr val="accent1">
                    <a:lumMod val="75000"/>
                  </a:schemeClr>
                </a:solidFill>
                <a:latin typeface="inherit"/>
              </a:rPr>
              <a:t>SQL Server</a:t>
            </a:r>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00329"/>
          </a:xfrm>
          <a:prstGeom prst="rect">
            <a:avLst/>
          </a:prstGeom>
          <a:noFill/>
        </p:spPr>
        <p:txBody>
          <a:bodyPr wrap="square" numCol="1" rtlCol="0">
            <a:spAutoFit/>
          </a:bodyPr>
          <a:lstStyle/>
          <a:p>
            <a:pPr algn="just"/>
            <a:r>
              <a:rPr lang="en-US" b="0" i="0" dirty="0">
                <a:solidFill>
                  <a:srgbClr val="6C6C6C"/>
                </a:solidFill>
                <a:effectLst/>
                <a:latin typeface="Arial" panose="020B0604020202020204" pitchFamily="34" charset="0"/>
              </a:rPr>
              <a:t>Microsoft SQL Server is a relational database management system (RDBMS) that supports a wide variety of transaction processing, business intelligence and analytics applications in corporate IT environments. Microsoft SQL Server is one of the three market-leading database technologies, along with Oracle Database and IBM's </a:t>
            </a:r>
            <a:r>
              <a:rPr lang="en-US" b="0" i="0" u="sng" dirty="0">
                <a:solidFill>
                  <a:srgbClr val="00B3AC"/>
                </a:solidFill>
                <a:effectLst/>
                <a:latin typeface="Arial" panose="020B0604020202020204" pitchFamily="34" charset="0"/>
                <a:hlinkClick r:id="rId2"/>
              </a:rPr>
              <a:t>DB2</a:t>
            </a:r>
            <a:r>
              <a:rPr lang="en-US" b="0" i="0" dirty="0">
                <a:solidFill>
                  <a:srgbClr val="6C6C6C"/>
                </a:solidFill>
                <a:effectLst/>
                <a:latin typeface="Arial" panose="020B0604020202020204" pitchFamily="34" charset="0"/>
              </a:rPr>
              <a:t>.</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3592834649"/>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18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0A5ACD-A924-41CB-B716-19F08AA96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319087"/>
            <a:ext cx="9201150" cy="6219825"/>
          </a:xfrm>
          <a:prstGeom prst="rect">
            <a:avLst/>
          </a:prstGeom>
        </p:spPr>
      </p:pic>
    </p:spTree>
    <p:extLst>
      <p:ext uri="{BB962C8B-B14F-4D97-AF65-F5344CB8AC3E}">
        <p14:creationId xmlns:p14="http://schemas.microsoft.com/office/powerpoint/2010/main" val="390827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243</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inherit</vt:lpstr>
      <vt:lpstr>Office Theme</vt:lpstr>
      <vt:lpstr>Introduction to Databases</vt:lpstr>
      <vt:lpstr>Introduction to Databases</vt:lpstr>
      <vt:lpstr>Introduction to Databases  : MYSQL</vt:lpstr>
      <vt:lpstr>Introduction to Databases  :  PostgreSQL</vt:lpstr>
      <vt:lpstr>Introduction to Databases  : SQL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ibrahim</dc:creator>
  <cp:lastModifiedBy>a1826158</cp:lastModifiedBy>
  <cp:revision>8</cp:revision>
  <dcterms:created xsi:type="dcterms:W3CDTF">2021-09-06T13:34:48Z</dcterms:created>
  <dcterms:modified xsi:type="dcterms:W3CDTF">2021-09-24T20:22:38Z</dcterms:modified>
</cp:coreProperties>
</file>