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4"/>
  </p:notesMasterIdLst>
  <p:handoutMasterIdLst>
    <p:handoutMasterId r:id="rId15"/>
  </p:handoutMasterIdLst>
  <p:sldIdLst>
    <p:sldId id="256" r:id="rId4"/>
    <p:sldId id="271" r:id="rId5"/>
    <p:sldId id="269" r:id="rId6"/>
    <p:sldId id="266" r:id="rId7"/>
    <p:sldId id="280" r:id="rId8"/>
    <p:sldId id="270" r:id="rId9"/>
    <p:sldId id="281" r:id="rId10"/>
    <p:sldId id="275" r:id="rId11"/>
    <p:sldId id="277" r:id="rId12"/>
    <p:sldId id="276" r:id="rId13"/>
  </p:sldIdLst>
  <p:sldSz cx="9144000" cy="6858000" type="screen4x3"/>
  <p:notesSz cx="7010400" cy="9223375"/>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914400" rtl="0" eaLnBrk="1" latinLnBrk="0" hangingPunct="1">
      <a:defRPr kern="1200">
        <a:solidFill>
          <a:schemeClr val="tx1"/>
        </a:solidFill>
        <a:latin typeface="Arial" charset="0"/>
        <a:ea typeface="ＭＳ Ｐゴシック" charset="-128"/>
        <a:cs typeface="ＭＳ Ｐゴシック" charset="-128"/>
      </a:defRPr>
    </a:lvl6pPr>
    <a:lvl7pPr marL="2743200" algn="l" defTabSz="914400" rtl="0" eaLnBrk="1" latinLnBrk="0" hangingPunct="1">
      <a:defRPr kern="1200">
        <a:solidFill>
          <a:schemeClr val="tx1"/>
        </a:solidFill>
        <a:latin typeface="Arial" charset="0"/>
        <a:ea typeface="ＭＳ Ｐゴシック" charset="-128"/>
        <a:cs typeface="ＭＳ Ｐゴシック" charset="-128"/>
      </a:defRPr>
    </a:lvl7pPr>
    <a:lvl8pPr marL="3200400" algn="l" defTabSz="914400" rtl="0" eaLnBrk="1" latinLnBrk="0" hangingPunct="1">
      <a:defRPr kern="1200">
        <a:solidFill>
          <a:schemeClr val="tx1"/>
        </a:solidFill>
        <a:latin typeface="Arial" charset="0"/>
        <a:ea typeface="ＭＳ Ｐゴシック" charset="-128"/>
        <a:cs typeface="ＭＳ Ｐゴシック" charset="-128"/>
      </a:defRPr>
    </a:lvl8pPr>
    <a:lvl9pPr marL="3657600" algn="l" defTabSz="9144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33B61"/>
    <a:srgbClr val="E1EBF1"/>
    <a:srgbClr val="C3D4DD"/>
    <a:srgbClr val="829BB3"/>
    <a:srgbClr val="00233C"/>
    <a:srgbClr val="003862"/>
    <a:srgbClr val="007DB6"/>
    <a:srgbClr val="000F3D"/>
    <a:srgbClr val="0C1533"/>
    <a:srgbClr val="0213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41"/>
    <p:restoredTop sz="94710"/>
  </p:normalViewPr>
  <p:slideViewPr>
    <p:cSldViewPr>
      <p:cViewPr varScale="1">
        <p:scale>
          <a:sx n="81" d="100"/>
          <a:sy n="81" d="100"/>
        </p:scale>
        <p:origin x="1243" y="6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0338" y="0"/>
            <a:ext cx="3038475" cy="46196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cs typeface="+mn-cs"/>
              </a:defRPr>
            </a:lvl1pPr>
          </a:lstStyle>
          <a:p>
            <a:pPr>
              <a:defRPr/>
            </a:pPr>
            <a:fld id="{7E9327A4-56AD-2940-8B66-6728FDCB298D}" type="datetimeFigureOut">
              <a:rPr lang="en-US" altLang="en-US"/>
              <a:pPr>
                <a:defRPr/>
              </a:pPr>
              <a:t>6/26/2019</a:t>
            </a:fld>
            <a:endParaRPr lang="en-US" altLang="en-US" dirty="0"/>
          </a:p>
        </p:txBody>
      </p:sp>
      <p:sp>
        <p:nvSpPr>
          <p:cNvPr id="4" name="Footer Placeholder 3"/>
          <p:cNvSpPr>
            <a:spLocks noGrp="1"/>
          </p:cNvSpPr>
          <p:nvPr>
            <p:ph type="ftr" sz="quarter" idx="2"/>
          </p:nvPr>
        </p:nvSpPr>
        <p:spPr>
          <a:xfrm>
            <a:off x="0" y="8759825"/>
            <a:ext cx="3038475" cy="461963"/>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70338" y="8759825"/>
            <a:ext cx="3038475" cy="4619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ea typeface="ＭＳ Ｐゴシック" pitchFamily="34" charset="-128"/>
                <a:cs typeface="+mn-cs"/>
              </a:defRPr>
            </a:lvl1pPr>
          </a:lstStyle>
          <a:p>
            <a:pPr>
              <a:defRPr/>
            </a:pPr>
            <a:fld id="{B3A1EEA5-225B-C040-BDAC-DC5812E82B73}" type="slidenum">
              <a:rPr lang="en-US" altLang="en-US"/>
              <a:pPr>
                <a:defRPr/>
              </a:pPr>
              <a:t>‹#›</a:t>
            </a:fld>
            <a:endParaRPr lang="en-US" altLang="en-US" dirty="0"/>
          </a:p>
        </p:txBody>
      </p:sp>
    </p:spTree>
    <p:extLst>
      <p:ext uri="{BB962C8B-B14F-4D97-AF65-F5344CB8AC3E}">
        <p14:creationId xmlns:p14="http://schemas.microsoft.com/office/powerpoint/2010/main" val="358559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ZA" dirty="0"/>
          </a:p>
        </p:txBody>
      </p:sp>
      <p:sp>
        <p:nvSpPr>
          <p:cNvPr id="3" name="Date Placeholder 2"/>
          <p:cNvSpPr>
            <a:spLocks noGrp="1"/>
          </p:cNvSpPr>
          <p:nvPr>
            <p:ph type="dt" idx="1"/>
          </p:nvPr>
        </p:nvSpPr>
        <p:spPr>
          <a:xfrm>
            <a:off x="3970338" y="0"/>
            <a:ext cx="3038475" cy="46355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cs typeface="+mn-cs"/>
              </a:defRPr>
            </a:lvl1pPr>
          </a:lstStyle>
          <a:p>
            <a:pPr>
              <a:defRPr/>
            </a:pPr>
            <a:fld id="{B230A4C7-F6E5-6F43-9415-6DF41687FA88}" type="datetimeFigureOut">
              <a:rPr lang="en-ZA" altLang="en-US"/>
              <a:pPr>
                <a:defRPr/>
              </a:pPr>
              <a:t>2019/06/26</a:t>
            </a:fld>
            <a:endParaRPr lang="en-ZA" altLang="en-US" dirty="0"/>
          </a:p>
        </p:txBody>
      </p:sp>
      <p:sp>
        <p:nvSpPr>
          <p:cNvPr id="4" name="Slide Image Placeholder 3"/>
          <p:cNvSpPr>
            <a:spLocks noGrp="1" noRot="1" noChangeAspect="1"/>
          </p:cNvSpPr>
          <p:nvPr>
            <p:ph type="sldImg" idx="2"/>
          </p:nvPr>
        </p:nvSpPr>
        <p:spPr>
          <a:xfrm>
            <a:off x="1430338" y="795338"/>
            <a:ext cx="4149725" cy="3113087"/>
          </a:xfrm>
          <a:prstGeom prst="rect">
            <a:avLst/>
          </a:prstGeom>
          <a:noFill/>
          <a:ln w="12700">
            <a:solidFill>
              <a:prstClr val="black"/>
            </a:solidFill>
          </a:ln>
        </p:spPr>
        <p:txBody>
          <a:bodyPr vert="horz" lIns="91440" tIns="45720" rIns="91440" bIns="45720" rtlCol="0" anchor="ctr"/>
          <a:lstStyle/>
          <a:p>
            <a:pPr lvl="0"/>
            <a:endParaRPr lang="en-ZA" noProof="0" dirty="0"/>
          </a:p>
        </p:txBody>
      </p:sp>
      <p:sp>
        <p:nvSpPr>
          <p:cNvPr id="5" name="Notes Placeholder 4"/>
          <p:cNvSpPr>
            <a:spLocks noGrp="1"/>
          </p:cNvSpPr>
          <p:nvPr>
            <p:ph type="body" sz="quarter" idx="3"/>
          </p:nvPr>
        </p:nvSpPr>
        <p:spPr>
          <a:xfrm>
            <a:off x="409575" y="4251325"/>
            <a:ext cx="6191250" cy="4321175"/>
          </a:xfrm>
          <a:prstGeom prst="rect">
            <a:avLst/>
          </a:prstGeom>
        </p:spPr>
        <p:txBody>
          <a:bodyPr vert="horz" lIns="0" tIns="0" rIns="0" bIns="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ZA" noProof="0" dirty="0"/>
          </a:p>
        </p:txBody>
      </p:sp>
      <p:sp>
        <p:nvSpPr>
          <p:cNvPr id="6" name="Footer Placeholder 5"/>
          <p:cNvSpPr>
            <a:spLocks noGrp="1"/>
          </p:cNvSpPr>
          <p:nvPr>
            <p:ph type="ftr" sz="quarter" idx="4"/>
          </p:nvPr>
        </p:nvSpPr>
        <p:spPr>
          <a:xfrm>
            <a:off x="0" y="8759825"/>
            <a:ext cx="3038475" cy="46355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ZA" dirty="0"/>
          </a:p>
        </p:txBody>
      </p:sp>
      <p:sp>
        <p:nvSpPr>
          <p:cNvPr id="7" name="Slide Number Placeholder 6"/>
          <p:cNvSpPr>
            <a:spLocks noGrp="1"/>
          </p:cNvSpPr>
          <p:nvPr>
            <p:ph type="sldNum" sz="quarter" idx="5"/>
          </p:nvPr>
        </p:nvSpPr>
        <p:spPr>
          <a:xfrm>
            <a:off x="3970338" y="8759825"/>
            <a:ext cx="3038475" cy="4635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ea typeface="ＭＳ Ｐゴシック" pitchFamily="34" charset="-128"/>
                <a:cs typeface="+mn-cs"/>
              </a:defRPr>
            </a:lvl1pPr>
          </a:lstStyle>
          <a:p>
            <a:pPr>
              <a:defRPr/>
            </a:pPr>
            <a:fld id="{91DEBAE3-C165-794E-9180-95A4A92953CB}" type="slidenum">
              <a:rPr lang="en-ZA" altLang="en-US"/>
              <a:pPr>
                <a:defRPr/>
              </a:pPr>
              <a:t>‹#›</a:t>
            </a:fld>
            <a:endParaRPr lang="en-ZA" altLang="en-US" dirty="0"/>
          </a:p>
        </p:txBody>
      </p:sp>
    </p:spTree>
    <p:extLst>
      <p:ext uri="{BB962C8B-B14F-4D97-AF65-F5344CB8AC3E}">
        <p14:creationId xmlns:p14="http://schemas.microsoft.com/office/powerpoint/2010/main" val="6906353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185738" indent="-171450" algn="l" rtl="0" eaLnBrk="0" fontAlgn="base" hangingPunct="0">
      <a:spcBef>
        <a:spcPct val="30000"/>
      </a:spcBef>
      <a:spcAft>
        <a:spcPct val="0"/>
      </a:spcAft>
      <a:buFont typeface="Arial" charset="0"/>
      <a:buChar char="•"/>
      <a:defRPr sz="1200" kern="1200">
        <a:solidFill>
          <a:schemeClr val="tx1"/>
        </a:solidFill>
        <a:latin typeface="+mn-lt"/>
        <a:ea typeface="ＭＳ Ｐゴシック" charset="0"/>
        <a:cs typeface="ＭＳ Ｐゴシック" charset="-128"/>
      </a:defRPr>
    </a:lvl2pPr>
    <a:lvl3pPr marL="542925" indent="-171450" algn="l" rtl="0" eaLnBrk="0" fontAlgn="base" hangingPunct="0">
      <a:spcBef>
        <a:spcPct val="30000"/>
      </a:spcBef>
      <a:spcAft>
        <a:spcPct val="0"/>
      </a:spcAft>
      <a:buFont typeface="Arial" charset="0"/>
      <a:buChar char="•"/>
      <a:defRPr sz="1200" kern="1200">
        <a:solidFill>
          <a:schemeClr val="tx1"/>
        </a:solidFill>
        <a:latin typeface="+mn-lt"/>
        <a:ea typeface="ＭＳ Ｐゴシック" charset="0"/>
        <a:cs typeface="ＭＳ Ｐゴシック" charset="-128"/>
      </a:defRPr>
    </a:lvl3pPr>
    <a:lvl4pPr marL="901700" indent="-171450" algn="l" rtl="0" eaLnBrk="0" fontAlgn="base" hangingPunct="0">
      <a:spcBef>
        <a:spcPct val="30000"/>
      </a:spcBef>
      <a:spcAft>
        <a:spcPct val="0"/>
      </a:spcAft>
      <a:buFont typeface="Arial" charset="0"/>
      <a:buChar char="•"/>
      <a:defRPr sz="1200" kern="1200">
        <a:solidFill>
          <a:schemeClr val="tx1"/>
        </a:solidFill>
        <a:latin typeface="+mn-lt"/>
        <a:ea typeface="ＭＳ Ｐゴシック" charset="0"/>
        <a:cs typeface="ＭＳ Ｐゴシック" charset="-128"/>
      </a:defRPr>
    </a:lvl4pPr>
    <a:lvl5pPr marL="1260475" indent="-171450" algn="l" rtl="0" eaLnBrk="0" fontAlgn="base" hangingPunct="0">
      <a:spcBef>
        <a:spcPct val="30000"/>
      </a:spcBef>
      <a:spcAft>
        <a:spcPct val="0"/>
      </a:spcAft>
      <a:buFont typeface="Arial" charset="0"/>
      <a:buChar char="•"/>
      <a:defRPr sz="1200" kern="1200">
        <a:solidFill>
          <a:schemeClr val="tx1"/>
        </a:solidFill>
        <a:latin typeface="+mn-lt"/>
        <a:ea typeface="ＭＳ Ｐゴシック" charset="0"/>
        <a:cs typeface="ＭＳ Ｐゴシック"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3105150" cy="6858000"/>
          </a:xfrm>
          <a:prstGeom prst="rect">
            <a:avLst/>
          </a:prstGeom>
          <a:solidFill>
            <a:srgbClr val="033B61"/>
          </a:solidFill>
          <a:ln>
            <a:noFill/>
          </a:ln>
        </p:spPr>
        <p:style>
          <a:lnRef idx="1">
            <a:schemeClr val="accent2"/>
          </a:lnRef>
          <a:fillRef idx="3">
            <a:schemeClr val="accent2"/>
          </a:fillRef>
          <a:effectRef idx="2">
            <a:schemeClr val="accent2"/>
          </a:effectRef>
          <a:fontRef idx="minor">
            <a:schemeClr val="lt1"/>
          </a:fontRef>
        </p:style>
        <p:txBody>
          <a:bodyPr anchor="ctr"/>
          <a:lstStyle/>
          <a:p>
            <a:pPr algn="ctr" eaLnBrk="1" fontAlgn="auto" hangingPunct="1">
              <a:spcBef>
                <a:spcPts val="0"/>
              </a:spcBef>
              <a:spcAft>
                <a:spcPts val="0"/>
              </a:spcAft>
              <a:defRPr/>
            </a:pPr>
            <a:endParaRPr lang="en-US" dirty="0">
              <a:solidFill>
                <a:srgbClr val="0C1533"/>
              </a:solidFill>
            </a:endParaRPr>
          </a:p>
        </p:txBody>
      </p:sp>
      <p:sp>
        <p:nvSpPr>
          <p:cNvPr id="6" name="Text Placeholder 3"/>
          <p:cNvSpPr txBox="1">
            <a:spLocks/>
          </p:cNvSpPr>
          <p:nvPr/>
        </p:nvSpPr>
        <p:spPr>
          <a:xfrm>
            <a:off x="250825" y="6381750"/>
            <a:ext cx="2808288" cy="287338"/>
          </a:xfrm>
          <a:prstGeom prst="rect">
            <a:avLst/>
          </a:prstGeom>
          <a:noFill/>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100" b="1" kern="1200" baseline="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fontAlgn="auto">
              <a:spcAft>
                <a:spcPts val="0"/>
              </a:spcAft>
              <a:defRPr/>
            </a:pPr>
            <a:endParaRPr lang="en-ZA" sz="900" b="0" dirty="0"/>
          </a:p>
        </p:txBody>
      </p:sp>
      <p:sp>
        <p:nvSpPr>
          <p:cNvPr id="7" name="Title 1"/>
          <p:cNvSpPr>
            <a:spLocks noGrp="1"/>
          </p:cNvSpPr>
          <p:nvPr>
            <p:ph type="ctrTitle"/>
          </p:nvPr>
        </p:nvSpPr>
        <p:spPr>
          <a:xfrm>
            <a:off x="460829" y="819445"/>
            <a:ext cx="2351314" cy="1403055"/>
          </a:xfrm>
          <a:prstGeom prst="rect">
            <a:avLst/>
          </a:prstGeom>
        </p:spPr>
        <p:txBody>
          <a:bodyPr tIns="0" bIns="0" anchor="t"/>
          <a:lstStyle>
            <a:lvl1pPr algn="l">
              <a:defRPr sz="2000" b="1">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ZA" dirty="0"/>
          </a:p>
        </p:txBody>
      </p:sp>
      <p:sp>
        <p:nvSpPr>
          <p:cNvPr id="8" name="Subtitle 2"/>
          <p:cNvSpPr>
            <a:spLocks noGrp="1"/>
          </p:cNvSpPr>
          <p:nvPr>
            <p:ph type="subTitle" idx="1"/>
          </p:nvPr>
        </p:nvSpPr>
        <p:spPr>
          <a:xfrm>
            <a:off x="460829" y="3501008"/>
            <a:ext cx="1885950" cy="648072"/>
          </a:xfrm>
          <a:prstGeom prst="rect">
            <a:avLst/>
          </a:prstGeom>
        </p:spPr>
        <p:txBody>
          <a:bodyPr tIns="0"/>
          <a:lstStyle>
            <a:lvl1pPr marL="0" indent="0" algn="l">
              <a:buNone/>
              <a:defRPr sz="1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10" name="Text Placeholder 2"/>
          <p:cNvSpPr>
            <a:spLocks noGrp="1"/>
          </p:cNvSpPr>
          <p:nvPr>
            <p:ph type="body" idx="10"/>
          </p:nvPr>
        </p:nvSpPr>
        <p:spPr>
          <a:xfrm>
            <a:off x="460829" y="2396514"/>
            <a:ext cx="2351314" cy="823912"/>
          </a:xfrm>
          <a:prstGeom prst="rect">
            <a:avLst/>
          </a:prstGeom>
        </p:spPr>
        <p:txBody>
          <a:bodyPr tIns="0" bIns="0"/>
          <a:lstStyle>
            <a:lvl1pPr marL="0" indent="0">
              <a:buNone/>
              <a:defRPr sz="1400" b="1">
                <a:solidFill>
                  <a:schemeClr val="bg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11" name="Picture 10"/>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4355976" y="690197"/>
            <a:ext cx="3488027" cy="3386875"/>
          </a:xfrm>
          <a:prstGeom prst="rect">
            <a:avLst/>
          </a:prstGeom>
        </p:spPr>
      </p:pic>
    </p:spTree>
    <p:extLst>
      <p:ext uri="{BB962C8B-B14F-4D97-AF65-F5344CB8AC3E}">
        <p14:creationId xmlns:p14="http://schemas.microsoft.com/office/powerpoint/2010/main" val="150487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object on side">
    <p:spTree>
      <p:nvGrpSpPr>
        <p:cNvPr id="1" name=""/>
        <p:cNvGrpSpPr/>
        <p:nvPr/>
      </p:nvGrpSpPr>
      <p:grpSpPr>
        <a:xfrm>
          <a:off x="0" y="0"/>
          <a:ext cx="0" cy="0"/>
          <a:chOff x="0" y="0"/>
          <a:chExt cx="0" cy="0"/>
        </a:xfrm>
      </p:grpSpPr>
      <p:sp>
        <p:nvSpPr>
          <p:cNvPr id="6" name="Content Placeholder 4"/>
          <p:cNvSpPr>
            <a:spLocks noGrp="1"/>
          </p:cNvSpPr>
          <p:nvPr>
            <p:ph sz="quarter" idx="14"/>
          </p:nvPr>
        </p:nvSpPr>
        <p:spPr>
          <a:xfrm>
            <a:off x="250825" y="1052513"/>
            <a:ext cx="4321175" cy="5328815"/>
          </a:xfrm>
          <a:prstGeom prst="rect">
            <a:avLst/>
          </a:prstGeom>
        </p:spPr>
        <p:txBody>
          <a:bodyPr/>
          <a:lstStyle>
            <a:lvl1pPr>
              <a:defRPr sz="1400">
                <a:solidFill>
                  <a:srgbClr val="033B61"/>
                </a:solidFill>
                <a:latin typeface="Arial" panose="020B0604020202020204" pitchFamily="34" charset="0"/>
                <a:cs typeface="Arial" panose="020B0604020202020204" pitchFamily="34" charset="0"/>
              </a:defRPr>
            </a:lvl1pPr>
            <a:lvl2pPr>
              <a:defRPr sz="1200">
                <a:solidFill>
                  <a:srgbClr val="033B61"/>
                </a:solidFill>
                <a:latin typeface="Arial" panose="020B0604020202020204" pitchFamily="34" charset="0"/>
                <a:cs typeface="Arial" panose="020B0604020202020204" pitchFamily="34" charset="0"/>
              </a:defRPr>
            </a:lvl2pPr>
            <a:lvl3pPr>
              <a:defRPr sz="1100">
                <a:solidFill>
                  <a:srgbClr val="033B61"/>
                </a:solidFill>
                <a:latin typeface="Arial" panose="020B0604020202020204" pitchFamily="34" charset="0"/>
                <a:cs typeface="Arial" panose="020B0604020202020204" pitchFamily="34" charset="0"/>
              </a:defRPr>
            </a:lvl3pPr>
            <a:lvl4pPr>
              <a:defRPr sz="1050">
                <a:solidFill>
                  <a:srgbClr val="033B61"/>
                </a:solidFill>
                <a:latin typeface="Arial" panose="020B0604020202020204" pitchFamily="34" charset="0"/>
                <a:cs typeface="Arial" panose="020B0604020202020204" pitchFamily="34" charset="0"/>
              </a:defRPr>
            </a:lvl4pPr>
            <a:lvl5pPr>
              <a:defRPr sz="1000">
                <a:solidFill>
                  <a:schemeClr val="accent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itle 3"/>
          <p:cNvSpPr>
            <a:spLocks noGrp="1"/>
          </p:cNvSpPr>
          <p:nvPr>
            <p:ph type="title"/>
          </p:nvPr>
        </p:nvSpPr>
        <p:spPr/>
        <p:txBody>
          <a:bodyPr/>
          <a:lstStyle>
            <a:lvl1pPr>
              <a:defRPr>
                <a:solidFill>
                  <a:srgbClr val="033B61"/>
                </a:solidFill>
              </a:defRPr>
            </a:lvl1pPr>
          </a:lstStyle>
          <a:p>
            <a:r>
              <a:rPr lang="en-US" dirty="0"/>
              <a:t>Click to edit Master title style</a:t>
            </a:r>
            <a:endParaRPr lang="en-ZA" dirty="0"/>
          </a:p>
        </p:txBody>
      </p:sp>
      <p:sp>
        <p:nvSpPr>
          <p:cNvPr id="3" name="Content Placeholder 2"/>
          <p:cNvSpPr>
            <a:spLocks noGrp="1"/>
          </p:cNvSpPr>
          <p:nvPr>
            <p:ph sz="quarter" idx="15"/>
          </p:nvPr>
        </p:nvSpPr>
        <p:spPr>
          <a:xfrm>
            <a:off x="4572000" y="1052513"/>
            <a:ext cx="4321175" cy="5329237"/>
          </a:xfrm>
        </p:spPr>
        <p:txBody>
          <a:bodyPr/>
          <a:lstStyle>
            <a:lvl1pPr>
              <a:defRPr sz="1400">
                <a:solidFill>
                  <a:srgbClr val="033B61"/>
                </a:solidFill>
              </a:defRPr>
            </a:lvl1pPr>
          </a:lstStyle>
          <a:p>
            <a:pPr lvl="0"/>
            <a:r>
              <a:rPr lang="en-US"/>
              <a:t>Click to edit Master text styles</a:t>
            </a:r>
          </a:p>
        </p:txBody>
      </p:sp>
    </p:spTree>
    <p:extLst>
      <p:ext uri="{BB962C8B-B14F-4D97-AF65-F5344CB8AC3E}">
        <p14:creationId xmlns:p14="http://schemas.microsoft.com/office/powerpoint/2010/main" val="1194763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rward-looking statements">
    <p:spTree>
      <p:nvGrpSpPr>
        <p:cNvPr id="1" name=""/>
        <p:cNvGrpSpPr/>
        <p:nvPr/>
      </p:nvGrpSpPr>
      <p:grpSpPr>
        <a:xfrm>
          <a:off x="0" y="0"/>
          <a:ext cx="0" cy="0"/>
          <a:chOff x="0" y="0"/>
          <a:chExt cx="0" cy="0"/>
        </a:xfrm>
      </p:grpSpPr>
      <p:sp>
        <p:nvSpPr>
          <p:cNvPr id="2" name="Title 1"/>
          <p:cNvSpPr txBox="1">
            <a:spLocks/>
          </p:cNvSpPr>
          <p:nvPr/>
        </p:nvSpPr>
        <p:spPr>
          <a:xfrm>
            <a:off x="279400" y="271463"/>
            <a:ext cx="6418263" cy="792162"/>
          </a:xfrm>
          <a:prstGeom prst="rect">
            <a:avLst/>
          </a:prstGeom>
        </p:spPr>
        <p:txBody>
          <a:bodyPr anchor="ctr"/>
          <a:lstStyle>
            <a:lvl1pPr algn="l" defTabSz="914400" rtl="0" eaLnBrk="1" latinLnBrk="0" hangingPunct="1">
              <a:lnSpc>
                <a:spcPct val="90000"/>
              </a:lnSpc>
              <a:spcBef>
                <a:spcPct val="0"/>
              </a:spcBef>
              <a:buNone/>
              <a:defRPr sz="2000" b="1" kern="1200">
                <a:solidFill>
                  <a:schemeClr val="accent1"/>
                </a:solidFill>
                <a:latin typeface="Arial" panose="020B0604020202020204" pitchFamily="34" charset="0"/>
                <a:ea typeface="+mj-ea"/>
                <a:cs typeface="Arial" panose="020B0604020202020204" pitchFamily="34" charset="0"/>
              </a:defRPr>
            </a:lvl1pPr>
          </a:lstStyle>
          <a:p>
            <a:pPr fontAlgn="auto">
              <a:spcAft>
                <a:spcPts val="0"/>
              </a:spcAft>
              <a:defRPr/>
            </a:pPr>
            <a:r>
              <a:rPr lang="en-US" dirty="0">
                <a:solidFill>
                  <a:srgbClr val="033B61"/>
                </a:solidFill>
              </a:rPr>
              <a:t>Forward-looking statements</a:t>
            </a:r>
            <a:endParaRPr lang="en-ZA" dirty="0">
              <a:solidFill>
                <a:srgbClr val="033B61"/>
              </a:solidFill>
            </a:endParaRPr>
          </a:p>
        </p:txBody>
      </p:sp>
      <p:sp>
        <p:nvSpPr>
          <p:cNvPr id="3" name="TextBox 2"/>
          <p:cNvSpPr txBox="1"/>
          <p:nvPr/>
        </p:nvSpPr>
        <p:spPr>
          <a:xfrm>
            <a:off x="279400" y="1030288"/>
            <a:ext cx="8585200" cy="5319712"/>
          </a:xfrm>
          <a:prstGeom prst="rect">
            <a:avLst/>
          </a:prstGeom>
        </p:spPr>
        <p:txBody>
          <a:bodyPr>
            <a:norm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ZA" altLang="en-US" sz="1300" dirty="0">
                <a:solidFill>
                  <a:srgbClr val="023B61"/>
                </a:solidFill>
                <a:ea typeface="Arial" charset="0"/>
                <a:cs typeface="Arial" charset="0"/>
              </a:rPr>
              <a:t>Sasol may, in this document, make certain statements that are not historical facts and relate to analyses and other information which are based on forecasts of future results and estimates of amounts not yet determinable. These statements may also relate to our future prospects, developments and business strategies. Examples of such forward-looking statements include, but are not limited to, statements regarding exchange rate fluctuations, volume growth, increases in market share, total shareholder return, executing our growth projects and cost reductions, including in connection with our Business Performance Enhancement Programme and Response Plan. Words such as "believe", "anticipate", "expect", "intend", "seek", "will", "plan", "could", "may", "endeavour", "target", "forecast" and "project" and similar expressions are intended to identify such forward-looking statements, but are not the exclusive means of identifying such statements. By their very nature, forward-looking statements involve inherent risks and uncertainties, both general and specific, and there are risks that the predictions, forecasts, projections and other forward-looking statements will not be achieved. If one or more of these risks materialise, or should underlying assumptions prove incorrect, our actual results may differ materially from those anticipated. You should understand that a number of important factors could cause actual results to differ materially from the plans, objectives, expectations, estimates and intentions expressed in such forward-looking statements. These factors are discussed more fully in our most recent annual report on Form 20-F filed on 27 September 2016 and in other filings with the United States Securities and Exchange Commission. The list of factors discussed therein is not exhaustive; when relying on forward-looking statements to make investment decisions, you should carefully consider both these factors and other uncertainties and events. Forward-looking statements apply only as of the date on which they are made, and we do not undertake any obligation to update or revise any of them, whether as a result of new information, future events or otherwise. </a:t>
            </a:r>
            <a:br>
              <a:rPr lang="en-ZA" altLang="en-US" sz="1300" dirty="0">
                <a:solidFill>
                  <a:srgbClr val="023B61"/>
                </a:solidFill>
                <a:ea typeface="Arial" charset="0"/>
                <a:cs typeface="Arial" charset="0"/>
              </a:rPr>
            </a:br>
            <a:br>
              <a:rPr lang="en-ZA" altLang="en-US" sz="1300" dirty="0">
                <a:solidFill>
                  <a:srgbClr val="023B61"/>
                </a:solidFill>
                <a:ea typeface="Arial" charset="0"/>
                <a:cs typeface="Arial" charset="0"/>
              </a:rPr>
            </a:br>
            <a:r>
              <a:rPr lang="en-ZA" altLang="en-US" sz="1300" b="1" dirty="0">
                <a:solidFill>
                  <a:srgbClr val="023B61"/>
                </a:solidFill>
                <a:ea typeface="Arial" charset="0"/>
                <a:cs typeface="Arial" charset="0"/>
              </a:rPr>
              <a:t>Please note: </a:t>
            </a:r>
            <a:r>
              <a:rPr lang="en-ZA" altLang="en-US" sz="1300" dirty="0">
                <a:solidFill>
                  <a:srgbClr val="023B61"/>
                </a:solidFill>
                <a:ea typeface="Arial" charset="0"/>
                <a:cs typeface="Arial" charset="0"/>
              </a:rPr>
              <a:t>A billion is defined as one thousand million. All references to years refer to the financial year ended 30 June. Any reference to a calendar year is prefaced by the word "calendar".</a:t>
            </a:r>
            <a:br>
              <a:rPr lang="en-ZA" altLang="en-US" sz="1300" dirty="0">
                <a:solidFill>
                  <a:srgbClr val="023B61"/>
                </a:solidFill>
                <a:ea typeface="Arial" charset="0"/>
                <a:cs typeface="Arial" charset="0"/>
              </a:rPr>
            </a:br>
            <a:br>
              <a:rPr lang="en-ZA" altLang="en-US" sz="1300" dirty="0">
                <a:solidFill>
                  <a:srgbClr val="023B61"/>
                </a:solidFill>
                <a:ea typeface="Arial" charset="0"/>
                <a:cs typeface="Arial" charset="0"/>
              </a:rPr>
            </a:br>
            <a:r>
              <a:rPr lang="en-ZA" altLang="en-US" sz="1300" b="1" dirty="0">
                <a:solidFill>
                  <a:srgbClr val="023B61"/>
                </a:solidFill>
                <a:ea typeface="Arial" charset="0"/>
                <a:cs typeface="Arial" charset="0"/>
              </a:rPr>
              <a:t>Comprehensive additional information is available on our website: </a:t>
            </a:r>
            <a:r>
              <a:rPr lang="en-ZA" altLang="en-US" sz="1300" dirty="0">
                <a:solidFill>
                  <a:srgbClr val="023B61"/>
                </a:solidFill>
                <a:ea typeface="Arial" charset="0"/>
                <a:cs typeface="Arial" charset="0"/>
              </a:rPr>
              <a:t>www.sasol.com</a:t>
            </a:r>
          </a:p>
        </p:txBody>
      </p:sp>
    </p:spTree>
    <p:extLst>
      <p:ext uri="{BB962C8B-B14F-4D97-AF65-F5344CB8AC3E}">
        <p14:creationId xmlns:p14="http://schemas.microsoft.com/office/powerpoint/2010/main" val="1420868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_blank images 1">
    <p:spTree>
      <p:nvGrpSpPr>
        <p:cNvPr id="1" name=""/>
        <p:cNvGrpSpPr/>
        <p:nvPr/>
      </p:nvGrpSpPr>
      <p:grpSpPr>
        <a:xfrm>
          <a:off x="0" y="0"/>
          <a:ext cx="0" cy="0"/>
          <a:chOff x="0" y="0"/>
          <a:chExt cx="0" cy="0"/>
        </a:xfrm>
      </p:grpSpPr>
      <p:sp>
        <p:nvSpPr>
          <p:cNvPr id="8" name="Rectangle 7"/>
          <p:cNvSpPr/>
          <p:nvPr/>
        </p:nvSpPr>
        <p:spPr>
          <a:xfrm>
            <a:off x="0" y="0"/>
            <a:ext cx="3105150" cy="6858000"/>
          </a:xfrm>
          <a:prstGeom prst="rect">
            <a:avLst/>
          </a:prstGeom>
          <a:solidFill>
            <a:srgbClr val="033B61"/>
          </a:solidFill>
          <a:ln>
            <a:noFill/>
          </a:ln>
        </p:spPr>
        <p:style>
          <a:lnRef idx="1">
            <a:schemeClr val="accent2"/>
          </a:lnRef>
          <a:fillRef idx="3">
            <a:schemeClr val="accent2"/>
          </a:fillRef>
          <a:effectRef idx="2">
            <a:schemeClr val="accent2"/>
          </a:effectRef>
          <a:fontRef idx="minor">
            <a:schemeClr val="lt1"/>
          </a:fontRef>
        </p:style>
        <p:txBody>
          <a:bodyPr anchor="ctr"/>
          <a:lstStyle/>
          <a:p>
            <a:pPr algn="ctr" eaLnBrk="1" fontAlgn="auto" hangingPunct="1">
              <a:spcBef>
                <a:spcPts val="0"/>
              </a:spcBef>
              <a:spcAft>
                <a:spcPts val="0"/>
              </a:spcAft>
              <a:defRPr/>
            </a:pPr>
            <a:endParaRPr lang="en-US" dirty="0">
              <a:solidFill>
                <a:srgbClr val="0C1533"/>
              </a:solidFill>
            </a:endParaRPr>
          </a:p>
        </p:txBody>
      </p:sp>
      <p:sp>
        <p:nvSpPr>
          <p:cNvPr id="9" name="Text Placeholder 3"/>
          <p:cNvSpPr txBox="1">
            <a:spLocks/>
          </p:cNvSpPr>
          <p:nvPr/>
        </p:nvSpPr>
        <p:spPr>
          <a:xfrm>
            <a:off x="250825" y="6381750"/>
            <a:ext cx="2808288" cy="287338"/>
          </a:xfrm>
          <a:prstGeom prst="rect">
            <a:avLst/>
          </a:prstGeom>
          <a:noFill/>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100" b="1" kern="1200" baseline="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fontAlgn="auto">
              <a:spcAft>
                <a:spcPts val="0"/>
              </a:spcAft>
              <a:defRPr/>
            </a:pPr>
            <a:endParaRPr lang="en-ZA" sz="900" b="0" dirty="0"/>
          </a:p>
        </p:txBody>
      </p:sp>
      <p:sp>
        <p:nvSpPr>
          <p:cNvPr id="11" name="Title 1"/>
          <p:cNvSpPr>
            <a:spLocks noGrp="1"/>
          </p:cNvSpPr>
          <p:nvPr>
            <p:ph type="ctrTitle"/>
          </p:nvPr>
        </p:nvSpPr>
        <p:spPr>
          <a:xfrm>
            <a:off x="460829" y="819445"/>
            <a:ext cx="2351314" cy="1403055"/>
          </a:xfrm>
          <a:prstGeom prst="rect">
            <a:avLst/>
          </a:prstGeom>
        </p:spPr>
        <p:txBody>
          <a:bodyPr tIns="0" bIns="0" anchor="t"/>
          <a:lstStyle>
            <a:lvl1pPr algn="l">
              <a:defRPr sz="20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ZA" dirty="0"/>
          </a:p>
        </p:txBody>
      </p:sp>
      <p:sp>
        <p:nvSpPr>
          <p:cNvPr id="12" name="Subtitle 2"/>
          <p:cNvSpPr>
            <a:spLocks noGrp="1"/>
          </p:cNvSpPr>
          <p:nvPr>
            <p:ph type="subTitle" idx="1"/>
          </p:nvPr>
        </p:nvSpPr>
        <p:spPr>
          <a:xfrm>
            <a:off x="460829" y="3509804"/>
            <a:ext cx="1885950" cy="569913"/>
          </a:xfrm>
          <a:prstGeom prst="rect">
            <a:avLst/>
          </a:prstGeom>
        </p:spPr>
        <p:txBody>
          <a:bodyPr tIns="0"/>
          <a:lstStyle>
            <a:lvl1pPr marL="0" indent="0" algn="l">
              <a:buNone/>
              <a:defRPr sz="1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13" name="Text Placeholder 2"/>
          <p:cNvSpPr>
            <a:spLocks noGrp="1"/>
          </p:cNvSpPr>
          <p:nvPr>
            <p:ph type="body" idx="10"/>
          </p:nvPr>
        </p:nvSpPr>
        <p:spPr>
          <a:xfrm>
            <a:off x="460829" y="2396514"/>
            <a:ext cx="2351314" cy="823912"/>
          </a:xfrm>
          <a:prstGeom prst="rect">
            <a:avLst/>
          </a:prstGeom>
        </p:spPr>
        <p:txBody>
          <a:bodyPr tIns="0" bIns="0"/>
          <a:lstStyle>
            <a:lvl1pPr marL="0" indent="0">
              <a:buNone/>
              <a:defRPr sz="1400" b="1">
                <a:solidFill>
                  <a:schemeClr val="bg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 name="Picture Placeholder 2"/>
          <p:cNvSpPr>
            <a:spLocks noGrp="1"/>
          </p:cNvSpPr>
          <p:nvPr>
            <p:ph type="pic" sz="quarter" idx="19"/>
          </p:nvPr>
        </p:nvSpPr>
        <p:spPr>
          <a:xfrm>
            <a:off x="463196" y="4221088"/>
            <a:ext cx="2641954" cy="1728192"/>
          </a:xfrm>
          <a:prstGeom prst="rect">
            <a:avLst/>
          </a:prstGeom>
        </p:spPr>
        <p:txBody>
          <a:bodyPr rtlCol="0" anchor="b">
            <a:normAutofit/>
          </a:bodyPr>
          <a:lstStyle>
            <a:lvl1pPr marL="0" indent="0" algn="l">
              <a:buNone/>
              <a:defRPr sz="1600">
                <a:solidFill>
                  <a:schemeClr val="bg1"/>
                </a:solidFill>
              </a:defRPr>
            </a:lvl1pPr>
          </a:lstStyle>
          <a:p>
            <a:pPr lvl="0"/>
            <a:r>
              <a:rPr lang="en-US" noProof="0" dirty="0"/>
              <a:t>Drag picture to placeholder or click icon to add</a:t>
            </a:r>
            <a:endParaRPr lang="en-ZA" noProof="0" dirty="0"/>
          </a:p>
        </p:txBody>
      </p:sp>
      <p:sp>
        <p:nvSpPr>
          <p:cNvPr id="17" name="Picture Placeholder 2"/>
          <p:cNvSpPr>
            <a:spLocks noGrp="1"/>
          </p:cNvSpPr>
          <p:nvPr>
            <p:ph type="pic" sz="quarter" idx="20"/>
          </p:nvPr>
        </p:nvSpPr>
        <p:spPr>
          <a:xfrm>
            <a:off x="3135455" y="4221088"/>
            <a:ext cx="2720360" cy="1728192"/>
          </a:xfrm>
          <a:prstGeom prst="rect">
            <a:avLst/>
          </a:prstGeom>
        </p:spPr>
        <p:txBody>
          <a:bodyPr rtlCol="0" anchor="b">
            <a:normAutofit/>
          </a:bodyPr>
          <a:lstStyle>
            <a:lvl1pPr marL="0" indent="0">
              <a:buNone/>
              <a:defRPr sz="1600">
                <a:solidFill>
                  <a:schemeClr val="accent1"/>
                </a:solidFill>
              </a:defRPr>
            </a:lvl1pPr>
          </a:lstStyle>
          <a:p>
            <a:pPr lvl="0"/>
            <a:r>
              <a:rPr lang="en-US" noProof="0" dirty="0"/>
              <a:t>Drag picture to placeholder or click icon to add</a:t>
            </a:r>
            <a:endParaRPr lang="en-ZA" noProof="0" dirty="0"/>
          </a:p>
        </p:txBody>
      </p:sp>
      <p:sp>
        <p:nvSpPr>
          <p:cNvPr id="25" name="Picture Placeholder 2"/>
          <p:cNvSpPr>
            <a:spLocks noGrp="1"/>
          </p:cNvSpPr>
          <p:nvPr>
            <p:ph type="pic" sz="quarter" idx="21"/>
          </p:nvPr>
        </p:nvSpPr>
        <p:spPr>
          <a:xfrm>
            <a:off x="5880531" y="4221087"/>
            <a:ext cx="2720360" cy="1736367"/>
          </a:xfrm>
          <a:prstGeom prst="rect">
            <a:avLst/>
          </a:prstGeom>
        </p:spPr>
        <p:txBody>
          <a:bodyPr rtlCol="0" anchor="b">
            <a:normAutofit/>
          </a:bodyPr>
          <a:lstStyle>
            <a:lvl1pPr marL="0" indent="0">
              <a:buNone/>
              <a:defRPr sz="1600"/>
            </a:lvl1pPr>
          </a:lstStyle>
          <a:p>
            <a:pPr lvl="0"/>
            <a:r>
              <a:rPr lang="en-US" noProof="0" dirty="0"/>
              <a:t>Drag picture to placeholder or click icon to add</a:t>
            </a:r>
            <a:endParaRPr lang="en-ZA" noProof="0" dirty="0"/>
          </a:p>
        </p:txBody>
      </p:sp>
      <p:pic>
        <p:nvPicPr>
          <p:cNvPr id="14" name="Picture 13"/>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4355976" y="690197"/>
            <a:ext cx="3488027" cy="3386875"/>
          </a:xfrm>
          <a:prstGeom prst="rect">
            <a:avLst/>
          </a:prstGeom>
        </p:spPr>
      </p:pic>
    </p:spTree>
    <p:extLst>
      <p:ext uri="{BB962C8B-B14F-4D97-AF65-F5344CB8AC3E}">
        <p14:creationId xmlns:p14="http://schemas.microsoft.com/office/powerpoint/2010/main" val="2030540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_blank images 2">
    <p:spTree>
      <p:nvGrpSpPr>
        <p:cNvPr id="1" name=""/>
        <p:cNvGrpSpPr/>
        <p:nvPr/>
      </p:nvGrpSpPr>
      <p:grpSpPr>
        <a:xfrm>
          <a:off x="0" y="0"/>
          <a:ext cx="0" cy="0"/>
          <a:chOff x="0" y="0"/>
          <a:chExt cx="0" cy="0"/>
        </a:xfrm>
      </p:grpSpPr>
      <p:sp>
        <p:nvSpPr>
          <p:cNvPr id="7" name="Rectangle 6"/>
          <p:cNvSpPr/>
          <p:nvPr/>
        </p:nvSpPr>
        <p:spPr>
          <a:xfrm>
            <a:off x="247650" y="260350"/>
            <a:ext cx="8645525" cy="6408738"/>
          </a:xfrm>
          <a:prstGeom prst="rect">
            <a:avLst/>
          </a:prstGeom>
          <a:solidFill>
            <a:srgbClr val="033B61"/>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1" fontAlgn="auto" hangingPunct="1">
              <a:spcBef>
                <a:spcPts val="0"/>
              </a:spcBef>
              <a:spcAft>
                <a:spcPts val="0"/>
              </a:spcAft>
              <a:defRPr/>
            </a:pPr>
            <a:r>
              <a:rPr lang="en-US" dirty="0">
                <a:solidFill>
                  <a:srgbClr val="0C1533"/>
                </a:solidFill>
              </a:rPr>
              <a:t>  </a:t>
            </a:r>
          </a:p>
        </p:txBody>
      </p:sp>
      <p:sp>
        <p:nvSpPr>
          <p:cNvPr id="8" name="Rectangle 7"/>
          <p:cNvSpPr/>
          <p:nvPr/>
        </p:nvSpPr>
        <p:spPr>
          <a:xfrm>
            <a:off x="-1588" y="4652963"/>
            <a:ext cx="9144001" cy="173037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Text Placeholder 3"/>
          <p:cNvSpPr txBox="1">
            <a:spLocks/>
          </p:cNvSpPr>
          <p:nvPr/>
        </p:nvSpPr>
        <p:spPr>
          <a:xfrm>
            <a:off x="250825" y="6381750"/>
            <a:ext cx="2808288" cy="287338"/>
          </a:xfrm>
          <a:prstGeom prst="rect">
            <a:avLst/>
          </a:prstGeom>
          <a:noFill/>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100" b="1" kern="1200" baseline="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fontAlgn="auto">
              <a:spcAft>
                <a:spcPts val="0"/>
              </a:spcAft>
              <a:defRPr/>
            </a:pPr>
            <a:endParaRPr lang="en-ZA" sz="900" b="0" dirty="0"/>
          </a:p>
        </p:txBody>
      </p:sp>
      <p:sp>
        <p:nvSpPr>
          <p:cNvPr id="10" name="Rectangle 9"/>
          <p:cNvSpPr/>
          <p:nvPr/>
        </p:nvSpPr>
        <p:spPr bwMode="auto">
          <a:xfrm>
            <a:off x="6875463" y="188913"/>
            <a:ext cx="2089150" cy="2087562"/>
          </a:xfrm>
          <a:prstGeom prst="rect">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1" fontAlgn="auto" hangingPunct="1">
              <a:spcBef>
                <a:spcPts val="0"/>
              </a:spcBef>
              <a:spcAft>
                <a:spcPts val="0"/>
              </a:spcAft>
              <a:defRPr/>
            </a:pPr>
            <a:r>
              <a:rPr lang="en-US" dirty="0">
                <a:solidFill>
                  <a:srgbClr val="0C1533"/>
                </a:solidFill>
              </a:rPr>
              <a:t>  </a:t>
            </a:r>
          </a:p>
        </p:txBody>
      </p:sp>
      <p:grpSp>
        <p:nvGrpSpPr>
          <p:cNvPr id="12" name="Group 19"/>
          <p:cNvGrpSpPr>
            <a:grpSpLocks/>
          </p:cNvGrpSpPr>
          <p:nvPr/>
        </p:nvGrpSpPr>
        <p:grpSpPr bwMode="auto">
          <a:xfrm>
            <a:off x="6881813" y="123825"/>
            <a:ext cx="2143125" cy="2152650"/>
            <a:chOff x="6871518" y="97276"/>
            <a:chExt cx="2142637" cy="2143021"/>
          </a:xfrm>
        </p:grpSpPr>
        <p:sp>
          <p:nvSpPr>
            <p:cNvPr id="13" name="Rectangle 12"/>
            <p:cNvSpPr/>
            <p:nvPr/>
          </p:nvSpPr>
          <p:spPr>
            <a:xfrm>
              <a:off x="6871518" y="97276"/>
              <a:ext cx="2012492" cy="132754"/>
            </a:xfrm>
            <a:prstGeom prst="rect">
              <a:avLst/>
            </a:prstGeom>
            <a:solidFill>
              <a:srgbClr val="033B61"/>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1" fontAlgn="auto" hangingPunct="1">
                <a:spcBef>
                  <a:spcPts val="0"/>
                </a:spcBef>
                <a:spcAft>
                  <a:spcPts val="0"/>
                </a:spcAft>
                <a:defRPr/>
              </a:pPr>
              <a:r>
                <a:rPr lang="en-US" dirty="0">
                  <a:solidFill>
                    <a:srgbClr val="0C1533"/>
                  </a:solidFill>
                </a:rPr>
                <a:t>  </a:t>
              </a:r>
            </a:p>
          </p:txBody>
        </p:sp>
        <p:sp>
          <p:nvSpPr>
            <p:cNvPr id="14" name="Rectangle 13"/>
            <p:cNvSpPr/>
            <p:nvPr/>
          </p:nvSpPr>
          <p:spPr>
            <a:xfrm rot="5400000">
              <a:off x="7875985" y="1102127"/>
              <a:ext cx="2143021" cy="133320"/>
            </a:xfrm>
            <a:prstGeom prst="rect">
              <a:avLst/>
            </a:prstGeom>
            <a:solidFill>
              <a:srgbClr val="033B61"/>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1" fontAlgn="auto" hangingPunct="1">
                <a:spcBef>
                  <a:spcPts val="0"/>
                </a:spcBef>
                <a:spcAft>
                  <a:spcPts val="0"/>
                </a:spcAft>
                <a:defRPr/>
              </a:pPr>
              <a:r>
                <a:rPr lang="en-US" dirty="0">
                  <a:solidFill>
                    <a:srgbClr val="0C1533"/>
                  </a:solidFill>
                </a:rPr>
                <a:t>  </a:t>
              </a:r>
            </a:p>
          </p:txBody>
        </p:sp>
      </p:grpSp>
      <p:sp>
        <p:nvSpPr>
          <p:cNvPr id="5" name="Title 1"/>
          <p:cNvSpPr>
            <a:spLocks noGrp="1"/>
          </p:cNvSpPr>
          <p:nvPr>
            <p:ph type="title"/>
          </p:nvPr>
        </p:nvSpPr>
        <p:spPr>
          <a:xfrm>
            <a:off x="793814" y="2909587"/>
            <a:ext cx="5484052" cy="679904"/>
          </a:xfrm>
          <a:prstGeom prst="rect">
            <a:avLst/>
          </a:prstGeom>
        </p:spPr>
        <p:txBody>
          <a:bodyPr tIns="0" bIns="0" anchor="b"/>
          <a:lstStyle>
            <a:lvl1pPr>
              <a:defRPr sz="2400" b="1"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ZA" dirty="0"/>
          </a:p>
        </p:txBody>
      </p:sp>
      <p:sp>
        <p:nvSpPr>
          <p:cNvPr id="6" name="Text Placeholder 2"/>
          <p:cNvSpPr>
            <a:spLocks noGrp="1"/>
          </p:cNvSpPr>
          <p:nvPr>
            <p:ph type="body" idx="1"/>
          </p:nvPr>
        </p:nvSpPr>
        <p:spPr>
          <a:xfrm>
            <a:off x="793808" y="3701106"/>
            <a:ext cx="3868737" cy="594520"/>
          </a:xfrm>
          <a:prstGeom prst="rect">
            <a:avLst/>
          </a:prstGeom>
        </p:spPr>
        <p:txBody>
          <a:bodyPr tIns="0" bIns="0"/>
          <a:lstStyle>
            <a:lvl1pPr marL="0" indent="0">
              <a:buNone/>
              <a:defRPr sz="2000" b="0" baseline="0">
                <a:solidFill>
                  <a:schemeClr val="bg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Picture Placeholder 3"/>
          <p:cNvSpPr>
            <a:spLocks noGrp="1"/>
          </p:cNvSpPr>
          <p:nvPr>
            <p:ph type="pic" sz="quarter" idx="19"/>
          </p:nvPr>
        </p:nvSpPr>
        <p:spPr>
          <a:xfrm>
            <a:off x="250418" y="4653136"/>
            <a:ext cx="2854325" cy="1728656"/>
          </a:xfrm>
          <a:prstGeom prst="rect">
            <a:avLst/>
          </a:prstGeom>
        </p:spPr>
        <p:txBody>
          <a:bodyPr rtlCol="0" anchor="b">
            <a:normAutofit/>
          </a:bodyPr>
          <a:lstStyle>
            <a:lvl1pPr marL="0" indent="0">
              <a:buNone/>
              <a:defRPr sz="1600">
                <a:solidFill>
                  <a:schemeClr val="accent1"/>
                </a:solidFill>
              </a:defRPr>
            </a:lvl1pPr>
          </a:lstStyle>
          <a:p>
            <a:pPr lvl="0"/>
            <a:r>
              <a:rPr lang="en-US" noProof="0" dirty="0"/>
              <a:t>Drag picture to placeholder or click icon to add</a:t>
            </a:r>
            <a:endParaRPr lang="en-ZA" noProof="0" dirty="0"/>
          </a:p>
        </p:txBody>
      </p:sp>
      <p:sp>
        <p:nvSpPr>
          <p:cNvPr id="20" name="Picture Placeholder 3"/>
          <p:cNvSpPr>
            <a:spLocks noGrp="1"/>
          </p:cNvSpPr>
          <p:nvPr>
            <p:ph type="pic" sz="quarter" idx="20"/>
          </p:nvPr>
        </p:nvSpPr>
        <p:spPr>
          <a:xfrm>
            <a:off x="3124201" y="4655075"/>
            <a:ext cx="2881312" cy="1726675"/>
          </a:xfrm>
          <a:prstGeom prst="rect">
            <a:avLst/>
          </a:prstGeom>
        </p:spPr>
        <p:txBody>
          <a:bodyPr rtlCol="0" anchor="b">
            <a:normAutofit/>
          </a:bodyPr>
          <a:lstStyle>
            <a:lvl1pPr marL="0" indent="0">
              <a:buNone/>
              <a:defRPr sz="1600">
                <a:solidFill>
                  <a:schemeClr val="accent1"/>
                </a:solidFill>
              </a:defRPr>
            </a:lvl1pPr>
          </a:lstStyle>
          <a:p>
            <a:pPr lvl="0"/>
            <a:r>
              <a:rPr lang="en-US" noProof="0" dirty="0"/>
              <a:t>Drag picture to placeholder or click icon to add</a:t>
            </a:r>
            <a:endParaRPr lang="en-ZA" noProof="0" dirty="0"/>
          </a:p>
        </p:txBody>
      </p:sp>
      <p:sp>
        <p:nvSpPr>
          <p:cNvPr id="21" name="Picture Placeholder 3"/>
          <p:cNvSpPr>
            <a:spLocks noGrp="1"/>
          </p:cNvSpPr>
          <p:nvPr>
            <p:ph type="pic" sz="quarter" idx="21"/>
          </p:nvPr>
        </p:nvSpPr>
        <p:spPr>
          <a:xfrm>
            <a:off x="6027109" y="4655075"/>
            <a:ext cx="2866066" cy="1726675"/>
          </a:xfrm>
          <a:prstGeom prst="rect">
            <a:avLst/>
          </a:prstGeom>
        </p:spPr>
        <p:txBody>
          <a:bodyPr rtlCol="0" anchor="b">
            <a:normAutofit/>
          </a:bodyPr>
          <a:lstStyle>
            <a:lvl1pPr marL="0" indent="0">
              <a:buNone/>
              <a:defRPr sz="1600">
                <a:solidFill>
                  <a:schemeClr val="accent1"/>
                </a:solidFill>
              </a:defRPr>
            </a:lvl1pPr>
          </a:lstStyle>
          <a:p>
            <a:pPr lvl="0"/>
            <a:r>
              <a:rPr lang="en-US" noProof="0" dirty="0"/>
              <a:t>Drag picture to placeholder or click icon to add</a:t>
            </a:r>
            <a:endParaRPr lang="en-ZA" noProof="0" dirty="0"/>
          </a:p>
        </p:txBody>
      </p:sp>
      <p:pic>
        <p:nvPicPr>
          <p:cNvPr id="15"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6875463" y="281890"/>
            <a:ext cx="2017712" cy="1959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3784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Divider slide 1">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2970" y="0"/>
            <a:ext cx="9156970" cy="6858000"/>
          </a:xfrm>
          <a:prstGeom prst="rect">
            <a:avLst/>
          </a:prstGeom>
        </p:spPr>
      </p:pic>
      <p:sp>
        <p:nvSpPr>
          <p:cNvPr id="7" name="Rectangle 6"/>
          <p:cNvSpPr/>
          <p:nvPr/>
        </p:nvSpPr>
        <p:spPr>
          <a:xfrm>
            <a:off x="252413" y="258763"/>
            <a:ext cx="8640762" cy="2017712"/>
          </a:xfrm>
          <a:prstGeom prst="rect">
            <a:avLst/>
          </a:prstGeom>
          <a:solidFill>
            <a:srgbClr val="033B61"/>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1" fontAlgn="auto" hangingPunct="1">
              <a:spcBef>
                <a:spcPts val="0"/>
              </a:spcBef>
              <a:spcAft>
                <a:spcPts val="0"/>
              </a:spcAft>
              <a:defRPr/>
            </a:pPr>
            <a:r>
              <a:rPr lang="en-US" dirty="0">
                <a:solidFill>
                  <a:srgbClr val="0C1533"/>
                </a:solidFill>
              </a:rPr>
              <a:t>  </a:t>
            </a:r>
          </a:p>
        </p:txBody>
      </p:sp>
      <p:sp>
        <p:nvSpPr>
          <p:cNvPr id="8" name="Text Placeholder 3"/>
          <p:cNvSpPr txBox="1">
            <a:spLocks/>
          </p:cNvSpPr>
          <p:nvPr/>
        </p:nvSpPr>
        <p:spPr>
          <a:xfrm>
            <a:off x="250825" y="6381750"/>
            <a:ext cx="8632825" cy="287338"/>
          </a:xfrm>
          <a:prstGeom prst="rect">
            <a:avLst/>
          </a:prstGeom>
          <a:solidFill>
            <a:srgbClr val="033B61"/>
          </a:solidFill>
        </p:spPr>
        <p:txBody>
          <a:bodyPr anchor="ct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kumimoji="0" sz="900" b="0" i="0" u="none" strike="noStrike" cap="none" spc="0" normalizeH="0" baseline="0">
                <a:ln>
                  <a:noFill/>
                </a:ln>
                <a:solidFill>
                  <a:schemeClr val="bg1"/>
                </a:solidFill>
                <a:effectLst/>
                <a:uLnTx/>
                <a:uFillTx/>
                <a:latin typeface="Arial" panose="020B0604020202020204" pitchFamily="34" charset="0"/>
                <a:cs typeface="Arial" panose="020B0604020202020204" pitchFamily="34" charset="0"/>
              </a:defRPr>
            </a:lvl1pPr>
            <a:lvl2pPr indent="0">
              <a:lnSpc>
                <a:spcPct val="90000"/>
              </a:lnSpc>
              <a:spcBef>
                <a:spcPts val="500"/>
              </a:spcBef>
              <a:buFont typeface="Arial" panose="020B0604020202020204" pitchFamily="34" charset="0"/>
              <a:buNone/>
              <a:defRPr sz="1400"/>
            </a:lvl2pPr>
            <a:lvl3pPr indent="0">
              <a:lnSpc>
                <a:spcPct val="90000"/>
              </a:lnSpc>
              <a:spcBef>
                <a:spcPts val="500"/>
              </a:spcBef>
              <a:buFont typeface="Arial" panose="020B0604020202020204" pitchFamily="34" charset="0"/>
              <a:buNone/>
              <a:defRPr sz="1200"/>
            </a:lvl3pPr>
            <a:lvl4pPr indent="0">
              <a:lnSpc>
                <a:spcPct val="90000"/>
              </a:lnSpc>
              <a:spcBef>
                <a:spcPts val="500"/>
              </a:spcBef>
              <a:buFont typeface="Arial" panose="020B0604020202020204" pitchFamily="34" charset="0"/>
              <a:buNone/>
              <a:defRPr sz="1000"/>
            </a:lvl4pPr>
            <a:lvl5pPr indent="0">
              <a:lnSpc>
                <a:spcPct val="90000"/>
              </a:lnSpc>
              <a:spcBef>
                <a:spcPts val="500"/>
              </a:spcBef>
              <a:buFont typeface="Arial" panose="020B0604020202020204" pitchFamily="34" charset="0"/>
              <a:buNone/>
              <a:defRPr sz="1000"/>
            </a:lvl5pPr>
            <a:lvl6pPr indent="0">
              <a:lnSpc>
                <a:spcPct val="90000"/>
              </a:lnSpc>
              <a:spcBef>
                <a:spcPts val="500"/>
              </a:spcBef>
              <a:buFont typeface="Arial" panose="020B0604020202020204" pitchFamily="34" charset="0"/>
              <a:buNone/>
              <a:defRPr sz="1000"/>
            </a:lvl6pPr>
            <a:lvl7pPr indent="0">
              <a:lnSpc>
                <a:spcPct val="90000"/>
              </a:lnSpc>
              <a:spcBef>
                <a:spcPts val="500"/>
              </a:spcBef>
              <a:buFont typeface="Arial" panose="020B0604020202020204" pitchFamily="34" charset="0"/>
              <a:buNone/>
              <a:defRPr sz="1000"/>
            </a:lvl7pPr>
            <a:lvl8pPr indent="0">
              <a:lnSpc>
                <a:spcPct val="90000"/>
              </a:lnSpc>
              <a:spcBef>
                <a:spcPts val="500"/>
              </a:spcBef>
              <a:buFont typeface="Arial" panose="020B0604020202020204" pitchFamily="34" charset="0"/>
              <a:buNone/>
              <a:defRPr sz="1000"/>
            </a:lvl8pPr>
            <a:lvl9pPr indent="0">
              <a:lnSpc>
                <a:spcPct val="90000"/>
              </a:lnSpc>
              <a:spcBef>
                <a:spcPts val="500"/>
              </a:spcBef>
              <a:buFont typeface="Arial" panose="020B0604020202020204" pitchFamily="34" charset="0"/>
              <a:buNone/>
              <a:defRPr sz="1000"/>
            </a:lvl9pPr>
          </a:lstStyle>
          <a:p>
            <a:pPr eaLnBrk="1" hangingPunct="1">
              <a:defRPr/>
            </a:pPr>
            <a:endParaRPr lang="en-ZA" dirty="0">
              <a:ea typeface="+mn-ea"/>
            </a:endParaRPr>
          </a:p>
        </p:txBody>
      </p:sp>
      <p:sp>
        <p:nvSpPr>
          <p:cNvPr id="9" name="Rectangle 8"/>
          <p:cNvSpPr/>
          <p:nvPr/>
        </p:nvSpPr>
        <p:spPr bwMode="auto">
          <a:xfrm>
            <a:off x="6875463" y="188913"/>
            <a:ext cx="2089150" cy="2087562"/>
          </a:xfrm>
          <a:prstGeom prst="rect">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1" fontAlgn="auto" hangingPunct="1">
              <a:spcBef>
                <a:spcPts val="0"/>
              </a:spcBef>
              <a:spcAft>
                <a:spcPts val="0"/>
              </a:spcAft>
              <a:defRPr/>
            </a:pPr>
            <a:r>
              <a:rPr lang="en-US" dirty="0">
                <a:solidFill>
                  <a:srgbClr val="0C1533"/>
                </a:solidFill>
              </a:rPr>
              <a:t>  </a:t>
            </a:r>
          </a:p>
        </p:txBody>
      </p:sp>
      <p:grpSp>
        <p:nvGrpSpPr>
          <p:cNvPr id="11" name="Group 19"/>
          <p:cNvGrpSpPr>
            <a:grpSpLocks/>
          </p:cNvGrpSpPr>
          <p:nvPr/>
        </p:nvGrpSpPr>
        <p:grpSpPr bwMode="auto">
          <a:xfrm>
            <a:off x="6875465" y="123825"/>
            <a:ext cx="2149474" cy="2152650"/>
            <a:chOff x="6864376" y="97276"/>
            <a:chExt cx="2149779" cy="2143021"/>
          </a:xfrm>
        </p:grpSpPr>
        <p:sp>
          <p:nvSpPr>
            <p:cNvPr id="12" name="Rectangle 11"/>
            <p:cNvSpPr/>
            <p:nvPr/>
          </p:nvSpPr>
          <p:spPr>
            <a:xfrm>
              <a:off x="6864376" y="97276"/>
              <a:ext cx="2019587" cy="134334"/>
            </a:xfrm>
            <a:prstGeom prst="rect">
              <a:avLst/>
            </a:prstGeom>
            <a:solidFill>
              <a:srgbClr val="033B61"/>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1" fontAlgn="auto" hangingPunct="1">
                <a:spcBef>
                  <a:spcPts val="0"/>
                </a:spcBef>
                <a:spcAft>
                  <a:spcPts val="0"/>
                </a:spcAft>
                <a:defRPr/>
              </a:pPr>
              <a:r>
                <a:rPr lang="en-US" dirty="0">
                  <a:solidFill>
                    <a:srgbClr val="0C1533"/>
                  </a:solidFill>
                </a:rPr>
                <a:t>  </a:t>
              </a:r>
            </a:p>
          </p:txBody>
        </p:sp>
        <p:sp>
          <p:nvSpPr>
            <p:cNvPr id="13" name="Rectangle 12"/>
            <p:cNvSpPr/>
            <p:nvPr/>
          </p:nvSpPr>
          <p:spPr>
            <a:xfrm rot="5400000">
              <a:off x="7875960" y="1102102"/>
              <a:ext cx="2143021" cy="133369"/>
            </a:xfrm>
            <a:prstGeom prst="rect">
              <a:avLst/>
            </a:prstGeom>
            <a:solidFill>
              <a:srgbClr val="033B61"/>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1" fontAlgn="auto" hangingPunct="1">
                <a:spcBef>
                  <a:spcPts val="0"/>
                </a:spcBef>
                <a:spcAft>
                  <a:spcPts val="0"/>
                </a:spcAft>
                <a:defRPr/>
              </a:pPr>
              <a:r>
                <a:rPr lang="en-US" dirty="0">
                  <a:solidFill>
                    <a:srgbClr val="0C1533"/>
                  </a:solidFill>
                </a:rPr>
                <a:t>  </a:t>
              </a:r>
            </a:p>
          </p:txBody>
        </p:sp>
      </p:grpSp>
      <p:sp>
        <p:nvSpPr>
          <p:cNvPr id="5" name="Title 1"/>
          <p:cNvSpPr>
            <a:spLocks noGrp="1"/>
          </p:cNvSpPr>
          <p:nvPr>
            <p:ph type="title"/>
          </p:nvPr>
        </p:nvSpPr>
        <p:spPr>
          <a:xfrm>
            <a:off x="793814" y="631433"/>
            <a:ext cx="5484052" cy="679904"/>
          </a:xfrm>
          <a:prstGeom prst="rect">
            <a:avLst/>
          </a:prstGeom>
        </p:spPr>
        <p:txBody>
          <a:bodyPr tIns="0" bIns="0" anchor="b"/>
          <a:lstStyle>
            <a:lvl1pPr>
              <a:defRPr sz="2400" b="1"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ZA" dirty="0"/>
          </a:p>
        </p:txBody>
      </p:sp>
      <p:sp>
        <p:nvSpPr>
          <p:cNvPr id="6" name="Text Placeholder 2"/>
          <p:cNvSpPr>
            <a:spLocks noGrp="1"/>
          </p:cNvSpPr>
          <p:nvPr>
            <p:ph type="body" idx="1"/>
          </p:nvPr>
        </p:nvSpPr>
        <p:spPr>
          <a:xfrm>
            <a:off x="793808" y="1422952"/>
            <a:ext cx="3868737" cy="594520"/>
          </a:xfrm>
          <a:prstGeom prst="rect">
            <a:avLst/>
          </a:prstGeom>
        </p:spPr>
        <p:txBody>
          <a:bodyPr tIns="0" bIns="0"/>
          <a:lstStyle>
            <a:lvl1pPr marL="0" indent="0">
              <a:buNone/>
              <a:defRPr sz="2000" b="0" baseline="0">
                <a:solidFill>
                  <a:schemeClr val="bg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15"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6875463" y="281890"/>
            <a:ext cx="2017712" cy="1959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1616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Divider slide 1">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7" name="Rectangle 6"/>
          <p:cNvSpPr/>
          <p:nvPr/>
        </p:nvSpPr>
        <p:spPr>
          <a:xfrm>
            <a:off x="252413" y="258763"/>
            <a:ext cx="8640762" cy="2017712"/>
          </a:xfrm>
          <a:prstGeom prst="rect">
            <a:avLst/>
          </a:prstGeom>
          <a:solidFill>
            <a:srgbClr val="033B61"/>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1" fontAlgn="auto" hangingPunct="1">
              <a:spcBef>
                <a:spcPts val="0"/>
              </a:spcBef>
              <a:spcAft>
                <a:spcPts val="0"/>
              </a:spcAft>
              <a:defRPr/>
            </a:pPr>
            <a:r>
              <a:rPr lang="en-US" dirty="0">
                <a:solidFill>
                  <a:srgbClr val="0C1533"/>
                </a:solidFill>
              </a:rPr>
              <a:t>  </a:t>
            </a:r>
          </a:p>
        </p:txBody>
      </p:sp>
      <p:sp>
        <p:nvSpPr>
          <p:cNvPr id="8" name="Text Placeholder 3"/>
          <p:cNvSpPr txBox="1">
            <a:spLocks/>
          </p:cNvSpPr>
          <p:nvPr/>
        </p:nvSpPr>
        <p:spPr>
          <a:xfrm>
            <a:off x="250825" y="6381750"/>
            <a:ext cx="8632825" cy="287338"/>
          </a:xfrm>
          <a:prstGeom prst="rect">
            <a:avLst/>
          </a:prstGeom>
          <a:solidFill>
            <a:srgbClr val="033B61"/>
          </a:solidFill>
        </p:spPr>
        <p:txBody>
          <a:bodyPr anchor="ct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kumimoji="0" sz="900" b="0" i="0" u="none" strike="noStrike" cap="none" spc="0" normalizeH="0" baseline="0">
                <a:ln>
                  <a:noFill/>
                </a:ln>
                <a:solidFill>
                  <a:schemeClr val="bg1"/>
                </a:solidFill>
                <a:effectLst/>
                <a:uLnTx/>
                <a:uFillTx/>
                <a:latin typeface="Arial" panose="020B0604020202020204" pitchFamily="34" charset="0"/>
                <a:cs typeface="Arial" panose="020B0604020202020204" pitchFamily="34" charset="0"/>
              </a:defRPr>
            </a:lvl1pPr>
            <a:lvl2pPr indent="0">
              <a:lnSpc>
                <a:spcPct val="90000"/>
              </a:lnSpc>
              <a:spcBef>
                <a:spcPts val="500"/>
              </a:spcBef>
              <a:buFont typeface="Arial" panose="020B0604020202020204" pitchFamily="34" charset="0"/>
              <a:buNone/>
              <a:defRPr sz="1400"/>
            </a:lvl2pPr>
            <a:lvl3pPr indent="0">
              <a:lnSpc>
                <a:spcPct val="90000"/>
              </a:lnSpc>
              <a:spcBef>
                <a:spcPts val="500"/>
              </a:spcBef>
              <a:buFont typeface="Arial" panose="020B0604020202020204" pitchFamily="34" charset="0"/>
              <a:buNone/>
              <a:defRPr sz="1200"/>
            </a:lvl3pPr>
            <a:lvl4pPr indent="0">
              <a:lnSpc>
                <a:spcPct val="90000"/>
              </a:lnSpc>
              <a:spcBef>
                <a:spcPts val="500"/>
              </a:spcBef>
              <a:buFont typeface="Arial" panose="020B0604020202020204" pitchFamily="34" charset="0"/>
              <a:buNone/>
              <a:defRPr sz="1000"/>
            </a:lvl4pPr>
            <a:lvl5pPr indent="0">
              <a:lnSpc>
                <a:spcPct val="90000"/>
              </a:lnSpc>
              <a:spcBef>
                <a:spcPts val="500"/>
              </a:spcBef>
              <a:buFont typeface="Arial" panose="020B0604020202020204" pitchFamily="34" charset="0"/>
              <a:buNone/>
              <a:defRPr sz="1000"/>
            </a:lvl5pPr>
            <a:lvl6pPr indent="0">
              <a:lnSpc>
                <a:spcPct val="90000"/>
              </a:lnSpc>
              <a:spcBef>
                <a:spcPts val="500"/>
              </a:spcBef>
              <a:buFont typeface="Arial" panose="020B0604020202020204" pitchFamily="34" charset="0"/>
              <a:buNone/>
              <a:defRPr sz="1000"/>
            </a:lvl6pPr>
            <a:lvl7pPr indent="0">
              <a:lnSpc>
                <a:spcPct val="90000"/>
              </a:lnSpc>
              <a:spcBef>
                <a:spcPts val="500"/>
              </a:spcBef>
              <a:buFont typeface="Arial" panose="020B0604020202020204" pitchFamily="34" charset="0"/>
              <a:buNone/>
              <a:defRPr sz="1000"/>
            </a:lvl7pPr>
            <a:lvl8pPr indent="0">
              <a:lnSpc>
                <a:spcPct val="90000"/>
              </a:lnSpc>
              <a:spcBef>
                <a:spcPts val="500"/>
              </a:spcBef>
              <a:buFont typeface="Arial" panose="020B0604020202020204" pitchFamily="34" charset="0"/>
              <a:buNone/>
              <a:defRPr sz="1000"/>
            </a:lvl8pPr>
            <a:lvl9pPr indent="0">
              <a:lnSpc>
                <a:spcPct val="90000"/>
              </a:lnSpc>
              <a:spcBef>
                <a:spcPts val="500"/>
              </a:spcBef>
              <a:buFont typeface="Arial" panose="020B0604020202020204" pitchFamily="34" charset="0"/>
              <a:buNone/>
              <a:defRPr sz="1000"/>
            </a:lvl9pPr>
          </a:lstStyle>
          <a:p>
            <a:pPr eaLnBrk="1" hangingPunct="1">
              <a:defRPr/>
            </a:pPr>
            <a:endParaRPr lang="en-ZA" dirty="0">
              <a:ea typeface="+mn-ea"/>
            </a:endParaRPr>
          </a:p>
        </p:txBody>
      </p:sp>
      <p:sp>
        <p:nvSpPr>
          <p:cNvPr id="9" name="Rectangle 8"/>
          <p:cNvSpPr/>
          <p:nvPr/>
        </p:nvSpPr>
        <p:spPr bwMode="auto">
          <a:xfrm>
            <a:off x="6875463" y="188913"/>
            <a:ext cx="2089150" cy="2087562"/>
          </a:xfrm>
          <a:prstGeom prst="rect">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1" fontAlgn="auto" hangingPunct="1">
              <a:spcBef>
                <a:spcPts val="0"/>
              </a:spcBef>
              <a:spcAft>
                <a:spcPts val="0"/>
              </a:spcAft>
              <a:defRPr/>
            </a:pPr>
            <a:r>
              <a:rPr lang="en-US" dirty="0">
                <a:solidFill>
                  <a:srgbClr val="0C1533"/>
                </a:solidFill>
              </a:rPr>
              <a:t>  </a:t>
            </a:r>
          </a:p>
        </p:txBody>
      </p:sp>
      <p:grpSp>
        <p:nvGrpSpPr>
          <p:cNvPr id="11" name="Group 19"/>
          <p:cNvGrpSpPr>
            <a:grpSpLocks/>
          </p:cNvGrpSpPr>
          <p:nvPr/>
        </p:nvGrpSpPr>
        <p:grpSpPr bwMode="auto">
          <a:xfrm>
            <a:off x="6875465" y="123825"/>
            <a:ext cx="2149474" cy="2152650"/>
            <a:chOff x="6864376" y="97276"/>
            <a:chExt cx="2149779" cy="2143021"/>
          </a:xfrm>
        </p:grpSpPr>
        <p:sp>
          <p:nvSpPr>
            <p:cNvPr id="12" name="Rectangle 11"/>
            <p:cNvSpPr/>
            <p:nvPr/>
          </p:nvSpPr>
          <p:spPr>
            <a:xfrm>
              <a:off x="6864376" y="97276"/>
              <a:ext cx="2019587" cy="134334"/>
            </a:xfrm>
            <a:prstGeom prst="rect">
              <a:avLst/>
            </a:prstGeom>
            <a:solidFill>
              <a:srgbClr val="033B61"/>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1" fontAlgn="auto" hangingPunct="1">
                <a:spcBef>
                  <a:spcPts val="0"/>
                </a:spcBef>
                <a:spcAft>
                  <a:spcPts val="0"/>
                </a:spcAft>
                <a:defRPr/>
              </a:pPr>
              <a:r>
                <a:rPr lang="en-US" dirty="0">
                  <a:solidFill>
                    <a:srgbClr val="0C1533"/>
                  </a:solidFill>
                </a:rPr>
                <a:t>  </a:t>
              </a:r>
            </a:p>
          </p:txBody>
        </p:sp>
        <p:sp>
          <p:nvSpPr>
            <p:cNvPr id="13" name="Rectangle 12"/>
            <p:cNvSpPr/>
            <p:nvPr/>
          </p:nvSpPr>
          <p:spPr>
            <a:xfrm rot="5400000">
              <a:off x="7875960" y="1102102"/>
              <a:ext cx="2143021" cy="133369"/>
            </a:xfrm>
            <a:prstGeom prst="rect">
              <a:avLst/>
            </a:prstGeom>
            <a:solidFill>
              <a:srgbClr val="033B61"/>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1" fontAlgn="auto" hangingPunct="1">
                <a:spcBef>
                  <a:spcPts val="0"/>
                </a:spcBef>
                <a:spcAft>
                  <a:spcPts val="0"/>
                </a:spcAft>
                <a:defRPr/>
              </a:pPr>
              <a:r>
                <a:rPr lang="en-US" dirty="0">
                  <a:solidFill>
                    <a:srgbClr val="0C1533"/>
                  </a:solidFill>
                </a:rPr>
                <a:t>  </a:t>
              </a:r>
            </a:p>
          </p:txBody>
        </p:sp>
      </p:grpSp>
      <p:sp>
        <p:nvSpPr>
          <p:cNvPr id="5" name="Title 1"/>
          <p:cNvSpPr>
            <a:spLocks noGrp="1"/>
          </p:cNvSpPr>
          <p:nvPr>
            <p:ph type="title"/>
          </p:nvPr>
        </p:nvSpPr>
        <p:spPr>
          <a:xfrm>
            <a:off x="793814" y="631433"/>
            <a:ext cx="5484052" cy="679904"/>
          </a:xfrm>
          <a:prstGeom prst="rect">
            <a:avLst/>
          </a:prstGeom>
        </p:spPr>
        <p:txBody>
          <a:bodyPr tIns="0" bIns="0" anchor="b"/>
          <a:lstStyle>
            <a:lvl1pPr>
              <a:defRPr sz="2400" b="1"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ZA" dirty="0"/>
          </a:p>
        </p:txBody>
      </p:sp>
      <p:sp>
        <p:nvSpPr>
          <p:cNvPr id="6" name="Text Placeholder 2"/>
          <p:cNvSpPr>
            <a:spLocks noGrp="1"/>
          </p:cNvSpPr>
          <p:nvPr>
            <p:ph type="body" idx="1"/>
          </p:nvPr>
        </p:nvSpPr>
        <p:spPr>
          <a:xfrm>
            <a:off x="793808" y="1422952"/>
            <a:ext cx="3868737" cy="594520"/>
          </a:xfrm>
          <a:prstGeom prst="rect">
            <a:avLst/>
          </a:prstGeom>
        </p:spPr>
        <p:txBody>
          <a:bodyPr tIns="0" bIns="0"/>
          <a:lstStyle>
            <a:lvl1pPr marL="0" indent="0">
              <a:buNone/>
              <a:defRPr sz="2000" b="0" baseline="0">
                <a:solidFill>
                  <a:schemeClr val="bg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6875463" y="281890"/>
            <a:ext cx="2017712" cy="1959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5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50826" y="1484784"/>
            <a:ext cx="8642349" cy="4896966"/>
          </a:xfrm>
          <a:prstGeom prst="rect">
            <a:avLst/>
          </a:prstGeom>
        </p:spPr>
        <p:txBody>
          <a:bodyPr/>
          <a:lstStyle>
            <a:lvl1pPr>
              <a:defRPr sz="1400">
                <a:solidFill>
                  <a:srgbClr val="033B61"/>
                </a:solidFill>
                <a:latin typeface="Arial" panose="020B0604020202020204" pitchFamily="34" charset="0"/>
                <a:cs typeface="Arial" panose="020B0604020202020204" pitchFamily="34" charset="0"/>
              </a:defRPr>
            </a:lvl1pPr>
            <a:lvl2pPr>
              <a:defRPr sz="1200">
                <a:solidFill>
                  <a:srgbClr val="033B61"/>
                </a:solidFill>
                <a:latin typeface="Arial" panose="020B0604020202020204" pitchFamily="34" charset="0"/>
                <a:cs typeface="Arial" panose="020B0604020202020204" pitchFamily="34" charset="0"/>
              </a:defRPr>
            </a:lvl2pPr>
            <a:lvl3pPr>
              <a:defRPr sz="1100">
                <a:solidFill>
                  <a:srgbClr val="033B61"/>
                </a:solidFill>
                <a:latin typeface="Arial" panose="020B0604020202020204" pitchFamily="34" charset="0"/>
                <a:cs typeface="Arial" panose="020B0604020202020204" pitchFamily="34" charset="0"/>
              </a:defRPr>
            </a:lvl3pPr>
            <a:lvl4pPr>
              <a:defRPr sz="1050">
                <a:solidFill>
                  <a:srgbClr val="033B61"/>
                </a:solidFill>
                <a:latin typeface="Arial" panose="020B0604020202020204" pitchFamily="34" charset="0"/>
                <a:cs typeface="Arial" panose="020B0604020202020204" pitchFamily="34" charset="0"/>
              </a:defRPr>
            </a:lvl4pPr>
            <a:lvl5pPr>
              <a:defRPr sz="1000">
                <a:solidFill>
                  <a:schemeClr val="accent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7"/>
          <p:cNvSpPr>
            <a:spLocks noGrp="1"/>
          </p:cNvSpPr>
          <p:nvPr>
            <p:ph type="body" sz="quarter" idx="15"/>
          </p:nvPr>
        </p:nvSpPr>
        <p:spPr>
          <a:xfrm>
            <a:off x="261458" y="1049032"/>
            <a:ext cx="8631717" cy="346135"/>
          </a:xfrm>
          <a:prstGeom prst="rect">
            <a:avLst/>
          </a:prstGeom>
        </p:spPr>
        <p:txBody>
          <a:bodyPr/>
          <a:lstStyle>
            <a:lvl1pPr marL="228600" indent="-228600">
              <a:buSzPct val="150000"/>
              <a:buFontTx/>
              <a:buBlip>
                <a:blip r:embed="rId2"/>
              </a:buBlip>
              <a:defRPr lang="en-US" sz="1400" b="1" kern="1200" dirty="0" smtClean="0">
                <a:solidFill>
                  <a:srgbClr val="007DB6"/>
                </a:solidFill>
                <a:latin typeface="Arial" panose="020B0604020202020204" pitchFamily="34" charset="0"/>
                <a:ea typeface="+mn-ea"/>
                <a:cs typeface="Arial" panose="020B0604020202020204" pitchFamily="34" charset="0"/>
              </a:defRPr>
            </a:lvl1pPr>
          </a:lstStyle>
          <a:p>
            <a:pPr lvl="0"/>
            <a:r>
              <a:rPr lang="en-US"/>
              <a:t>Click to edit Master text styles</a:t>
            </a:r>
          </a:p>
        </p:txBody>
      </p:sp>
      <p:sp>
        <p:nvSpPr>
          <p:cNvPr id="6" name="Title 5"/>
          <p:cNvSpPr>
            <a:spLocks noGrp="1"/>
          </p:cNvSpPr>
          <p:nvPr>
            <p:ph type="title"/>
          </p:nvPr>
        </p:nvSpPr>
        <p:spPr/>
        <p:txBody>
          <a:bodyPr/>
          <a:lstStyle>
            <a:lvl1pPr>
              <a:defRPr>
                <a:solidFill>
                  <a:srgbClr val="033B61"/>
                </a:solidFill>
              </a:defRPr>
            </a:lvl1pPr>
          </a:lstStyle>
          <a:p>
            <a:r>
              <a:rPr lang="en-US"/>
              <a:t>Click to edit Master title style</a:t>
            </a:r>
            <a:endParaRPr lang="en-ZA" dirty="0"/>
          </a:p>
        </p:txBody>
      </p:sp>
      <p:sp>
        <p:nvSpPr>
          <p:cNvPr id="7" name="Footer Placeholder 4"/>
          <p:cNvSpPr>
            <a:spLocks noGrp="1"/>
          </p:cNvSpPr>
          <p:nvPr>
            <p:ph type="ftr" sz="quarter" idx="16"/>
          </p:nvPr>
        </p:nvSpPr>
        <p:spPr/>
        <p:txBody>
          <a:bodyPr/>
          <a:lstStyle>
            <a:lvl1pPr>
              <a:defRPr/>
            </a:lvl1pPr>
          </a:lstStyle>
          <a:p>
            <a:pPr>
              <a:defRPr/>
            </a:pPr>
            <a:endParaRPr lang="en-ZA" dirty="0"/>
          </a:p>
        </p:txBody>
      </p:sp>
    </p:spTree>
    <p:extLst>
      <p:ext uri="{BB962C8B-B14F-4D97-AF65-F5344CB8AC3E}">
        <p14:creationId xmlns:p14="http://schemas.microsoft.com/office/powerpoint/2010/main" val="1476227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50826" y="1052514"/>
            <a:ext cx="8642350" cy="5292074"/>
          </a:xfrm>
          <a:prstGeom prst="rect">
            <a:avLst/>
          </a:prstGeom>
        </p:spPr>
        <p:txBody>
          <a:bodyPr/>
          <a:lstStyle>
            <a:lvl1pPr>
              <a:defRPr sz="1600">
                <a:solidFill>
                  <a:srgbClr val="033B61"/>
                </a:solidFill>
                <a:latin typeface="Arial" panose="020B0604020202020204" pitchFamily="34" charset="0"/>
                <a:cs typeface="Arial" panose="020B0604020202020204" pitchFamily="34" charset="0"/>
              </a:defRPr>
            </a:lvl1pPr>
            <a:lvl2pPr>
              <a:defRPr sz="1400">
                <a:solidFill>
                  <a:srgbClr val="033B61"/>
                </a:solidFill>
                <a:latin typeface="Arial" panose="020B0604020202020204" pitchFamily="34" charset="0"/>
                <a:cs typeface="Arial" panose="020B0604020202020204" pitchFamily="34" charset="0"/>
              </a:defRPr>
            </a:lvl2pPr>
            <a:lvl3pPr>
              <a:defRPr sz="1200">
                <a:solidFill>
                  <a:srgbClr val="033B61"/>
                </a:solidFill>
                <a:latin typeface="Arial" panose="020B0604020202020204" pitchFamily="34" charset="0"/>
                <a:cs typeface="Arial" panose="020B0604020202020204" pitchFamily="34" charset="0"/>
              </a:defRPr>
            </a:lvl3pPr>
            <a:lvl4pPr>
              <a:defRPr sz="1100">
                <a:solidFill>
                  <a:srgbClr val="033B61"/>
                </a:solidFill>
                <a:latin typeface="Arial" panose="020B0604020202020204" pitchFamily="34" charset="0"/>
                <a:cs typeface="Arial" panose="020B0604020202020204" pitchFamily="34" charset="0"/>
              </a:defRPr>
            </a:lvl4pPr>
            <a:lvl5pPr>
              <a:defRPr sz="1000">
                <a:solidFill>
                  <a:schemeClr val="accent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p:txBody>
          <a:bodyPr/>
          <a:lstStyle>
            <a:lvl1pPr>
              <a:defRPr>
                <a:solidFill>
                  <a:srgbClr val="033B61"/>
                </a:solidFill>
              </a:defRPr>
            </a:lvl1pPr>
          </a:lstStyle>
          <a:p>
            <a:r>
              <a:rPr lang="en-US"/>
              <a:t>Click to edit Master title style</a:t>
            </a:r>
            <a:endParaRPr lang="en-ZA" dirty="0"/>
          </a:p>
        </p:txBody>
      </p:sp>
      <p:sp>
        <p:nvSpPr>
          <p:cNvPr id="4" name="Footer Placeholder 4"/>
          <p:cNvSpPr>
            <a:spLocks noGrp="1"/>
          </p:cNvSpPr>
          <p:nvPr>
            <p:ph type="ftr" sz="quarter" idx="15"/>
          </p:nvPr>
        </p:nvSpPr>
        <p:spPr/>
        <p:txBody>
          <a:bodyPr/>
          <a:lstStyle>
            <a:lvl1pPr>
              <a:defRPr/>
            </a:lvl1pPr>
          </a:lstStyle>
          <a:p>
            <a:pPr>
              <a:defRPr/>
            </a:pPr>
            <a:endParaRPr lang="en-ZA" dirty="0"/>
          </a:p>
        </p:txBody>
      </p:sp>
    </p:spTree>
    <p:extLst>
      <p:ext uri="{BB962C8B-B14F-4D97-AF65-F5344CB8AC3E}">
        <p14:creationId xmlns:p14="http://schemas.microsoft.com/office/powerpoint/2010/main" val="1076195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mp; 2 images">
    <p:spTree>
      <p:nvGrpSpPr>
        <p:cNvPr id="1" name=""/>
        <p:cNvGrpSpPr/>
        <p:nvPr/>
      </p:nvGrpSpPr>
      <p:grpSpPr>
        <a:xfrm>
          <a:off x="0" y="0"/>
          <a:ext cx="0" cy="0"/>
          <a:chOff x="0" y="0"/>
          <a:chExt cx="0" cy="0"/>
        </a:xfrm>
      </p:grpSpPr>
      <p:sp>
        <p:nvSpPr>
          <p:cNvPr id="11" name="Text Placeholder 7"/>
          <p:cNvSpPr>
            <a:spLocks noGrp="1"/>
          </p:cNvSpPr>
          <p:nvPr>
            <p:ph type="body" sz="quarter" idx="15"/>
          </p:nvPr>
        </p:nvSpPr>
        <p:spPr>
          <a:xfrm>
            <a:off x="261458" y="1049032"/>
            <a:ext cx="8627360" cy="346135"/>
          </a:xfrm>
          <a:prstGeom prst="rect">
            <a:avLst/>
          </a:prstGeom>
        </p:spPr>
        <p:txBody>
          <a:bodyPr/>
          <a:lstStyle>
            <a:lvl1pPr marL="228600" indent="-228600">
              <a:buSzPct val="150000"/>
              <a:buFontTx/>
              <a:buBlip>
                <a:blip r:embed="rId2"/>
              </a:buBlip>
              <a:defRPr sz="1400" b="1">
                <a:solidFill>
                  <a:srgbClr val="007DB6"/>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2" name="Content Placeholder 4"/>
          <p:cNvSpPr>
            <a:spLocks noGrp="1"/>
          </p:cNvSpPr>
          <p:nvPr>
            <p:ph sz="quarter" idx="19"/>
          </p:nvPr>
        </p:nvSpPr>
        <p:spPr>
          <a:xfrm>
            <a:off x="250825" y="1484784"/>
            <a:ext cx="8642349" cy="2952328"/>
          </a:xfrm>
          <a:prstGeom prst="rect">
            <a:avLst/>
          </a:prstGeom>
        </p:spPr>
        <p:txBody>
          <a:bodyPr/>
          <a:lstStyle>
            <a:lvl1pPr>
              <a:defRPr sz="1400">
                <a:solidFill>
                  <a:srgbClr val="033B61"/>
                </a:solidFill>
                <a:latin typeface="Arial" panose="020B0604020202020204" pitchFamily="34" charset="0"/>
                <a:cs typeface="Arial" panose="020B0604020202020204" pitchFamily="34" charset="0"/>
              </a:defRPr>
            </a:lvl1pPr>
            <a:lvl2pPr>
              <a:defRPr sz="1200">
                <a:solidFill>
                  <a:srgbClr val="033B61"/>
                </a:solidFill>
                <a:latin typeface="Arial" panose="020B0604020202020204" pitchFamily="34" charset="0"/>
                <a:cs typeface="Arial" panose="020B0604020202020204" pitchFamily="34" charset="0"/>
              </a:defRPr>
            </a:lvl2pPr>
            <a:lvl3pPr>
              <a:defRPr sz="1100">
                <a:solidFill>
                  <a:srgbClr val="033B61"/>
                </a:solidFill>
                <a:latin typeface="Arial" panose="020B0604020202020204" pitchFamily="34" charset="0"/>
                <a:cs typeface="Arial" panose="020B0604020202020204" pitchFamily="34" charset="0"/>
              </a:defRPr>
            </a:lvl3pPr>
            <a:lvl4pPr>
              <a:defRPr sz="1050">
                <a:solidFill>
                  <a:srgbClr val="033B61"/>
                </a:solidFill>
                <a:latin typeface="Arial" panose="020B0604020202020204" pitchFamily="34" charset="0"/>
                <a:cs typeface="Arial" panose="020B0604020202020204" pitchFamily="34" charset="0"/>
              </a:defRPr>
            </a:lvl4pPr>
            <a:lvl5pPr>
              <a:defRPr sz="1000">
                <a:solidFill>
                  <a:schemeClr val="accent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p:txBody>
          <a:bodyPr/>
          <a:lstStyle>
            <a:lvl1pPr>
              <a:defRPr>
                <a:solidFill>
                  <a:srgbClr val="033B61"/>
                </a:solidFill>
              </a:defRPr>
            </a:lvl1pPr>
          </a:lstStyle>
          <a:p>
            <a:r>
              <a:rPr lang="en-US" dirty="0"/>
              <a:t>Click to edit Master title style</a:t>
            </a:r>
            <a:endParaRPr lang="en-ZA" dirty="0"/>
          </a:p>
        </p:txBody>
      </p:sp>
      <p:sp>
        <p:nvSpPr>
          <p:cNvPr id="13" name="Text Placeholder 4"/>
          <p:cNvSpPr>
            <a:spLocks noGrp="1"/>
          </p:cNvSpPr>
          <p:nvPr>
            <p:ph type="body" sz="quarter" idx="17"/>
          </p:nvPr>
        </p:nvSpPr>
        <p:spPr>
          <a:xfrm>
            <a:off x="250825" y="6165850"/>
            <a:ext cx="4293466" cy="215900"/>
          </a:xfrm>
          <a:prstGeom prst="rect">
            <a:avLst/>
          </a:prstGeom>
        </p:spPr>
        <p:txBody>
          <a:bodyPr lIns="72000" rIns="72000"/>
          <a:lstStyle>
            <a:lvl1pPr marL="0" indent="0">
              <a:buFontTx/>
              <a:buNone/>
              <a:defRPr sz="1100" baseline="0">
                <a:solidFill>
                  <a:srgbClr val="033B61"/>
                </a:solidFill>
                <a:latin typeface="Arial"/>
              </a:defRPr>
            </a:lvl1pPr>
          </a:lstStyle>
          <a:p>
            <a:pPr lvl="0"/>
            <a:r>
              <a:rPr lang="en-US"/>
              <a:t>Click to edit Master text styles</a:t>
            </a:r>
          </a:p>
        </p:txBody>
      </p:sp>
      <p:sp>
        <p:nvSpPr>
          <p:cNvPr id="15" name="Picture Placeholder 2"/>
          <p:cNvSpPr>
            <a:spLocks noGrp="1"/>
          </p:cNvSpPr>
          <p:nvPr>
            <p:ph type="pic" sz="quarter" idx="20"/>
          </p:nvPr>
        </p:nvSpPr>
        <p:spPr>
          <a:xfrm>
            <a:off x="250825" y="4437112"/>
            <a:ext cx="4293466" cy="1728192"/>
          </a:xfrm>
          <a:prstGeom prst="rect">
            <a:avLst/>
          </a:prstGeom>
        </p:spPr>
        <p:txBody>
          <a:bodyPr rtlCol="0" anchor="b">
            <a:normAutofit/>
          </a:bodyPr>
          <a:lstStyle>
            <a:lvl1pPr marL="0" indent="0">
              <a:buNone/>
              <a:defRPr sz="1600">
                <a:solidFill>
                  <a:srgbClr val="033B61"/>
                </a:solidFill>
              </a:defRPr>
            </a:lvl1pPr>
          </a:lstStyle>
          <a:p>
            <a:pPr lvl="0"/>
            <a:r>
              <a:rPr lang="en-US" noProof="0" dirty="0"/>
              <a:t>Drag picture to placeholder or click icon to add</a:t>
            </a:r>
            <a:endParaRPr lang="en-ZA" noProof="0" dirty="0"/>
          </a:p>
        </p:txBody>
      </p:sp>
      <p:sp>
        <p:nvSpPr>
          <p:cNvPr id="19" name="Text Placeholder 4"/>
          <p:cNvSpPr>
            <a:spLocks noGrp="1"/>
          </p:cNvSpPr>
          <p:nvPr>
            <p:ph type="body" sz="quarter" idx="21"/>
          </p:nvPr>
        </p:nvSpPr>
        <p:spPr>
          <a:xfrm>
            <a:off x="4572000" y="6165850"/>
            <a:ext cx="4321175" cy="215900"/>
          </a:xfrm>
          <a:prstGeom prst="rect">
            <a:avLst/>
          </a:prstGeom>
        </p:spPr>
        <p:txBody>
          <a:bodyPr lIns="72000" rIns="72000"/>
          <a:lstStyle>
            <a:lvl1pPr marL="0" indent="0">
              <a:buFontTx/>
              <a:buNone/>
              <a:defRPr sz="1100" baseline="0">
                <a:solidFill>
                  <a:srgbClr val="033B61"/>
                </a:solidFill>
                <a:latin typeface="Arial"/>
              </a:defRPr>
            </a:lvl1pPr>
          </a:lstStyle>
          <a:p>
            <a:pPr lvl="0"/>
            <a:r>
              <a:rPr lang="en-US"/>
              <a:t>Click to edit Master text styles</a:t>
            </a:r>
          </a:p>
        </p:txBody>
      </p:sp>
      <p:sp>
        <p:nvSpPr>
          <p:cNvPr id="20" name="Picture Placeholder 2"/>
          <p:cNvSpPr>
            <a:spLocks noGrp="1"/>
          </p:cNvSpPr>
          <p:nvPr>
            <p:ph type="pic" sz="quarter" idx="22"/>
          </p:nvPr>
        </p:nvSpPr>
        <p:spPr>
          <a:xfrm>
            <a:off x="4572000" y="4437112"/>
            <a:ext cx="4321175" cy="1728192"/>
          </a:xfrm>
          <a:prstGeom prst="rect">
            <a:avLst/>
          </a:prstGeom>
        </p:spPr>
        <p:txBody>
          <a:bodyPr rtlCol="0" anchor="b">
            <a:normAutofit/>
          </a:bodyPr>
          <a:lstStyle>
            <a:lvl1pPr marL="0" indent="0">
              <a:buNone/>
              <a:defRPr sz="1600">
                <a:solidFill>
                  <a:srgbClr val="033B61"/>
                </a:solidFill>
              </a:defRPr>
            </a:lvl1pPr>
          </a:lstStyle>
          <a:p>
            <a:pPr lvl="0"/>
            <a:r>
              <a:rPr lang="en-US" noProof="0" dirty="0"/>
              <a:t>Drag picture to placeholder or click icon to add</a:t>
            </a:r>
            <a:endParaRPr lang="en-ZA" noProof="0" dirty="0"/>
          </a:p>
        </p:txBody>
      </p:sp>
    </p:spTree>
    <p:extLst>
      <p:ext uri="{BB962C8B-B14F-4D97-AF65-F5344CB8AC3E}">
        <p14:creationId xmlns:p14="http://schemas.microsoft.com/office/powerpoint/2010/main" val="1602039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 images">
    <p:spTree>
      <p:nvGrpSpPr>
        <p:cNvPr id="1" name=""/>
        <p:cNvGrpSpPr/>
        <p:nvPr/>
      </p:nvGrpSpPr>
      <p:grpSpPr>
        <a:xfrm>
          <a:off x="0" y="0"/>
          <a:ext cx="0" cy="0"/>
          <a:chOff x="0" y="0"/>
          <a:chExt cx="0" cy="0"/>
        </a:xfrm>
      </p:grpSpPr>
      <p:sp>
        <p:nvSpPr>
          <p:cNvPr id="12" name="Content Placeholder 4"/>
          <p:cNvSpPr>
            <a:spLocks noGrp="1"/>
          </p:cNvSpPr>
          <p:nvPr>
            <p:ph sz="quarter" idx="19"/>
          </p:nvPr>
        </p:nvSpPr>
        <p:spPr>
          <a:xfrm>
            <a:off x="250825" y="1052514"/>
            <a:ext cx="8642350" cy="3384598"/>
          </a:xfrm>
          <a:prstGeom prst="rect">
            <a:avLst/>
          </a:prstGeom>
        </p:spPr>
        <p:txBody>
          <a:bodyPr/>
          <a:lstStyle>
            <a:lvl1pPr>
              <a:defRPr sz="1400">
                <a:solidFill>
                  <a:srgbClr val="033B61"/>
                </a:solidFill>
                <a:latin typeface="Arial" panose="020B0604020202020204" pitchFamily="34" charset="0"/>
                <a:cs typeface="Arial" panose="020B0604020202020204" pitchFamily="34" charset="0"/>
              </a:defRPr>
            </a:lvl1pPr>
            <a:lvl2pPr>
              <a:defRPr sz="1200">
                <a:solidFill>
                  <a:srgbClr val="033B61"/>
                </a:solidFill>
                <a:latin typeface="Arial" panose="020B0604020202020204" pitchFamily="34" charset="0"/>
                <a:cs typeface="Arial" panose="020B0604020202020204" pitchFamily="34" charset="0"/>
              </a:defRPr>
            </a:lvl2pPr>
            <a:lvl3pPr>
              <a:defRPr sz="1100">
                <a:solidFill>
                  <a:srgbClr val="033B61"/>
                </a:solidFill>
                <a:latin typeface="Arial" panose="020B0604020202020204" pitchFamily="34" charset="0"/>
                <a:cs typeface="Arial" panose="020B0604020202020204" pitchFamily="34" charset="0"/>
              </a:defRPr>
            </a:lvl3pPr>
            <a:lvl4pPr>
              <a:defRPr sz="1050">
                <a:solidFill>
                  <a:srgbClr val="033B61"/>
                </a:solidFill>
                <a:latin typeface="Arial" panose="020B0604020202020204" pitchFamily="34" charset="0"/>
                <a:cs typeface="Arial" panose="020B0604020202020204" pitchFamily="34" charset="0"/>
              </a:defRPr>
            </a:lvl4pPr>
            <a:lvl5pPr>
              <a:defRPr sz="1000">
                <a:solidFill>
                  <a:schemeClr val="accent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Title 2"/>
          <p:cNvSpPr>
            <a:spLocks noGrp="1"/>
          </p:cNvSpPr>
          <p:nvPr>
            <p:ph type="title"/>
          </p:nvPr>
        </p:nvSpPr>
        <p:spPr/>
        <p:txBody>
          <a:bodyPr/>
          <a:lstStyle>
            <a:lvl1pPr>
              <a:defRPr>
                <a:solidFill>
                  <a:srgbClr val="033B61"/>
                </a:solidFill>
              </a:defRPr>
            </a:lvl1pPr>
          </a:lstStyle>
          <a:p>
            <a:r>
              <a:rPr lang="en-US" dirty="0"/>
              <a:t>Click to edit Master title style</a:t>
            </a:r>
            <a:endParaRPr lang="en-ZA" dirty="0"/>
          </a:p>
        </p:txBody>
      </p:sp>
      <p:sp>
        <p:nvSpPr>
          <p:cNvPr id="8" name="Text Placeholder 4"/>
          <p:cNvSpPr>
            <a:spLocks noGrp="1"/>
          </p:cNvSpPr>
          <p:nvPr>
            <p:ph type="body" sz="quarter" idx="17"/>
          </p:nvPr>
        </p:nvSpPr>
        <p:spPr>
          <a:xfrm>
            <a:off x="250825" y="6165850"/>
            <a:ext cx="4293466" cy="215900"/>
          </a:xfrm>
          <a:prstGeom prst="rect">
            <a:avLst/>
          </a:prstGeom>
        </p:spPr>
        <p:txBody>
          <a:bodyPr lIns="72000" rIns="72000"/>
          <a:lstStyle>
            <a:lvl1pPr marL="0" indent="0">
              <a:buFontTx/>
              <a:buNone/>
              <a:defRPr sz="1100" baseline="0">
                <a:solidFill>
                  <a:srgbClr val="033B61"/>
                </a:solidFill>
                <a:latin typeface="Arial"/>
              </a:defRPr>
            </a:lvl1pPr>
          </a:lstStyle>
          <a:p>
            <a:pPr lvl="0"/>
            <a:r>
              <a:rPr lang="en-US"/>
              <a:t>Click to edit Master text styles</a:t>
            </a:r>
          </a:p>
        </p:txBody>
      </p:sp>
      <p:sp>
        <p:nvSpPr>
          <p:cNvPr id="9" name="Picture Placeholder 2"/>
          <p:cNvSpPr>
            <a:spLocks noGrp="1"/>
          </p:cNvSpPr>
          <p:nvPr>
            <p:ph type="pic" sz="quarter" idx="20"/>
          </p:nvPr>
        </p:nvSpPr>
        <p:spPr>
          <a:xfrm>
            <a:off x="250825" y="4437112"/>
            <a:ext cx="4293466" cy="1728192"/>
          </a:xfrm>
          <a:prstGeom prst="rect">
            <a:avLst/>
          </a:prstGeom>
        </p:spPr>
        <p:txBody>
          <a:bodyPr rtlCol="0" anchor="b">
            <a:normAutofit/>
          </a:bodyPr>
          <a:lstStyle>
            <a:lvl1pPr marL="0" indent="0">
              <a:buNone/>
              <a:defRPr sz="1600">
                <a:solidFill>
                  <a:srgbClr val="033B61"/>
                </a:solidFill>
              </a:defRPr>
            </a:lvl1pPr>
          </a:lstStyle>
          <a:p>
            <a:pPr lvl="0"/>
            <a:r>
              <a:rPr lang="en-US" noProof="0" dirty="0"/>
              <a:t>Drag picture to placeholder or click icon to add</a:t>
            </a:r>
            <a:endParaRPr lang="en-ZA" noProof="0" dirty="0"/>
          </a:p>
        </p:txBody>
      </p:sp>
      <p:sp>
        <p:nvSpPr>
          <p:cNvPr id="10" name="Text Placeholder 4"/>
          <p:cNvSpPr>
            <a:spLocks noGrp="1"/>
          </p:cNvSpPr>
          <p:nvPr>
            <p:ph type="body" sz="quarter" idx="21"/>
          </p:nvPr>
        </p:nvSpPr>
        <p:spPr>
          <a:xfrm>
            <a:off x="4572000" y="6165850"/>
            <a:ext cx="4321175" cy="215900"/>
          </a:xfrm>
          <a:prstGeom prst="rect">
            <a:avLst/>
          </a:prstGeom>
        </p:spPr>
        <p:txBody>
          <a:bodyPr lIns="72000" rIns="72000"/>
          <a:lstStyle>
            <a:lvl1pPr marL="0" indent="0">
              <a:buFontTx/>
              <a:buNone/>
              <a:defRPr sz="1100" baseline="0">
                <a:solidFill>
                  <a:srgbClr val="033B61"/>
                </a:solidFill>
                <a:latin typeface="Arial"/>
              </a:defRPr>
            </a:lvl1pPr>
          </a:lstStyle>
          <a:p>
            <a:pPr lvl="0"/>
            <a:r>
              <a:rPr lang="en-US"/>
              <a:t>Click to edit Master text styles</a:t>
            </a:r>
          </a:p>
        </p:txBody>
      </p:sp>
      <p:sp>
        <p:nvSpPr>
          <p:cNvPr id="11" name="Picture Placeholder 2"/>
          <p:cNvSpPr>
            <a:spLocks noGrp="1"/>
          </p:cNvSpPr>
          <p:nvPr>
            <p:ph type="pic" sz="quarter" idx="22"/>
          </p:nvPr>
        </p:nvSpPr>
        <p:spPr>
          <a:xfrm>
            <a:off x="4572000" y="4437112"/>
            <a:ext cx="4321175" cy="1728192"/>
          </a:xfrm>
          <a:prstGeom prst="rect">
            <a:avLst/>
          </a:prstGeom>
        </p:spPr>
        <p:txBody>
          <a:bodyPr rtlCol="0" anchor="b">
            <a:normAutofit/>
          </a:bodyPr>
          <a:lstStyle>
            <a:lvl1pPr marL="0" indent="0">
              <a:buNone/>
              <a:defRPr sz="1600">
                <a:solidFill>
                  <a:srgbClr val="033B61"/>
                </a:solidFill>
              </a:defRPr>
            </a:lvl1pPr>
          </a:lstStyle>
          <a:p>
            <a:pPr lvl="0"/>
            <a:r>
              <a:rPr lang="en-US" noProof="0" dirty="0"/>
              <a:t>Drag picture to placeholder or click icon to add</a:t>
            </a:r>
            <a:endParaRPr lang="en-ZA" noProof="0" dirty="0"/>
          </a:p>
        </p:txBody>
      </p:sp>
    </p:spTree>
    <p:extLst>
      <p:ext uri="{BB962C8B-B14F-4D97-AF65-F5344CB8AC3E}">
        <p14:creationId xmlns:p14="http://schemas.microsoft.com/office/powerpoint/2010/main" val="32248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mp; 3 images">
    <p:spTree>
      <p:nvGrpSpPr>
        <p:cNvPr id="1" name=""/>
        <p:cNvGrpSpPr/>
        <p:nvPr/>
      </p:nvGrpSpPr>
      <p:grpSpPr>
        <a:xfrm>
          <a:off x="0" y="0"/>
          <a:ext cx="0" cy="0"/>
          <a:chOff x="0" y="0"/>
          <a:chExt cx="0" cy="0"/>
        </a:xfrm>
      </p:grpSpPr>
      <p:sp>
        <p:nvSpPr>
          <p:cNvPr id="13" name="Text Placeholder 7"/>
          <p:cNvSpPr>
            <a:spLocks noGrp="1"/>
          </p:cNvSpPr>
          <p:nvPr>
            <p:ph type="body" sz="quarter" idx="15"/>
          </p:nvPr>
        </p:nvSpPr>
        <p:spPr>
          <a:xfrm>
            <a:off x="261458" y="1049032"/>
            <a:ext cx="8631717" cy="346135"/>
          </a:xfrm>
          <a:prstGeom prst="rect">
            <a:avLst/>
          </a:prstGeom>
        </p:spPr>
        <p:txBody>
          <a:bodyPr/>
          <a:lstStyle>
            <a:lvl1pPr marL="228600" indent="-228600">
              <a:buSzPct val="150000"/>
              <a:buFontTx/>
              <a:buBlip>
                <a:blip r:embed="rId2"/>
              </a:buBlip>
              <a:defRPr lang="en-US" sz="1400" b="1" kern="1200" dirty="0" smtClean="0">
                <a:solidFill>
                  <a:srgbClr val="007DB6"/>
                </a:solidFill>
                <a:latin typeface="Arial" panose="020B0604020202020204" pitchFamily="34" charset="0"/>
                <a:ea typeface="+mn-ea"/>
                <a:cs typeface="Arial" panose="020B0604020202020204" pitchFamily="34" charset="0"/>
              </a:defRPr>
            </a:lvl1pPr>
          </a:lstStyle>
          <a:p>
            <a:pPr lvl="0"/>
            <a:r>
              <a:rPr lang="en-US"/>
              <a:t>Click to edit Master text styles</a:t>
            </a:r>
          </a:p>
        </p:txBody>
      </p:sp>
      <p:sp>
        <p:nvSpPr>
          <p:cNvPr id="24" name="Content Placeholder 4"/>
          <p:cNvSpPr>
            <a:spLocks noGrp="1"/>
          </p:cNvSpPr>
          <p:nvPr>
            <p:ph sz="quarter" idx="21"/>
          </p:nvPr>
        </p:nvSpPr>
        <p:spPr>
          <a:xfrm>
            <a:off x="250825" y="1484784"/>
            <a:ext cx="8642350" cy="2952328"/>
          </a:xfrm>
          <a:prstGeom prst="rect">
            <a:avLst/>
          </a:prstGeom>
        </p:spPr>
        <p:txBody>
          <a:bodyPr/>
          <a:lstStyle>
            <a:lvl1pPr>
              <a:defRPr sz="1400">
                <a:solidFill>
                  <a:srgbClr val="033B61"/>
                </a:solidFill>
                <a:latin typeface="Arial" panose="020B0604020202020204" pitchFamily="34" charset="0"/>
                <a:cs typeface="Arial" panose="020B0604020202020204" pitchFamily="34" charset="0"/>
              </a:defRPr>
            </a:lvl1pPr>
            <a:lvl2pPr>
              <a:defRPr sz="1400">
                <a:solidFill>
                  <a:srgbClr val="033B61"/>
                </a:solidFill>
                <a:latin typeface="Arial" panose="020B0604020202020204" pitchFamily="34" charset="0"/>
                <a:cs typeface="Arial" panose="020B0604020202020204" pitchFamily="34" charset="0"/>
              </a:defRPr>
            </a:lvl2pPr>
            <a:lvl3pPr>
              <a:defRPr sz="1200">
                <a:solidFill>
                  <a:srgbClr val="033B61"/>
                </a:solidFill>
                <a:latin typeface="Arial" panose="020B0604020202020204" pitchFamily="34" charset="0"/>
                <a:cs typeface="Arial" panose="020B0604020202020204" pitchFamily="34" charset="0"/>
              </a:defRPr>
            </a:lvl3pPr>
            <a:lvl4pPr>
              <a:defRPr sz="1100">
                <a:solidFill>
                  <a:srgbClr val="033B61"/>
                </a:solidFill>
                <a:latin typeface="Arial" panose="020B0604020202020204" pitchFamily="34" charset="0"/>
                <a:cs typeface="Arial" panose="020B0604020202020204" pitchFamily="34" charset="0"/>
              </a:defRPr>
            </a:lvl4pPr>
            <a:lvl5pPr>
              <a:defRPr sz="1000">
                <a:solidFill>
                  <a:schemeClr val="accent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Title 2"/>
          <p:cNvSpPr>
            <a:spLocks noGrp="1"/>
          </p:cNvSpPr>
          <p:nvPr>
            <p:ph type="title"/>
          </p:nvPr>
        </p:nvSpPr>
        <p:spPr/>
        <p:txBody>
          <a:bodyPr/>
          <a:lstStyle>
            <a:lvl1pPr>
              <a:defRPr>
                <a:solidFill>
                  <a:srgbClr val="033B61"/>
                </a:solidFill>
              </a:defRPr>
            </a:lvl1pPr>
          </a:lstStyle>
          <a:p>
            <a:r>
              <a:rPr lang="en-US"/>
              <a:t>Click to edit Master title style</a:t>
            </a:r>
            <a:endParaRPr lang="en-ZA" dirty="0"/>
          </a:p>
        </p:txBody>
      </p:sp>
      <p:sp>
        <p:nvSpPr>
          <p:cNvPr id="11" name="Text Placeholder 4"/>
          <p:cNvSpPr>
            <a:spLocks noGrp="1"/>
          </p:cNvSpPr>
          <p:nvPr>
            <p:ph type="body" sz="quarter" idx="17"/>
          </p:nvPr>
        </p:nvSpPr>
        <p:spPr>
          <a:xfrm>
            <a:off x="265814" y="6152199"/>
            <a:ext cx="2839335" cy="228702"/>
          </a:xfrm>
          <a:prstGeom prst="rect">
            <a:avLst/>
          </a:prstGeom>
        </p:spPr>
        <p:txBody>
          <a:bodyPr/>
          <a:lstStyle>
            <a:lvl1pPr marL="0" indent="0">
              <a:buFontTx/>
              <a:buNone/>
              <a:defRPr sz="1100" baseline="0">
                <a:solidFill>
                  <a:srgbClr val="033B61"/>
                </a:solidFill>
                <a:latin typeface="Arial"/>
              </a:defRPr>
            </a:lvl1pPr>
          </a:lstStyle>
          <a:p>
            <a:pPr lvl="0"/>
            <a:r>
              <a:rPr lang="en-US"/>
              <a:t>Click to edit Master text styles</a:t>
            </a:r>
          </a:p>
        </p:txBody>
      </p:sp>
      <p:sp>
        <p:nvSpPr>
          <p:cNvPr id="12" name="Text Placeholder 4"/>
          <p:cNvSpPr>
            <a:spLocks noGrp="1"/>
          </p:cNvSpPr>
          <p:nvPr>
            <p:ph type="body" sz="quarter" idx="18"/>
          </p:nvPr>
        </p:nvSpPr>
        <p:spPr>
          <a:xfrm>
            <a:off x="6025995" y="6152199"/>
            <a:ext cx="2832468" cy="229129"/>
          </a:xfrm>
          <a:prstGeom prst="rect">
            <a:avLst/>
          </a:prstGeom>
        </p:spPr>
        <p:txBody>
          <a:bodyPr/>
          <a:lstStyle>
            <a:lvl1pPr marL="0" indent="0">
              <a:buFontTx/>
              <a:buNone/>
              <a:defRPr sz="1100" baseline="0">
                <a:solidFill>
                  <a:srgbClr val="033B61"/>
                </a:solidFill>
                <a:latin typeface="Arial"/>
              </a:defRPr>
            </a:lvl1pPr>
          </a:lstStyle>
          <a:p>
            <a:pPr lvl="0"/>
            <a:r>
              <a:rPr lang="en-US"/>
              <a:t>Click to edit Master text styles</a:t>
            </a:r>
          </a:p>
        </p:txBody>
      </p:sp>
      <p:sp>
        <p:nvSpPr>
          <p:cNvPr id="14" name="Text Placeholder 4"/>
          <p:cNvSpPr>
            <a:spLocks noGrp="1"/>
          </p:cNvSpPr>
          <p:nvPr>
            <p:ph type="body" sz="quarter" idx="20"/>
          </p:nvPr>
        </p:nvSpPr>
        <p:spPr>
          <a:xfrm>
            <a:off x="3130550" y="6152199"/>
            <a:ext cx="2875936" cy="22912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Tx/>
              <a:buNone/>
              <a:tabLst/>
              <a:defRPr sz="1100" baseline="0">
                <a:solidFill>
                  <a:srgbClr val="033B61"/>
                </a:solidFill>
                <a:latin typeface="Arial"/>
              </a:defRPr>
            </a:lvl1pPr>
          </a:lstStyle>
          <a:p>
            <a:pPr lvl="0"/>
            <a:r>
              <a:rPr lang="en-US"/>
              <a:t>Click to edit Master text styles</a:t>
            </a:r>
          </a:p>
        </p:txBody>
      </p:sp>
      <p:sp>
        <p:nvSpPr>
          <p:cNvPr id="15" name="Picture Placeholder 3"/>
          <p:cNvSpPr>
            <a:spLocks noGrp="1"/>
          </p:cNvSpPr>
          <p:nvPr>
            <p:ph type="pic" sz="quarter" idx="19"/>
          </p:nvPr>
        </p:nvSpPr>
        <p:spPr>
          <a:xfrm>
            <a:off x="264277" y="4468497"/>
            <a:ext cx="2840466" cy="1654175"/>
          </a:xfrm>
          <a:prstGeom prst="rect">
            <a:avLst/>
          </a:prstGeom>
        </p:spPr>
        <p:txBody>
          <a:bodyPr rtlCol="0" anchor="b">
            <a:normAutofit/>
          </a:bodyPr>
          <a:lstStyle>
            <a:lvl1pPr marL="0" indent="0">
              <a:buNone/>
              <a:defRPr sz="1600">
                <a:solidFill>
                  <a:srgbClr val="033B61"/>
                </a:solidFill>
              </a:defRPr>
            </a:lvl1pPr>
          </a:lstStyle>
          <a:p>
            <a:pPr lvl="0"/>
            <a:r>
              <a:rPr lang="en-US" noProof="0" dirty="0"/>
              <a:t>Drag picture to placeholder or click icon to add</a:t>
            </a:r>
            <a:endParaRPr lang="en-ZA" noProof="0" dirty="0"/>
          </a:p>
        </p:txBody>
      </p:sp>
      <p:sp>
        <p:nvSpPr>
          <p:cNvPr id="18" name="Picture Placeholder 3"/>
          <p:cNvSpPr>
            <a:spLocks noGrp="1"/>
          </p:cNvSpPr>
          <p:nvPr>
            <p:ph type="pic" sz="quarter" idx="22"/>
          </p:nvPr>
        </p:nvSpPr>
        <p:spPr>
          <a:xfrm>
            <a:off x="3124201" y="4470393"/>
            <a:ext cx="2881312" cy="1652280"/>
          </a:xfrm>
          <a:prstGeom prst="rect">
            <a:avLst/>
          </a:prstGeom>
        </p:spPr>
        <p:txBody>
          <a:bodyPr rtlCol="0" anchor="b">
            <a:normAutofit/>
          </a:bodyPr>
          <a:lstStyle>
            <a:lvl1pPr marL="0" indent="0">
              <a:buNone/>
              <a:defRPr sz="1600">
                <a:solidFill>
                  <a:srgbClr val="033B61"/>
                </a:solidFill>
              </a:defRPr>
            </a:lvl1pPr>
          </a:lstStyle>
          <a:p>
            <a:pPr lvl="0"/>
            <a:r>
              <a:rPr lang="en-US" noProof="0" dirty="0"/>
              <a:t>Drag picture to placeholder or click icon to add</a:t>
            </a:r>
            <a:endParaRPr lang="en-ZA" noProof="0" dirty="0"/>
          </a:p>
        </p:txBody>
      </p:sp>
      <p:sp>
        <p:nvSpPr>
          <p:cNvPr id="19" name="Picture Placeholder 3"/>
          <p:cNvSpPr>
            <a:spLocks noGrp="1"/>
          </p:cNvSpPr>
          <p:nvPr>
            <p:ph type="pic" sz="quarter" idx="23"/>
          </p:nvPr>
        </p:nvSpPr>
        <p:spPr>
          <a:xfrm>
            <a:off x="6027109" y="4470393"/>
            <a:ext cx="2831471" cy="1652280"/>
          </a:xfrm>
          <a:prstGeom prst="rect">
            <a:avLst/>
          </a:prstGeom>
        </p:spPr>
        <p:txBody>
          <a:bodyPr rtlCol="0" anchor="b">
            <a:normAutofit/>
          </a:bodyPr>
          <a:lstStyle>
            <a:lvl1pPr marL="0" indent="0">
              <a:buNone/>
              <a:defRPr sz="1600">
                <a:solidFill>
                  <a:srgbClr val="033B61"/>
                </a:solidFill>
              </a:defRPr>
            </a:lvl1pPr>
          </a:lstStyle>
          <a:p>
            <a:pPr lvl="0"/>
            <a:r>
              <a:rPr lang="en-US" noProof="0" dirty="0"/>
              <a:t>Drag picture to placeholder or click icon to add</a:t>
            </a:r>
            <a:endParaRPr lang="en-ZA" noProof="0" dirty="0"/>
          </a:p>
        </p:txBody>
      </p:sp>
    </p:spTree>
    <p:extLst>
      <p:ext uri="{BB962C8B-B14F-4D97-AF65-F5344CB8AC3E}">
        <p14:creationId xmlns:p14="http://schemas.microsoft.com/office/powerpoint/2010/main" val="184958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3 images">
    <p:spTree>
      <p:nvGrpSpPr>
        <p:cNvPr id="1" name=""/>
        <p:cNvGrpSpPr/>
        <p:nvPr/>
      </p:nvGrpSpPr>
      <p:grpSpPr>
        <a:xfrm>
          <a:off x="0" y="0"/>
          <a:ext cx="0" cy="0"/>
          <a:chOff x="0" y="0"/>
          <a:chExt cx="0" cy="0"/>
        </a:xfrm>
      </p:grpSpPr>
      <p:sp>
        <p:nvSpPr>
          <p:cNvPr id="24" name="Content Placeholder 4"/>
          <p:cNvSpPr>
            <a:spLocks noGrp="1"/>
          </p:cNvSpPr>
          <p:nvPr>
            <p:ph sz="quarter" idx="21"/>
          </p:nvPr>
        </p:nvSpPr>
        <p:spPr>
          <a:xfrm>
            <a:off x="250825" y="1052513"/>
            <a:ext cx="8642349" cy="3384599"/>
          </a:xfrm>
          <a:prstGeom prst="rect">
            <a:avLst/>
          </a:prstGeom>
        </p:spPr>
        <p:txBody>
          <a:bodyPr/>
          <a:lstStyle>
            <a:lvl1pPr>
              <a:defRPr sz="1400">
                <a:solidFill>
                  <a:srgbClr val="033B61"/>
                </a:solidFill>
                <a:latin typeface="Arial" panose="020B0604020202020204" pitchFamily="34" charset="0"/>
                <a:cs typeface="Arial" panose="020B0604020202020204" pitchFamily="34" charset="0"/>
              </a:defRPr>
            </a:lvl1pPr>
            <a:lvl2pPr>
              <a:defRPr sz="1200">
                <a:solidFill>
                  <a:srgbClr val="033B61"/>
                </a:solidFill>
                <a:latin typeface="Arial" panose="020B0604020202020204" pitchFamily="34" charset="0"/>
                <a:cs typeface="Arial" panose="020B0604020202020204" pitchFamily="34" charset="0"/>
              </a:defRPr>
            </a:lvl2pPr>
            <a:lvl3pPr>
              <a:defRPr sz="1100">
                <a:solidFill>
                  <a:srgbClr val="033B61"/>
                </a:solidFill>
                <a:latin typeface="Arial" panose="020B0604020202020204" pitchFamily="34" charset="0"/>
                <a:cs typeface="Arial" panose="020B0604020202020204" pitchFamily="34" charset="0"/>
              </a:defRPr>
            </a:lvl3pPr>
            <a:lvl4pPr>
              <a:defRPr sz="1050">
                <a:solidFill>
                  <a:srgbClr val="033B61"/>
                </a:solidFill>
                <a:latin typeface="Arial" panose="020B0604020202020204" pitchFamily="34" charset="0"/>
                <a:cs typeface="Arial" panose="020B0604020202020204" pitchFamily="34" charset="0"/>
              </a:defRPr>
            </a:lvl4pPr>
            <a:lvl5pPr>
              <a:defRPr sz="1000">
                <a:solidFill>
                  <a:schemeClr val="accent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Title 2"/>
          <p:cNvSpPr>
            <a:spLocks noGrp="1"/>
          </p:cNvSpPr>
          <p:nvPr>
            <p:ph type="title"/>
          </p:nvPr>
        </p:nvSpPr>
        <p:spPr/>
        <p:txBody>
          <a:bodyPr/>
          <a:lstStyle>
            <a:lvl1pPr>
              <a:defRPr>
                <a:solidFill>
                  <a:srgbClr val="033B61"/>
                </a:solidFill>
              </a:defRPr>
            </a:lvl1pPr>
          </a:lstStyle>
          <a:p>
            <a:r>
              <a:rPr lang="en-US"/>
              <a:t>Click to edit Master title style</a:t>
            </a:r>
            <a:endParaRPr lang="en-ZA" dirty="0"/>
          </a:p>
        </p:txBody>
      </p:sp>
      <p:sp>
        <p:nvSpPr>
          <p:cNvPr id="13" name="Text Placeholder 4"/>
          <p:cNvSpPr>
            <a:spLocks noGrp="1"/>
          </p:cNvSpPr>
          <p:nvPr>
            <p:ph type="body" sz="quarter" idx="17"/>
          </p:nvPr>
        </p:nvSpPr>
        <p:spPr>
          <a:xfrm>
            <a:off x="265814" y="6152199"/>
            <a:ext cx="2839335" cy="228702"/>
          </a:xfrm>
          <a:prstGeom prst="rect">
            <a:avLst/>
          </a:prstGeom>
        </p:spPr>
        <p:txBody>
          <a:bodyPr/>
          <a:lstStyle>
            <a:lvl1pPr marL="0" indent="0">
              <a:buFontTx/>
              <a:buNone/>
              <a:defRPr sz="1100" baseline="0">
                <a:solidFill>
                  <a:srgbClr val="033B61"/>
                </a:solidFill>
                <a:latin typeface="Arial"/>
              </a:defRPr>
            </a:lvl1pPr>
          </a:lstStyle>
          <a:p>
            <a:pPr lvl="0"/>
            <a:r>
              <a:rPr lang="en-US"/>
              <a:t>Click to edit Master text styles</a:t>
            </a:r>
          </a:p>
        </p:txBody>
      </p:sp>
      <p:sp>
        <p:nvSpPr>
          <p:cNvPr id="15" name="Text Placeholder 4"/>
          <p:cNvSpPr>
            <a:spLocks noGrp="1"/>
          </p:cNvSpPr>
          <p:nvPr>
            <p:ph type="body" sz="quarter" idx="18"/>
          </p:nvPr>
        </p:nvSpPr>
        <p:spPr>
          <a:xfrm>
            <a:off x="6025995" y="6152199"/>
            <a:ext cx="2832468" cy="229129"/>
          </a:xfrm>
          <a:prstGeom prst="rect">
            <a:avLst/>
          </a:prstGeom>
        </p:spPr>
        <p:txBody>
          <a:bodyPr/>
          <a:lstStyle>
            <a:lvl1pPr marL="0" indent="0">
              <a:buFontTx/>
              <a:buNone/>
              <a:defRPr sz="1100" baseline="0">
                <a:solidFill>
                  <a:srgbClr val="033B61"/>
                </a:solidFill>
                <a:latin typeface="Arial"/>
              </a:defRPr>
            </a:lvl1pPr>
          </a:lstStyle>
          <a:p>
            <a:pPr lvl="0"/>
            <a:r>
              <a:rPr lang="en-US"/>
              <a:t>Click to edit Master text styles</a:t>
            </a:r>
          </a:p>
        </p:txBody>
      </p:sp>
      <p:sp>
        <p:nvSpPr>
          <p:cNvPr id="18" name="Text Placeholder 4"/>
          <p:cNvSpPr>
            <a:spLocks noGrp="1"/>
          </p:cNvSpPr>
          <p:nvPr>
            <p:ph type="body" sz="quarter" idx="20"/>
          </p:nvPr>
        </p:nvSpPr>
        <p:spPr>
          <a:xfrm>
            <a:off x="3130550" y="6152199"/>
            <a:ext cx="2875936" cy="22912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Tx/>
              <a:buNone/>
              <a:tabLst/>
              <a:defRPr sz="1100" baseline="0">
                <a:solidFill>
                  <a:srgbClr val="033B61"/>
                </a:solidFill>
                <a:latin typeface="Arial"/>
              </a:defRPr>
            </a:lvl1pPr>
          </a:lstStyle>
          <a:p>
            <a:pPr lvl="0"/>
            <a:r>
              <a:rPr lang="en-US"/>
              <a:t>Click to edit Master text styles</a:t>
            </a:r>
          </a:p>
        </p:txBody>
      </p:sp>
      <p:sp>
        <p:nvSpPr>
          <p:cNvPr id="19" name="Picture Placeholder 3"/>
          <p:cNvSpPr>
            <a:spLocks noGrp="1"/>
          </p:cNvSpPr>
          <p:nvPr>
            <p:ph type="pic" sz="quarter" idx="19"/>
          </p:nvPr>
        </p:nvSpPr>
        <p:spPr>
          <a:xfrm>
            <a:off x="264277" y="4468497"/>
            <a:ext cx="2840466" cy="1654175"/>
          </a:xfrm>
          <a:prstGeom prst="rect">
            <a:avLst/>
          </a:prstGeom>
        </p:spPr>
        <p:txBody>
          <a:bodyPr rtlCol="0" anchor="b">
            <a:normAutofit/>
          </a:bodyPr>
          <a:lstStyle>
            <a:lvl1pPr marL="0" indent="0">
              <a:buNone/>
              <a:defRPr sz="1600">
                <a:solidFill>
                  <a:srgbClr val="033B61"/>
                </a:solidFill>
              </a:defRPr>
            </a:lvl1pPr>
          </a:lstStyle>
          <a:p>
            <a:pPr lvl="0"/>
            <a:r>
              <a:rPr lang="en-US" noProof="0" dirty="0"/>
              <a:t>Drag picture to placeholder or click icon to add</a:t>
            </a:r>
            <a:endParaRPr lang="en-ZA" noProof="0" dirty="0"/>
          </a:p>
        </p:txBody>
      </p:sp>
      <p:sp>
        <p:nvSpPr>
          <p:cNvPr id="20" name="Picture Placeholder 3"/>
          <p:cNvSpPr>
            <a:spLocks noGrp="1"/>
          </p:cNvSpPr>
          <p:nvPr>
            <p:ph type="pic" sz="quarter" idx="22"/>
          </p:nvPr>
        </p:nvSpPr>
        <p:spPr>
          <a:xfrm>
            <a:off x="3124201" y="4470393"/>
            <a:ext cx="2881312" cy="1652280"/>
          </a:xfrm>
          <a:prstGeom prst="rect">
            <a:avLst/>
          </a:prstGeom>
        </p:spPr>
        <p:txBody>
          <a:bodyPr rtlCol="0" anchor="b">
            <a:normAutofit/>
          </a:bodyPr>
          <a:lstStyle>
            <a:lvl1pPr marL="0" indent="0">
              <a:buNone/>
              <a:defRPr sz="1600">
                <a:solidFill>
                  <a:srgbClr val="033B61"/>
                </a:solidFill>
              </a:defRPr>
            </a:lvl1pPr>
          </a:lstStyle>
          <a:p>
            <a:pPr lvl="0"/>
            <a:r>
              <a:rPr lang="en-US" noProof="0" dirty="0"/>
              <a:t>Drag picture to placeholder or click icon to add</a:t>
            </a:r>
            <a:endParaRPr lang="en-ZA" noProof="0" dirty="0"/>
          </a:p>
        </p:txBody>
      </p:sp>
      <p:sp>
        <p:nvSpPr>
          <p:cNvPr id="21" name="Picture Placeholder 3"/>
          <p:cNvSpPr>
            <a:spLocks noGrp="1"/>
          </p:cNvSpPr>
          <p:nvPr>
            <p:ph type="pic" sz="quarter" idx="23"/>
          </p:nvPr>
        </p:nvSpPr>
        <p:spPr>
          <a:xfrm>
            <a:off x="6027109" y="4470393"/>
            <a:ext cx="2831471" cy="1652280"/>
          </a:xfrm>
          <a:prstGeom prst="rect">
            <a:avLst/>
          </a:prstGeom>
        </p:spPr>
        <p:txBody>
          <a:bodyPr rtlCol="0" anchor="b">
            <a:normAutofit/>
          </a:bodyPr>
          <a:lstStyle>
            <a:lvl1pPr marL="0" indent="0">
              <a:buNone/>
              <a:defRPr sz="1600">
                <a:solidFill>
                  <a:srgbClr val="033B61"/>
                </a:solidFill>
              </a:defRPr>
            </a:lvl1pPr>
          </a:lstStyle>
          <a:p>
            <a:pPr lvl="0"/>
            <a:r>
              <a:rPr lang="en-US" noProof="0" dirty="0"/>
              <a:t>Drag picture to placeholder or click icon to add</a:t>
            </a:r>
            <a:endParaRPr lang="en-ZA" noProof="0" dirty="0"/>
          </a:p>
        </p:txBody>
      </p:sp>
    </p:spTree>
    <p:extLst>
      <p:ext uri="{BB962C8B-B14F-4D97-AF65-F5344CB8AC3E}">
        <p14:creationId xmlns:p14="http://schemas.microsoft.com/office/powerpoint/2010/main" val="108695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kicker box">
    <p:spTree>
      <p:nvGrpSpPr>
        <p:cNvPr id="1" name=""/>
        <p:cNvGrpSpPr/>
        <p:nvPr/>
      </p:nvGrpSpPr>
      <p:grpSpPr>
        <a:xfrm>
          <a:off x="0" y="0"/>
          <a:ext cx="0" cy="0"/>
          <a:chOff x="0" y="0"/>
          <a:chExt cx="0" cy="0"/>
        </a:xfrm>
      </p:grpSpPr>
      <p:sp>
        <p:nvSpPr>
          <p:cNvPr id="6" name="Content Placeholder 4"/>
          <p:cNvSpPr>
            <a:spLocks noGrp="1"/>
          </p:cNvSpPr>
          <p:nvPr>
            <p:ph sz="quarter" idx="14"/>
          </p:nvPr>
        </p:nvSpPr>
        <p:spPr>
          <a:xfrm>
            <a:off x="250825" y="1052513"/>
            <a:ext cx="8642349" cy="4245351"/>
          </a:xfrm>
          <a:prstGeom prst="rect">
            <a:avLst/>
          </a:prstGeom>
        </p:spPr>
        <p:txBody>
          <a:bodyPr/>
          <a:lstStyle>
            <a:lvl1pPr>
              <a:defRPr sz="1400">
                <a:solidFill>
                  <a:srgbClr val="033B61"/>
                </a:solidFill>
                <a:latin typeface="Arial" panose="020B0604020202020204" pitchFamily="34" charset="0"/>
                <a:cs typeface="Arial" panose="020B0604020202020204" pitchFamily="34" charset="0"/>
              </a:defRPr>
            </a:lvl1pPr>
            <a:lvl2pPr>
              <a:defRPr sz="1200">
                <a:solidFill>
                  <a:srgbClr val="033B61"/>
                </a:solidFill>
                <a:latin typeface="Arial" panose="020B0604020202020204" pitchFamily="34" charset="0"/>
                <a:cs typeface="Arial" panose="020B0604020202020204" pitchFamily="34" charset="0"/>
              </a:defRPr>
            </a:lvl2pPr>
            <a:lvl3pPr>
              <a:defRPr sz="1100">
                <a:solidFill>
                  <a:srgbClr val="033B61"/>
                </a:solidFill>
                <a:latin typeface="Arial" panose="020B0604020202020204" pitchFamily="34" charset="0"/>
                <a:cs typeface="Arial" panose="020B0604020202020204" pitchFamily="34" charset="0"/>
              </a:defRPr>
            </a:lvl3pPr>
            <a:lvl4pPr>
              <a:defRPr sz="1050">
                <a:solidFill>
                  <a:srgbClr val="033B61"/>
                </a:solidFill>
                <a:latin typeface="Arial" panose="020B0604020202020204" pitchFamily="34" charset="0"/>
                <a:cs typeface="Arial" panose="020B0604020202020204" pitchFamily="34" charset="0"/>
              </a:defRPr>
            </a:lvl4pPr>
            <a:lvl5pPr>
              <a:defRPr sz="1000">
                <a:solidFill>
                  <a:schemeClr val="accent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4"/>
          <p:cNvSpPr>
            <a:spLocks noGrp="1"/>
          </p:cNvSpPr>
          <p:nvPr>
            <p:ph type="body" sz="quarter" idx="15"/>
          </p:nvPr>
        </p:nvSpPr>
        <p:spPr>
          <a:xfrm>
            <a:off x="250825" y="5517232"/>
            <a:ext cx="8642350" cy="720080"/>
          </a:xfrm>
          <a:prstGeom prst="rect">
            <a:avLst/>
          </a:prstGeom>
          <a:solidFill>
            <a:srgbClr val="829BB3"/>
          </a:solidFill>
          <a:ln w="12700">
            <a:noFill/>
          </a:ln>
        </p:spPr>
        <p:txBody>
          <a:bodyPr anchor="ctr"/>
          <a:lstStyle>
            <a:lvl1pPr marL="0" indent="0" algn="ctr">
              <a:lnSpc>
                <a:spcPct val="100000"/>
              </a:lnSpc>
              <a:spcBef>
                <a:spcPts val="0"/>
              </a:spcBef>
              <a:buNone/>
              <a:defRPr sz="1600">
                <a:ln>
                  <a:noFill/>
                </a:ln>
                <a:solidFill>
                  <a:schemeClr val="bg1"/>
                </a:solidFill>
              </a:defRPr>
            </a:lvl1pPr>
          </a:lstStyle>
          <a:p>
            <a:pPr lvl="0"/>
            <a:r>
              <a:rPr lang="en-US"/>
              <a:t>Click to edit Master text styles</a:t>
            </a:r>
          </a:p>
        </p:txBody>
      </p:sp>
      <p:sp>
        <p:nvSpPr>
          <p:cNvPr id="4" name="Title 3"/>
          <p:cNvSpPr>
            <a:spLocks noGrp="1"/>
          </p:cNvSpPr>
          <p:nvPr>
            <p:ph type="title"/>
          </p:nvPr>
        </p:nvSpPr>
        <p:spPr/>
        <p:txBody>
          <a:bodyPr/>
          <a:lstStyle>
            <a:lvl1pPr>
              <a:defRPr>
                <a:solidFill>
                  <a:srgbClr val="033B61"/>
                </a:solidFill>
              </a:defRPr>
            </a:lvl1pPr>
          </a:lstStyle>
          <a:p>
            <a:r>
              <a:rPr lang="en-US" dirty="0"/>
              <a:t>Click to edit Master title style</a:t>
            </a:r>
            <a:endParaRPr lang="en-ZA" dirty="0"/>
          </a:p>
        </p:txBody>
      </p:sp>
    </p:spTree>
    <p:extLst>
      <p:ext uri="{BB962C8B-B14F-4D97-AF65-F5344CB8AC3E}">
        <p14:creationId xmlns:p14="http://schemas.microsoft.com/office/powerpoint/2010/main" val="1884597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kicker box">
    <p:spTree>
      <p:nvGrpSpPr>
        <p:cNvPr id="1" name=""/>
        <p:cNvGrpSpPr/>
        <p:nvPr/>
      </p:nvGrpSpPr>
      <p:grpSpPr>
        <a:xfrm>
          <a:off x="0" y="0"/>
          <a:ext cx="0" cy="0"/>
          <a:chOff x="0" y="0"/>
          <a:chExt cx="0" cy="0"/>
        </a:xfrm>
      </p:grpSpPr>
      <p:sp>
        <p:nvSpPr>
          <p:cNvPr id="15" name="Text Placeholder 14"/>
          <p:cNvSpPr>
            <a:spLocks noGrp="1"/>
          </p:cNvSpPr>
          <p:nvPr>
            <p:ph type="body" sz="quarter" idx="15"/>
          </p:nvPr>
        </p:nvSpPr>
        <p:spPr>
          <a:xfrm>
            <a:off x="250825" y="1124744"/>
            <a:ext cx="8642350" cy="5184576"/>
          </a:xfrm>
          <a:prstGeom prst="rect">
            <a:avLst/>
          </a:prstGeom>
          <a:solidFill>
            <a:srgbClr val="829BB3"/>
          </a:solidFill>
          <a:ln w="12700">
            <a:noFill/>
          </a:ln>
        </p:spPr>
        <p:txBody>
          <a:bodyPr anchor="ctr"/>
          <a:lstStyle>
            <a:lvl1pPr marL="0" indent="0" algn="ctr">
              <a:lnSpc>
                <a:spcPct val="100000"/>
              </a:lnSpc>
              <a:spcBef>
                <a:spcPts val="0"/>
              </a:spcBef>
              <a:buNone/>
              <a:defRPr sz="1600">
                <a:ln>
                  <a:noFill/>
                </a:ln>
                <a:solidFill>
                  <a:schemeClr val="bg1"/>
                </a:solidFill>
              </a:defRPr>
            </a:lvl1pPr>
          </a:lstStyle>
          <a:p>
            <a:pPr lvl="0"/>
            <a:r>
              <a:rPr lang="en-US"/>
              <a:t>Click to edit Master text styles</a:t>
            </a:r>
          </a:p>
        </p:txBody>
      </p:sp>
      <p:sp>
        <p:nvSpPr>
          <p:cNvPr id="4" name="Title 3"/>
          <p:cNvSpPr>
            <a:spLocks noGrp="1"/>
          </p:cNvSpPr>
          <p:nvPr>
            <p:ph type="title"/>
          </p:nvPr>
        </p:nvSpPr>
        <p:spPr/>
        <p:txBody>
          <a:bodyPr/>
          <a:lstStyle>
            <a:lvl1pPr>
              <a:defRPr>
                <a:solidFill>
                  <a:srgbClr val="033B61"/>
                </a:solidFill>
              </a:defRPr>
            </a:lvl1pPr>
          </a:lstStyle>
          <a:p>
            <a:r>
              <a:rPr lang="en-US" dirty="0"/>
              <a:t>Click to edit Master title style</a:t>
            </a:r>
            <a:endParaRPr lang="en-ZA" dirty="0"/>
          </a:p>
        </p:txBody>
      </p:sp>
    </p:spTree>
    <p:extLst>
      <p:ext uri="{BB962C8B-B14F-4D97-AF65-F5344CB8AC3E}">
        <p14:creationId xmlns:p14="http://schemas.microsoft.com/office/powerpoint/2010/main" val="1110470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 Placeholder 3"/>
          <p:cNvSpPr txBox="1">
            <a:spLocks/>
          </p:cNvSpPr>
          <p:nvPr/>
        </p:nvSpPr>
        <p:spPr>
          <a:xfrm>
            <a:off x="250825" y="6381750"/>
            <a:ext cx="8642350" cy="287338"/>
          </a:xfrm>
          <a:prstGeom prst="rect">
            <a:avLst/>
          </a:prstGeom>
          <a:solidFill>
            <a:srgbClr val="033B61"/>
          </a:solid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100" b="1" kern="1200" baseline="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fontAlgn="auto">
              <a:spcAft>
                <a:spcPts val="0"/>
              </a:spcAft>
              <a:defRPr/>
            </a:pPr>
            <a:endParaRPr lang="en-ZA" sz="900" b="0" dirty="0"/>
          </a:p>
        </p:txBody>
      </p:sp>
      <p:sp>
        <p:nvSpPr>
          <p:cNvPr id="1027" name="Rectangle 11"/>
          <p:cNvSpPr>
            <a:spLocks noChangeArrowheads="1"/>
          </p:cNvSpPr>
          <p:nvPr/>
        </p:nvSpPr>
        <p:spPr bwMode="auto">
          <a:xfrm>
            <a:off x="4616450" y="6669088"/>
            <a:ext cx="4248150"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r>
              <a:rPr lang="en-US" altLang="en-US" sz="800" dirty="0">
                <a:solidFill>
                  <a:srgbClr val="7F7F7F"/>
                </a:solidFill>
                <a:cs typeface="Arial" pitchFamily="34" charset="0"/>
              </a:rPr>
              <a:t>Copyright ©, 2017, Sasol</a:t>
            </a:r>
            <a:endParaRPr lang="en-ZA" altLang="en-US" sz="800" dirty="0">
              <a:solidFill>
                <a:srgbClr val="7F7F7F"/>
              </a:solidFill>
              <a:cs typeface="Arial" pitchFamily="34" charset="0"/>
            </a:endParaRPr>
          </a:p>
        </p:txBody>
      </p:sp>
      <p:sp>
        <p:nvSpPr>
          <p:cNvPr id="1028" name="Rectangle 12"/>
          <p:cNvSpPr>
            <a:spLocks noChangeArrowheads="1"/>
          </p:cNvSpPr>
          <p:nvPr/>
        </p:nvSpPr>
        <p:spPr bwMode="auto">
          <a:xfrm>
            <a:off x="334963" y="6669088"/>
            <a:ext cx="4248150"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800" dirty="0">
                <a:solidFill>
                  <a:srgbClr val="7F7F7F"/>
                </a:solidFill>
                <a:cs typeface="Arial" pitchFamily="34" charset="0"/>
              </a:rPr>
              <a:t>Confidential</a:t>
            </a:r>
            <a:endParaRPr lang="en-ZA" altLang="en-US" sz="800" dirty="0">
              <a:solidFill>
                <a:srgbClr val="7F7F7F"/>
              </a:solidFill>
              <a:cs typeface="Arial" pitchFamily="34" charset="0"/>
            </a:endParaRPr>
          </a:p>
        </p:txBody>
      </p:sp>
      <p:pic>
        <p:nvPicPr>
          <p:cNvPr id="1029" name="Picture 13"/>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bwMode="auto">
          <a:xfrm>
            <a:off x="7202421" y="260349"/>
            <a:ext cx="1633419"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itle Placeholder 15"/>
          <p:cNvSpPr>
            <a:spLocks noGrp="1"/>
          </p:cNvSpPr>
          <p:nvPr>
            <p:ph type="title"/>
          </p:nvPr>
        </p:nvSpPr>
        <p:spPr bwMode="auto">
          <a:xfrm>
            <a:off x="261938" y="260350"/>
            <a:ext cx="695642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36000" rIns="0" bIns="36000" numCol="1" anchor="ctr" anchorCtr="0" compatLnSpc="1">
            <a:prstTxWarp prst="textNoShape">
              <a:avLst/>
            </a:prstTxWarp>
          </a:bodyPr>
          <a:lstStyle/>
          <a:p>
            <a:pPr lvl="0"/>
            <a:r>
              <a:rPr lang="en-US" altLang="en-US"/>
              <a:t>Click to edit title</a:t>
            </a:r>
            <a:endParaRPr lang="en-ZA" altLang="en-US"/>
          </a:p>
        </p:txBody>
      </p:sp>
      <p:sp>
        <p:nvSpPr>
          <p:cNvPr id="1031" name="Rectangle 2"/>
          <p:cNvSpPr>
            <a:spLocks noChangeArrowheads="1"/>
          </p:cNvSpPr>
          <p:nvPr/>
        </p:nvSpPr>
        <p:spPr bwMode="auto">
          <a:xfrm>
            <a:off x="7158038" y="6400800"/>
            <a:ext cx="17176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fld id="{27EC9DCA-2C29-1549-BEB9-E7CA364C0EA0}" type="slidenum">
              <a:rPr lang="en-ZA" altLang="en-US" sz="900">
                <a:solidFill>
                  <a:schemeClr val="bg1"/>
                </a:solidFill>
                <a:cs typeface="+mn-cs"/>
              </a:rPr>
              <a:pPr algn="r" eaLnBrk="1" hangingPunct="1">
                <a:defRPr/>
              </a:pPr>
              <a:t>‹#›</a:t>
            </a:fld>
            <a:endParaRPr lang="en-ZA" altLang="en-US" sz="900" dirty="0">
              <a:solidFill>
                <a:schemeClr val="bg1"/>
              </a:solidFill>
              <a:cs typeface="+mn-cs"/>
            </a:endParaRPr>
          </a:p>
        </p:txBody>
      </p:sp>
      <p:sp>
        <p:nvSpPr>
          <p:cNvPr id="5" name="Footer Placeholder 4"/>
          <p:cNvSpPr>
            <a:spLocks noGrp="1"/>
          </p:cNvSpPr>
          <p:nvPr>
            <p:ph type="ftr" sz="quarter" idx="3"/>
          </p:nvPr>
        </p:nvSpPr>
        <p:spPr>
          <a:xfrm>
            <a:off x="250825" y="6016625"/>
            <a:ext cx="8642350" cy="365125"/>
          </a:xfrm>
          <a:prstGeom prst="rect">
            <a:avLst/>
          </a:prstGeom>
        </p:spPr>
        <p:txBody>
          <a:bodyPr vert="horz" lIns="0" tIns="36000" rIns="0" bIns="36000" rtlCol="0" anchor="b" anchorCtr="0"/>
          <a:lstStyle>
            <a:lvl1pPr algn="l" eaLnBrk="1" fontAlgn="auto" hangingPunct="1">
              <a:spcBef>
                <a:spcPts val="0"/>
              </a:spcBef>
              <a:spcAft>
                <a:spcPts val="0"/>
              </a:spcAft>
              <a:defRPr sz="1000">
                <a:solidFill>
                  <a:schemeClr val="tx2"/>
                </a:solidFill>
                <a:latin typeface="+mn-lt"/>
                <a:ea typeface="+mn-ea"/>
                <a:cs typeface="+mn-cs"/>
              </a:defRPr>
            </a:lvl1pPr>
          </a:lstStyle>
          <a:p>
            <a:pPr>
              <a:defRPr/>
            </a:pPr>
            <a:endParaRPr lang="en-ZA" dirty="0"/>
          </a:p>
        </p:txBody>
      </p:sp>
      <p:sp>
        <p:nvSpPr>
          <p:cNvPr id="1033" name="Text Placeholder 5"/>
          <p:cNvSpPr>
            <a:spLocks noGrp="1"/>
          </p:cNvSpPr>
          <p:nvPr>
            <p:ph type="body" idx="1"/>
          </p:nvPr>
        </p:nvSpPr>
        <p:spPr bwMode="auto">
          <a:xfrm>
            <a:off x="250825" y="1052513"/>
            <a:ext cx="864235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36000" rIns="0" bIns="3600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ZA" altLang="en-US" dirty="0"/>
          </a:p>
        </p:txBody>
      </p:sp>
    </p:spTree>
  </p:cSld>
  <p:clrMap bg1="lt1" tx1="dk1" bg2="lt2" tx2="dk2" accent1="accent1" accent2="accent2" accent3="accent3" accent4="accent4" accent5="accent5" accent6="accent6" hlink="hlink" folHlink="folHlink"/>
  <p:sldLayoutIdLst>
    <p:sldLayoutId id="2147483819" r:id="rId1"/>
    <p:sldLayoutId id="2147483817" r:id="rId2"/>
    <p:sldLayoutId id="2147483818" r:id="rId3"/>
    <p:sldLayoutId id="2147483820" r:id="rId4"/>
    <p:sldLayoutId id="2147483821" r:id="rId5"/>
    <p:sldLayoutId id="2147483822" r:id="rId6"/>
    <p:sldLayoutId id="2147483823" r:id="rId7"/>
    <p:sldLayoutId id="2147483824" r:id="rId8"/>
    <p:sldLayoutId id="2147483834" r:id="rId9"/>
    <p:sldLayoutId id="2147483825" r:id="rId10"/>
    <p:sldLayoutId id="2147483826" r:id="rId11"/>
    <p:sldLayoutId id="2147483829" r:id="rId12"/>
    <p:sldLayoutId id="2147483830" r:id="rId13"/>
    <p:sldLayoutId id="2147483835" r:id="rId14"/>
    <p:sldLayoutId id="2147483836" r:id="rId15"/>
  </p:sldLayoutIdLst>
  <p:hf hdr="0" ftr="0" dt="0"/>
  <p:txStyles>
    <p:titleStyle>
      <a:lvl1pPr algn="l" rtl="0" eaLnBrk="1" fontAlgn="base" hangingPunct="1">
        <a:lnSpc>
          <a:spcPct val="90000"/>
        </a:lnSpc>
        <a:spcBef>
          <a:spcPct val="0"/>
        </a:spcBef>
        <a:spcAft>
          <a:spcPct val="0"/>
        </a:spcAft>
        <a:defRPr lang="en-ZA" sz="2000" b="1" kern="1200">
          <a:solidFill>
            <a:srgbClr val="033B61"/>
          </a:solidFill>
          <a:latin typeface="Arial" panose="020B0604020202020204" pitchFamily="34" charset="0"/>
          <a:ea typeface="ＭＳ Ｐゴシック" charset="0"/>
          <a:cs typeface="Arial" panose="020B0604020202020204" pitchFamily="34" charset="0"/>
        </a:defRPr>
      </a:lvl1pPr>
      <a:lvl2pPr algn="l" rtl="0" eaLnBrk="1" fontAlgn="base" hangingPunct="1">
        <a:lnSpc>
          <a:spcPct val="90000"/>
        </a:lnSpc>
        <a:spcBef>
          <a:spcPct val="0"/>
        </a:spcBef>
        <a:spcAft>
          <a:spcPct val="0"/>
        </a:spcAft>
        <a:defRPr sz="2000" b="1">
          <a:solidFill>
            <a:srgbClr val="00233C"/>
          </a:solidFill>
          <a:latin typeface="Arial" charset="0"/>
          <a:ea typeface="ＭＳ Ｐゴシック" charset="0"/>
          <a:cs typeface="Arial" charset="0"/>
        </a:defRPr>
      </a:lvl2pPr>
      <a:lvl3pPr algn="l" rtl="0" eaLnBrk="1" fontAlgn="base" hangingPunct="1">
        <a:lnSpc>
          <a:spcPct val="90000"/>
        </a:lnSpc>
        <a:spcBef>
          <a:spcPct val="0"/>
        </a:spcBef>
        <a:spcAft>
          <a:spcPct val="0"/>
        </a:spcAft>
        <a:defRPr sz="2000" b="1">
          <a:solidFill>
            <a:srgbClr val="00233C"/>
          </a:solidFill>
          <a:latin typeface="Arial" charset="0"/>
          <a:ea typeface="ＭＳ Ｐゴシック" charset="0"/>
          <a:cs typeface="Arial" charset="0"/>
        </a:defRPr>
      </a:lvl3pPr>
      <a:lvl4pPr algn="l" rtl="0" eaLnBrk="1" fontAlgn="base" hangingPunct="1">
        <a:lnSpc>
          <a:spcPct val="90000"/>
        </a:lnSpc>
        <a:spcBef>
          <a:spcPct val="0"/>
        </a:spcBef>
        <a:spcAft>
          <a:spcPct val="0"/>
        </a:spcAft>
        <a:defRPr sz="2000" b="1">
          <a:solidFill>
            <a:srgbClr val="00233C"/>
          </a:solidFill>
          <a:latin typeface="Arial" charset="0"/>
          <a:ea typeface="ＭＳ Ｐゴシック" charset="0"/>
          <a:cs typeface="Arial" charset="0"/>
        </a:defRPr>
      </a:lvl4pPr>
      <a:lvl5pPr algn="l" rtl="0" eaLnBrk="1" fontAlgn="base" hangingPunct="1">
        <a:lnSpc>
          <a:spcPct val="90000"/>
        </a:lnSpc>
        <a:spcBef>
          <a:spcPct val="0"/>
        </a:spcBef>
        <a:spcAft>
          <a:spcPct val="0"/>
        </a:spcAft>
        <a:defRPr sz="2000" b="1">
          <a:solidFill>
            <a:srgbClr val="00233C"/>
          </a:solidFill>
          <a:latin typeface="Arial" charset="0"/>
          <a:ea typeface="ＭＳ Ｐゴシック" charset="0"/>
          <a:cs typeface="Arial" charset="0"/>
        </a:defRPr>
      </a:lvl5pPr>
      <a:lvl6pPr marL="457200" algn="l" rtl="0" eaLnBrk="1" fontAlgn="base" hangingPunct="1">
        <a:lnSpc>
          <a:spcPct val="90000"/>
        </a:lnSpc>
        <a:spcBef>
          <a:spcPct val="0"/>
        </a:spcBef>
        <a:spcAft>
          <a:spcPct val="0"/>
        </a:spcAft>
        <a:defRPr sz="2000" b="1">
          <a:solidFill>
            <a:srgbClr val="00233C"/>
          </a:solidFill>
          <a:latin typeface="Arial" charset="0"/>
          <a:ea typeface="ＭＳ Ｐゴシック" charset="0"/>
        </a:defRPr>
      </a:lvl6pPr>
      <a:lvl7pPr marL="914400" algn="l" rtl="0" eaLnBrk="1" fontAlgn="base" hangingPunct="1">
        <a:lnSpc>
          <a:spcPct val="90000"/>
        </a:lnSpc>
        <a:spcBef>
          <a:spcPct val="0"/>
        </a:spcBef>
        <a:spcAft>
          <a:spcPct val="0"/>
        </a:spcAft>
        <a:defRPr sz="2000" b="1">
          <a:solidFill>
            <a:srgbClr val="00233C"/>
          </a:solidFill>
          <a:latin typeface="Arial" charset="0"/>
          <a:ea typeface="ＭＳ Ｐゴシック" charset="0"/>
        </a:defRPr>
      </a:lvl7pPr>
      <a:lvl8pPr marL="1371600" algn="l" rtl="0" eaLnBrk="1" fontAlgn="base" hangingPunct="1">
        <a:lnSpc>
          <a:spcPct val="90000"/>
        </a:lnSpc>
        <a:spcBef>
          <a:spcPct val="0"/>
        </a:spcBef>
        <a:spcAft>
          <a:spcPct val="0"/>
        </a:spcAft>
        <a:defRPr sz="2000" b="1">
          <a:solidFill>
            <a:srgbClr val="00233C"/>
          </a:solidFill>
          <a:latin typeface="Arial" charset="0"/>
          <a:ea typeface="ＭＳ Ｐゴシック" charset="0"/>
        </a:defRPr>
      </a:lvl8pPr>
      <a:lvl9pPr marL="1828800" algn="l" rtl="0" eaLnBrk="1" fontAlgn="base" hangingPunct="1">
        <a:lnSpc>
          <a:spcPct val="90000"/>
        </a:lnSpc>
        <a:spcBef>
          <a:spcPct val="0"/>
        </a:spcBef>
        <a:spcAft>
          <a:spcPct val="0"/>
        </a:spcAft>
        <a:defRPr sz="2000" b="1">
          <a:solidFill>
            <a:srgbClr val="00233C"/>
          </a:solidFill>
          <a:latin typeface="Arial" charset="0"/>
          <a:ea typeface="ＭＳ Ｐゴシック" charset="0"/>
        </a:defRPr>
      </a:lvl9pPr>
    </p:titleStyle>
    <p:bodyStyle>
      <a:lvl1pPr marL="228600" indent="-228600" algn="l" rtl="0" eaLnBrk="1" fontAlgn="base" hangingPunct="1">
        <a:lnSpc>
          <a:spcPct val="110000"/>
        </a:lnSpc>
        <a:spcBef>
          <a:spcPts val="900"/>
        </a:spcBef>
        <a:spcAft>
          <a:spcPts val="100"/>
        </a:spcAft>
        <a:buFont typeface="Arial" charset="0"/>
        <a:buChar char="•"/>
        <a:defRPr lang="en-US" sz="1400" kern="1200">
          <a:solidFill>
            <a:srgbClr val="033B61"/>
          </a:solidFill>
          <a:latin typeface="Arial" panose="020B0604020202020204" pitchFamily="34" charset="0"/>
          <a:ea typeface="ＭＳ Ｐゴシック" charset="0"/>
          <a:cs typeface="Arial" panose="020B0604020202020204" pitchFamily="34" charset="0"/>
        </a:defRPr>
      </a:lvl1pPr>
      <a:lvl2pPr marL="685800" indent="-228600" algn="l" rtl="0" eaLnBrk="1" fontAlgn="base" hangingPunct="1">
        <a:lnSpc>
          <a:spcPct val="110000"/>
        </a:lnSpc>
        <a:spcBef>
          <a:spcPts val="300"/>
        </a:spcBef>
        <a:spcAft>
          <a:spcPts val="300"/>
        </a:spcAft>
        <a:buFont typeface="Arial" charset="0"/>
        <a:buChar char="•"/>
        <a:defRPr lang="en-US" sz="1200" kern="1200">
          <a:solidFill>
            <a:srgbClr val="033B61"/>
          </a:solidFill>
          <a:latin typeface="Arial" panose="020B0604020202020204" pitchFamily="34" charset="0"/>
          <a:ea typeface="ＭＳ Ｐゴシック" charset="0"/>
          <a:cs typeface="Arial" panose="020B0604020202020204" pitchFamily="34" charset="0"/>
        </a:defRPr>
      </a:lvl2pPr>
      <a:lvl3pPr marL="1143000" indent="-228600" algn="l" rtl="0" eaLnBrk="1" fontAlgn="base" hangingPunct="1">
        <a:lnSpc>
          <a:spcPct val="110000"/>
        </a:lnSpc>
        <a:spcBef>
          <a:spcPts val="100"/>
        </a:spcBef>
        <a:spcAft>
          <a:spcPts val="300"/>
        </a:spcAft>
        <a:buFont typeface="Arial" charset="0"/>
        <a:buChar char="•"/>
        <a:defRPr lang="en-US" sz="1100" kern="1200">
          <a:solidFill>
            <a:srgbClr val="033B61"/>
          </a:solidFill>
          <a:latin typeface="Arial" panose="020B0604020202020204" pitchFamily="34" charset="0"/>
          <a:ea typeface="ＭＳ Ｐゴシック" charset="0"/>
          <a:cs typeface="Arial" panose="020B0604020202020204" pitchFamily="34" charset="0"/>
        </a:defRPr>
      </a:lvl3pPr>
      <a:lvl4pPr marL="1600200" indent="-228600" algn="l" rtl="0" eaLnBrk="1" fontAlgn="base" hangingPunct="1">
        <a:lnSpc>
          <a:spcPct val="110000"/>
        </a:lnSpc>
        <a:spcBef>
          <a:spcPts val="100"/>
        </a:spcBef>
        <a:spcAft>
          <a:spcPts val="300"/>
        </a:spcAft>
        <a:buFont typeface="Arial" charset="0"/>
        <a:buChar char="•"/>
        <a:defRPr lang="en-US" sz="1050" kern="1200">
          <a:solidFill>
            <a:srgbClr val="033B61"/>
          </a:solidFill>
          <a:latin typeface="Arial" panose="020B0604020202020204" pitchFamily="34" charset="0"/>
          <a:ea typeface="ＭＳ Ｐゴシック" charset="0"/>
          <a:cs typeface="Arial" panose="020B0604020202020204" pitchFamily="34" charset="0"/>
        </a:defRPr>
      </a:lvl4pPr>
      <a:lvl5pPr marL="2057400" indent="-228600" algn="l" rtl="0" eaLnBrk="1" fontAlgn="base" hangingPunct="1">
        <a:lnSpc>
          <a:spcPct val="110000"/>
        </a:lnSpc>
        <a:spcBef>
          <a:spcPts val="200"/>
        </a:spcBef>
        <a:spcAft>
          <a:spcPct val="0"/>
        </a:spcAft>
        <a:buFont typeface="Arial" charset="0"/>
        <a:buChar char="•"/>
        <a:defRPr lang="en-ZA" sz="900" kern="1200">
          <a:solidFill>
            <a:srgbClr val="033B61"/>
          </a:solidFill>
          <a:latin typeface="Arial" panose="020B0604020202020204" pitchFamily="34" charset="0"/>
          <a:ea typeface="ＭＳ Ｐゴシック"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solqa.service-now.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Automation Approach for Team Sheshisa </a:t>
            </a:r>
          </a:p>
        </p:txBody>
      </p:sp>
      <p:sp>
        <p:nvSpPr>
          <p:cNvPr id="3" name="Subtitle 2"/>
          <p:cNvSpPr>
            <a:spLocks noGrp="1"/>
          </p:cNvSpPr>
          <p:nvPr>
            <p:ph type="subTitle" idx="1"/>
          </p:nvPr>
        </p:nvSpPr>
        <p:spPr/>
        <p:txBody>
          <a:bodyPr/>
          <a:lstStyle/>
          <a:p>
            <a:endParaRPr lang="en-US" dirty="0"/>
          </a:p>
          <a:p>
            <a:r>
              <a:rPr lang="en-US" dirty="0"/>
              <a:t>Feb 2018</a:t>
            </a:r>
          </a:p>
        </p:txBody>
      </p:sp>
      <p:sp>
        <p:nvSpPr>
          <p:cNvPr id="4" name="Text Placeholder 3"/>
          <p:cNvSpPr>
            <a:spLocks noGrp="1"/>
          </p:cNvSpPr>
          <p:nvPr>
            <p:ph type="body" idx="10"/>
          </p:nvPr>
        </p:nvSpPr>
        <p:spPr/>
        <p:txBody>
          <a:bodyPr/>
          <a:lstStyle/>
          <a:p>
            <a:r>
              <a:rPr lang="en-US" dirty="0"/>
              <a:t>Internal Presentation</a:t>
            </a:r>
          </a:p>
          <a:p>
            <a:endParaRPr lang="en-US" dirty="0"/>
          </a:p>
        </p:txBody>
      </p:sp>
    </p:spTree>
    <p:extLst>
      <p:ext uri="{BB962C8B-B14F-4D97-AF65-F5344CB8AC3E}">
        <p14:creationId xmlns:p14="http://schemas.microsoft.com/office/powerpoint/2010/main" val="1394692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D75F4B-D830-4756-88D4-E3AFEEE4EF5E}"/>
              </a:ext>
            </a:extLst>
          </p:cNvPr>
          <p:cNvSpPr>
            <a:spLocks noGrp="1"/>
          </p:cNvSpPr>
          <p:nvPr>
            <p:ph sz="quarter" idx="14"/>
          </p:nvPr>
        </p:nvSpPr>
        <p:spPr/>
        <p:txBody>
          <a:bodyPr/>
          <a:lstStyle/>
          <a:p>
            <a:r>
              <a:rPr lang="en-US" dirty="0"/>
              <a:t>Upon the failure of the automated test execution, the tests will be investigated to determine the reason for the failure</a:t>
            </a:r>
          </a:p>
          <a:p>
            <a:r>
              <a:rPr lang="en-US" dirty="0"/>
              <a:t>Team to help determine if it’s a valid defect or not</a:t>
            </a:r>
          </a:p>
          <a:p>
            <a:r>
              <a:rPr lang="en-US" dirty="0"/>
              <a:t>If it is a valid defect, then the defect to be logged in HPE ALM</a:t>
            </a:r>
          </a:p>
          <a:p>
            <a:r>
              <a:rPr lang="en-US" dirty="0"/>
              <a:t>If it is a script issue, then the script will need to be fixed</a:t>
            </a:r>
          </a:p>
        </p:txBody>
      </p:sp>
      <p:sp>
        <p:nvSpPr>
          <p:cNvPr id="4" name="Title 3">
            <a:extLst>
              <a:ext uri="{FF2B5EF4-FFF2-40B4-BE49-F238E27FC236}">
                <a16:creationId xmlns:a16="http://schemas.microsoft.com/office/drawing/2014/main" id="{225401EC-5678-4C91-988D-1886881E6562}"/>
              </a:ext>
            </a:extLst>
          </p:cNvPr>
          <p:cNvSpPr>
            <a:spLocks noGrp="1"/>
          </p:cNvSpPr>
          <p:nvPr>
            <p:ph type="title"/>
          </p:nvPr>
        </p:nvSpPr>
        <p:spPr/>
        <p:txBody>
          <a:bodyPr/>
          <a:lstStyle/>
          <a:p>
            <a:r>
              <a:rPr lang="en-US" dirty="0"/>
              <a:t>Defect Management</a:t>
            </a:r>
          </a:p>
        </p:txBody>
      </p:sp>
    </p:spTree>
    <p:extLst>
      <p:ext uri="{BB962C8B-B14F-4D97-AF65-F5344CB8AC3E}">
        <p14:creationId xmlns:p14="http://schemas.microsoft.com/office/powerpoint/2010/main" val="265104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E96D9E-6962-4AA4-8676-534149504C53}"/>
              </a:ext>
            </a:extLst>
          </p:cNvPr>
          <p:cNvSpPr>
            <a:spLocks noGrp="1"/>
          </p:cNvSpPr>
          <p:nvPr>
            <p:ph sz="quarter" idx="14"/>
          </p:nvPr>
        </p:nvSpPr>
        <p:spPr>
          <a:xfrm>
            <a:off x="250827" y="1628800"/>
            <a:ext cx="5311027" cy="4752950"/>
          </a:xfrm>
        </p:spPr>
        <p:txBody>
          <a:bodyPr/>
          <a:lstStyle/>
          <a:p>
            <a:pPr marL="0" indent="0">
              <a:buNone/>
            </a:pPr>
            <a:r>
              <a:rPr lang="en-ZA" sz="1300" dirty="0"/>
              <a:t>Testing can be defined as a procedure for critical evaluation; a means of determining the quality or the compliance of something with specified requirements. More specifically, Application Testing consists of the execution of a set of defined (business) operations on an initial dataset to produce a tangible output which is then compared to the expected results. We can thus identify three distinctive steps in the testing procedure:</a:t>
            </a:r>
          </a:p>
          <a:p>
            <a:pPr marL="609600" lvl="1" indent="-342900">
              <a:buFont typeface="+mj-lt"/>
              <a:buAutoNum type="arabicPeriod"/>
            </a:pPr>
            <a:r>
              <a:rPr lang="en-ZA" sz="1300" dirty="0"/>
              <a:t>The context set-up: the creation of the initial dataset (which could also include the set-up of the technical framework needed for the application to operate and the test to be executed)</a:t>
            </a:r>
          </a:p>
          <a:p>
            <a:pPr marL="609600" lvl="1" indent="-342900">
              <a:buFont typeface="+mj-lt"/>
              <a:buAutoNum type="arabicPeriod"/>
            </a:pPr>
            <a:r>
              <a:rPr lang="en-ZA" sz="1300" dirty="0"/>
              <a:t>The execution of a set of business operations,</a:t>
            </a:r>
          </a:p>
          <a:p>
            <a:pPr marL="609600" lvl="1" indent="-342900">
              <a:buFont typeface="+mj-lt"/>
              <a:buAutoNum type="arabicPeriod"/>
            </a:pPr>
            <a:r>
              <a:rPr lang="en-ZA" sz="1300" dirty="0"/>
              <a:t>The comparison of the produced output to the expected results, determined from the requirements and specifications.</a:t>
            </a:r>
          </a:p>
          <a:p>
            <a:pPr marL="0" indent="0">
              <a:buNone/>
            </a:pPr>
            <a:r>
              <a:rPr lang="en-ZA" sz="1300" dirty="0"/>
              <a:t>If validated, the output of the test can then be reused as initial dataset to continue the tests in a test cycle.</a:t>
            </a:r>
          </a:p>
        </p:txBody>
      </p:sp>
      <p:sp>
        <p:nvSpPr>
          <p:cNvPr id="3" name="Text Placeholder 2">
            <a:extLst>
              <a:ext uri="{FF2B5EF4-FFF2-40B4-BE49-F238E27FC236}">
                <a16:creationId xmlns:a16="http://schemas.microsoft.com/office/drawing/2014/main" id="{B95141BB-C193-4C83-AC93-B05666646CE0}"/>
              </a:ext>
            </a:extLst>
          </p:cNvPr>
          <p:cNvSpPr>
            <a:spLocks noGrp="1"/>
          </p:cNvSpPr>
          <p:nvPr>
            <p:ph type="body" sz="quarter" idx="15"/>
          </p:nvPr>
        </p:nvSpPr>
        <p:spPr/>
        <p:txBody>
          <a:bodyPr/>
          <a:lstStyle/>
          <a:p>
            <a:r>
              <a:rPr lang="en-ZA" dirty="0"/>
              <a:t>In order to be able to determine what can be automated in the testing process, it is important to understand the testing process itself</a:t>
            </a:r>
            <a:endParaRPr lang="en-US" dirty="0"/>
          </a:p>
        </p:txBody>
      </p:sp>
      <p:sp>
        <p:nvSpPr>
          <p:cNvPr id="4" name="Title 3">
            <a:extLst>
              <a:ext uri="{FF2B5EF4-FFF2-40B4-BE49-F238E27FC236}">
                <a16:creationId xmlns:a16="http://schemas.microsoft.com/office/drawing/2014/main" id="{B30A9C25-5ACE-4BDA-9071-99D0EF315725}"/>
              </a:ext>
            </a:extLst>
          </p:cNvPr>
          <p:cNvSpPr>
            <a:spLocks noGrp="1"/>
          </p:cNvSpPr>
          <p:nvPr>
            <p:ph type="title"/>
          </p:nvPr>
        </p:nvSpPr>
        <p:spPr/>
        <p:txBody>
          <a:bodyPr/>
          <a:lstStyle/>
          <a:p>
            <a:r>
              <a:rPr lang="en-US" dirty="0"/>
              <a:t>Background Information on Test Automation</a:t>
            </a:r>
          </a:p>
        </p:txBody>
      </p:sp>
      <p:pic>
        <p:nvPicPr>
          <p:cNvPr id="5" name="Picture 4">
            <a:extLst>
              <a:ext uri="{FF2B5EF4-FFF2-40B4-BE49-F238E27FC236}">
                <a16:creationId xmlns:a16="http://schemas.microsoft.com/office/drawing/2014/main" id="{958C4E76-9B61-4851-ACFD-C5DBCBF326C3}"/>
              </a:ext>
            </a:extLst>
          </p:cNvPr>
          <p:cNvPicPr>
            <a:picLocks noChangeAspect="1"/>
          </p:cNvPicPr>
          <p:nvPr/>
        </p:nvPicPr>
        <p:blipFill>
          <a:blip r:embed="rId2">
            <a:duotone>
              <a:schemeClr val="accent1">
                <a:shade val="45000"/>
                <a:satMod val="135000"/>
              </a:schemeClr>
              <a:prstClr val="white"/>
            </a:duotone>
          </a:blip>
          <a:stretch>
            <a:fillRect/>
          </a:stretch>
        </p:blipFill>
        <p:spPr>
          <a:xfrm>
            <a:off x="5561854" y="2564904"/>
            <a:ext cx="3352397" cy="2936319"/>
          </a:xfrm>
          <a:prstGeom prst="rect">
            <a:avLst/>
          </a:prstGeom>
        </p:spPr>
      </p:pic>
    </p:spTree>
    <p:extLst>
      <p:ext uri="{BB962C8B-B14F-4D97-AF65-F5344CB8AC3E}">
        <p14:creationId xmlns:p14="http://schemas.microsoft.com/office/powerpoint/2010/main" val="2338281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280726-2D47-4364-9F6E-7C15845AA136}"/>
              </a:ext>
            </a:extLst>
          </p:cNvPr>
          <p:cNvSpPr>
            <a:spLocks noGrp="1"/>
          </p:cNvSpPr>
          <p:nvPr>
            <p:ph type="title"/>
          </p:nvPr>
        </p:nvSpPr>
        <p:spPr/>
        <p:txBody>
          <a:bodyPr/>
          <a:lstStyle/>
          <a:p>
            <a:r>
              <a:rPr lang="en-US" dirty="0"/>
              <a:t>A Holistic Approach to Test Automation</a:t>
            </a:r>
          </a:p>
        </p:txBody>
      </p:sp>
      <p:sp>
        <p:nvSpPr>
          <p:cNvPr id="5" name="Isosceles Triangle 4">
            <a:extLst>
              <a:ext uri="{FF2B5EF4-FFF2-40B4-BE49-F238E27FC236}">
                <a16:creationId xmlns:a16="http://schemas.microsoft.com/office/drawing/2014/main" id="{F0D6701B-0C79-40E5-999A-328371FFDFD0}"/>
              </a:ext>
            </a:extLst>
          </p:cNvPr>
          <p:cNvSpPr/>
          <p:nvPr/>
        </p:nvSpPr>
        <p:spPr>
          <a:xfrm>
            <a:off x="804900" y="2060848"/>
            <a:ext cx="3770142" cy="38826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cxnSp>
        <p:nvCxnSpPr>
          <p:cNvPr id="6" name="Straight Connector 5">
            <a:extLst>
              <a:ext uri="{FF2B5EF4-FFF2-40B4-BE49-F238E27FC236}">
                <a16:creationId xmlns:a16="http://schemas.microsoft.com/office/drawing/2014/main" id="{EABF3317-408E-4AD3-94AD-08244C7621AD}"/>
              </a:ext>
            </a:extLst>
          </p:cNvPr>
          <p:cNvCxnSpPr>
            <a:cxnSpLocks/>
          </p:cNvCxnSpPr>
          <p:nvPr/>
        </p:nvCxnSpPr>
        <p:spPr>
          <a:xfrm>
            <a:off x="2035827" y="3352470"/>
            <a:ext cx="5508000" cy="0"/>
          </a:xfrm>
          <a:prstGeom prst="line">
            <a:avLst/>
          </a:prstGeom>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C711D200-2FC8-44AE-94BD-BE12FDE66EC8}"/>
              </a:ext>
            </a:extLst>
          </p:cNvPr>
          <p:cNvCxnSpPr>
            <a:cxnSpLocks/>
          </p:cNvCxnSpPr>
          <p:nvPr/>
        </p:nvCxnSpPr>
        <p:spPr>
          <a:xfrm flipV="1">
            <a:off x="1395745" y="4643252"/>
            <a:ext cx="6156000" cy="840"/>
          </a:xfrm>
          <a:prstGeom prst="line">
            <a:avLst/>
          </a:prstGeom>
          <a:ln/>
        </p:spPr>
        <p:style>
          <a:lnRef idx="1">
            <a:schemeClr val="dk1"/>
          </a:lnRef>
          <a:fillRef idx="0">
            <a:schemeClr val="dk1"/>
          </a:fillRef>
          <a:effectRef idx="0">
            <a:schemeClr val="dk1"/>
          </a:effectRef>
          <a:fontRef idx="minor">
            <a:schemeClr val="tx1"/>
          </a:fontRef>
        </p:style>
      </p:cxnSp>
      <p:sp>
        <p:nvSpPr>
          <p:cNvPr id="8" name="Up Arrow 30">
            <a:extLst>
              <a:ext uri="{FF2B5EF4-FFF2-40B4-BE49-F238E27FC236}">
                <a16:creationId xmlns:a16="http://schemas.microsoft.com/office/drawing/2014/main" id="{BA1E7778-6CBB-494E-9D0F-4030D618E406}"/>
              </a:ext>
            </a:extLst>
          </p:cNvPr>
          <p:cNvSpPr/>
          <p:nvPr/>
        </p:nvSpPr>
        <p:spPr>
          <a:xfrm>
            <a:off x="24285" y="2060848"/>
            <a:ext cx="488903" cy="3925051"/>
          </a:xfrm>
          <a:prstGeom prst="upArrow">
            <a:avLst/>
          </a:prstGeom>
          <a:solidFill>
            <a:schemeClr val="accent6"/>
          </a:soli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200" dirty="0">
                <a:solidFill>
                  <a:srgbClr val="FFFFFF"/>
                </a:solidFill>
                <a:latin typeface="Arial" pitchFamily="34" charset="0"/>
                <a:cs typeface="Arial" pitchFamily="34" charset="0"/>
              </a:rPr>
              <a:t>Test Complexity (Effort)</a:t>
            </a:r>
          </a:p>
        </p:txBody>
      </p:sp>
      <p:sp>
        <p:nvSpPr>
          <p:cNvPr id="9" name="TextBox 8">
            <a:extLst>
              <a:ext uri="{FF2B5EF4-FFF2-40B4-BE49-F238E27FC236}">
                <a16:creationId xmlns:a16="http://schemas.microsoft.com/office/drawing/2014/main" id="{9DB98280-9E74-4F33-B24E-57944368CC25}"/>
              </a:ext>
            </a:extLst>
          </p:cNvPr>
          <p:cNvSpPr txBox="1"/>
          <p:nvPr/>
        </p:nvSpPr>
        <p:spPr>
          <a:xfrm>
            <a:off x="4470446" y="2260447"/>
            <a:ext cx="3235570" cy="1015663"/>
          </a:xfrm>
          <a:prstGeom prst="rect">
            <a:avLst/>
          </a:prstGeom>
          <a:noFill/>
        </p:spPr>
        <p:txBody>
          <a:bodyPr wrap="square" rtlCol="0">
            <a:spAutoFit/>
          </a:bodyPr>
          <a:lstStyle/>
          <a:p>
            <a:r>
              <a:rPr lang="en-US" sz="1200" dirty="0">
                <a:solidFill>
                  <a:schemeClr val="tx2"/>
                </a:solidFill>
                <a:latin typeface="+mn-lt"/>
                <a:ea typeface="Arial" pitchFamily="-105" charset="-52"/>
                <a:cs typeface="Arial" pitchFamily="34" charset="0"/>
              </a:rPr>
              <a:t>Core multi-step use case/user centric functional tests fall into this category of automation. These tests are typically end-to-end flows and focus on key solution transactions</a:t>
            </a:r>
            <a:endParaRPr lang="en-ZA" sz="1200" dirty="0">
              <a:solidFill>
                <a:schemeClr val="tx2"/>
              </a:solidFill>
              <a:latin typeface="+mn-lt"/>
              <a:ea typeface="Arial" pitchFamily="-105" charset="-52"/>
              <a:cs typeface="Arial" pitchFamily="34" charset="0"/>
            </a:endParaRPr>
          </a:p>
        </p:txBody>
      </p:sp>
      <p:sp>
        <p:nvSpPr>
          <p:cNvPr id="10" name="TextBox 9">
            <a:extLst>
              <a:ext uri="{FF2B5EF4-FFF2-40B4-BE49-F238E27FC236}">
                <a16:creationId xmlns:a16="http://schemas.microsoft.com/office/drawing/2014/main" id="{D5FCF9B4-3116-4567-85C9-953E71B91293}"/>
              </a:ext>
            </a:extLst>
          </p:cNvPr>
          <p:cNvSpPr txBox="1"/>
          <p:nvPr/>
        </p:nvSpPr>
        <p:spPr>
          <a:xfrm>
            <a:off x="4470447" y="3606370"/>
            <a:ext cx="3235570" cy="1015663"/>
          </a:xfrm>
          <a:prstGeom prst="rect">
            <a:avLst/>
          </a:prstGeom>
          <a:noFill/>
        </p:spPr>
        <p:txBody>
          <a:bodyPr wrap="square" rtlCol="0">
            <a:spAutoFit/>
          </a:bodyPr>
          <a:lstStyle/>
          <a:p>
            <a:r>
              <a:rPr lang="en-US" sz="1200" dirty="0">
                <a:solidFill>
                  <a:schemeClr val="tx2"/>
                </a:solidFill>
                <a:latin typeface="+mn-lt"/>
                <a:ea typeface="Arial" pitchFamily="-105" charset="-52"/>
                <a:cs typeface="Arial" pitchFamily="34" charset="0"/>
              </a:rPr>
              <a:t>Feature / function specific component tests fall into this category of automation. These tests are typically web service and/or interface point-to-point flows. </a:t>
            </a:r>
          </a:p>
          <a:p>
            <a:endParaRPr lang="en-ZA" sz="1200" dirty="0"/>
          </a:p>
        </p:txBody>
      </p:sp>
      <p:sp>
        <p:nvSpPr>
          <p:cNvPr id="11" name="TextBox 10">
            <a:extLst>
              <a:ext uri="{FF2B5EF4-FFF2-40B4-BE49-F238E27FC236}">
                <a16:creationId xmlns:a16="http://schemas.microsoft.com/office/drawing/2014/main" id="{B2667513-1243-45EA-8767-E50AA4B66F4A}"/>
              </a:ext>
            </a:extLst>
          </p:cNvPr>
          <p:cNvSpPr txBox="1"/>
          <p:nvPr/>
        </p:nvSpPr>
        <p:spPr>
          <a:xfrm>
            <a:off x="4470447" y="4784387"/>
            <a:ext cx="3235572" cy="1015663"/>
          </a:xfrm>
          <a:prstGeom prst="rect">
            <a:avLst/>
          </a:prstGeom>
          <a:noFill/>
        </p:spPr>
        <p:txBody>
          <a:bodyPr wrap="square" rtlCol="0">
            <a:spAutoFit/>
          </a:bodyPr>
          <a:lstStyle/>
          <a:p>
            <a:r>
              <a:rPr lang="en-US" sz="1200" dirty="0">
                <a:solidFill>
                  <a:schemeClr val="tx2"/>
                </a:solidFill>
                <a:latin typeface="+mn-lt"/>
                <a:ea typeface="Arial" pitchFamily="-105" charset="-52"/>
                <a:cs typeface="Arial" pitchFamily="34" charset="0"/>
              </a:rPr>
              <a:t>Low-level solution code driven tests that confirm the boundaries of methods, classes, and packages fall into this category. These tests are typically code level tests that run on continuous integration environments</a:t>
            </a:r>
            <a:endParaRPr lang="en-ZA" sz="1200" dirty="0">
              <a:solidFill>
                <a:schemeClr val="tx2"/>
              </a:solidFill>
              <a:latin typeface="+mn-lt"/>
              <a:ea typeface="Arial" pitchFamily="-105" charset="-52"/>
              <a:cs typeface="Arial" pitchFamily="34" charset="0"/>
            </a:endParaRPr>
          </a:p>
        </p:txBody>
      </p:sp>
      <p:cxnSp>
        <p:nvCxnSpPr>
          <p:cNvPr id="12" name="Straight Connector 11">
            <a:extLst>
              <a:ext uri="{FF2B5EF4-FFF2-40B4-BE49-F238E27FC236}">
                <a16:creationId xmlns:a16="http://schemas.microsoft.com/office/drawing/2014/main" id="{AA002EFB-EF52-4BF4-A9A2-1243E2A74D3C}"/>
              </a:ext>
            </a:extLst>
          </p:cNvPr>
          <p:cNvCxnSpPr>
            <a:cxnSpLocks/>
          </p:cNvCxnSpPr>
          <p:nvPr/>
        </p:nvCxnSpPr>
        <p:spPr>
          <a:xfrm>
            <a:off x="2668870" y="2060848"/>
            <a:ext cx="4896000" cy="0"/>
          </a:xfrm>
          <a:prstGeom prst="line">
            <a:avLst/>
          </a:prstGeom>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900CE7E-694D-4D82-9E8E-36D8B80BB3EF}"/>
              </a:ext>
            </a:extLst>
          </p:cNvPr>
          <p:cNvCxnSpPr>
            <a:cxnSpLocks/>
          </p:cNvCxnSpPr>
          <p:nvPr/>
        </p:nvCxnSpPr>
        <p:spPr>
          <a:xfrm>
            <a:off x="804900" y="5935713"/>
            <a:ext cx="6732000" cy="0"/>
          </a:xfrm>
          <a:prstGeom prst="line">
            <a:avLst/>
          </a:prstGeom>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D79FFCC-014B-49B0-908C-B1FF19943CD1}"/>
              </a:ext>
            </a:extLst>
          </p:cNvPr>
          <p:cNvSpPr txBox="1"/>
          <p:nvPr/>
        </p:nvSpPr>
        <p:spPr>
          <a:xfrm>
            <a:off x="396941" y="2934597"/>
            <a:ext cx="1403354" cy="1169551"/>
          </a:xfrm>
          <a:prstGeom prst="rect">
            <a:avLst/>
          </a:prstGeom>
          <a:noFill/>
        </p:spPr>
        <p:txBody>
          <a:bodyPr wrap="square" rtlCol="0">
            <a:spAutoFit/>
          </a:bodyPr>
          <a:lstStyle/>
          <a:p>
            <a:r>
              <a:rPr lang="en-ZA" sz="1400" dirty="0"/>
              <a:t>Coverage</a:t>
            </a:r>
          </a:p>
          <a:p>
            <a:r>
              <a:rPr lang="en-ZA" sz="1400" dirty="0"/>
              <a:t>Maintenance</a:t>
            </a:r>
          </a:p>
          <a:p>
            <a:r>
              <a:rPr lang="en-ZA" sz="1400" dirty="0"/>
              <a:t>Fragility</a:t>
            </a:r>
          </a:p>
          <a:p>
            <a:r>
              <a:rPr lang="en-ZA" sz="1400" dirty="0"/>
              <a:t>Duration</a:t>
            </a:r>
          </a:p>
          <a:p>
            <a:r>
              <a:rPr lang="en-ZA" sz="1400" dirty="0"/>
              <a:t>Cost</a:t>
            </a:r>
          </a:p>
        </p:txBody>
      </p:sp>
      <p:sp>
        <p:nvSpPr>
          <p:cNvPr id="15" name="TextBox 14">
            <a:extLst>
              <a:ext uri="{FF2B5EF4-FFF2-40B4-BE49-F238E27FC236}">
                <a16:creationId xmlns:a16="http://schemas.microsoft.com/office/drawing/2014/main" id="{88606909-3614-406C-8308-FDC867914B1E}"/>
              </a:ext>
            </a:extLst>
          </p:cNvPr>
          <p:cNvSpPr txBox="1"/>
          <p:nvPr/>
        </p:nvSpPr>
        <p:spPr>
          <a:xfrm>
            <a:off x="2443786" y="2832804"/>
            <a:ext cx="492370" cy="369332"/>
          </a:xfrm>
          <a:prstGeom prst="rect">
            <a:avLst/>
          </a:prstGeom>
          <a:noFill/>
        </p:spPr>
        <p:txBody>
          <a:bodyPr wrap="square" rtlCol="0">
            <a:spAutoFit/>
          </a:bodyPr>
          <a:lstStyle/>
          <a:p>
            <a:r>
              <a:rPr lang="en-ZA" dirty="0">
                <a:solidFill>
                  <a:schemeClr val="bg1"/>
                </a:solidFill>
              </a:rPr>
              <a:t>UI</a:t>
            </a:r>
          </a:p>
        </p:txBody>
      </p:sp>
      <p:sp>
        <p:nvSpPr>
          <p:cNvPr id="16" name="TextBox 15">
            <a:extLst>
              <a:ext uri="{FF2B5EF4-FFF2-40B4-BE49-F238E27FC236}">
                <a16:creationId xmlns:a16="http://schemas.microsoft.com/office/drawing/2014/main" id="{942C07EC-74A7-4AEE-810C-A3AF28E92C7D}"/>
              </a:ext>
            </a:extLst>
          </p:cNvPr>
          <p:cNvSpPr txBox="1"/>
          <p:nvPr/>
        </p:nvSpPr>
        <p:spPr>
          <a:xfrm>
            <a:off x="2366414" y="3969621"/>
            <a:ext cx="647114" cy="369332"/>
          </a:xfrm>
          <a:prstGeom prst="rect">
            <a:avLst/>
          </a:prstGeom>
          <a:noFill/>
        </p:spPr>
        <p:txBody>
          <a:bodyPr wrap="square" rtlCol="0">
            <a:spAutoFit/>
          </a:bodyPr>
          <a:lstStyle/>
          <a:p>
            <a:r>
              <a:rPr lang="en-ZA" dirty="0">
                <a:solidFill>
                  <a:schemeClr val="bg1"/>
                </a:solidFill>
              </a:rPr>
              <a:t>API</a:t>
            </a:r>
          </a:p>
        </p:txBody>
      </p:sp>
      <p:sp>
        <p:nvSpPr>
          <p:cNvPr id="17" name="TextBox 16">
            <a:extLst>
              <a:ext uri="{FF2B5EF4-FFF2-40B4-BE49-F238E27FC236}">
                <a16:creationId xmlns:a16="http://schemas.microsoft.com/office/drawing/2014/main" id="{FEFEA8EC-C5B7-4666-A883-2559995420BF}"/>
              </a:ext>
            </a:extLst>
          </p:cNvPr>
          <p:cNvSpPr txBox="1"/>
          <p:nvPr/>
        </p:nvSpPr>
        <p:spPr>
          <a:xfrm>
            <a:off x="2345313" y="5273531"/>
            <a:ext cx="647114" cy="369332"/>
          </a:xfrm>
          <a:prstGeom prst="rect">
            <a:avLst/>
          </a:prstGeom>
          <a:noFill/>
        </p:spPr>
        <p:txBody>
          <a:bodyPr wrap="square" rtlCol="0">
            <a:spAutoFit/>
          </a:bodyPr>
          <a:lstStyle/>
          <a:p>
            <a:r>
              <a:rPr lang="en-ZA" dirty="0">
                <a:solidFill>
                  <a:schemeClr val="bg1"/>
                </a:solidFill>
              </a:rPr>
              <a:t>Unit</a:t>
            </a:r>
          </a:p>
        </p:txBody>
      </p:sp>
      <p:sp>
        <p:nvSpPr>
          <p:cNvPr id="19" name="Text Placeholder 18">
            <a:extLst>
              <a:ext uri="{FF2B5EF4-FFF2-40B4-BE49-F238E27FC236}">
                <a16:creationId xmlns:a16="http://schemas.microsoft.com/office/drawing/2014/main" id="{D0E40126-0CD6-4FFE-8FB0-C26FEBC73BF5}"/>
              </a:ext>
            </a:extLst>
          </p:cNvPr>
          <p:cNvSpPr>
            <a:spLocks noGrp="1"/>
          </p:cNvSpPr>
          <p:nvPr>
            <p:ph type="body" sz="quarter" idx="15"/>
          </p:nvPr>
        </p:nvSpPr>
        <p:spPr>
          <a:xfrm>
            <a:off x="261458" y="1049032"/>
            <a:ext cx="8631717" cy="748760"/>
          </a:xfrm>
        </p:spPr>
        <p:txBody>
          <a:bodyPr/>
          <a:lstStyle/>
          <a:p>
            <a:r>
              <a:rPr lang="en-US" dirty="0"/>
              <a:t>A good test automation strategy, is one that has automated tests on the various layers of each application in a technology landscape, with the most amount of the automated tests in the unit layer, and the least amount of automated tests on the user interface layer.</a:t>
            </a:r>
          </a:p>
        </p:txBody>
      </p:sp>
      <p:sp>
        <p:nvSpPr>
          <p:cNvPr id="24" name="Right Brace 23">
            <a:extLst>
              <a:ext uri="{FF2B5EF4-FFF2-40B4-BE49-F238E27FC236}">
                <a16:creationId xmlns:a16="http://schemas.microsoft.com/office/drawing/2014/main" id="{31C29546-3648-4B4A-BF3E-F956D5C33A06}"/>
              </a:ext>
            </a:extLst>
          </p:cNvPr>
          <p:cNvSpPr/>
          <p:nvPr/>
        </p:nvSpPr>
        <p:spPr>
          <a:xfrm flipH="1">
            <a:off x="7706016" y="2082068"/>
            <a:ext cx="58401" cy="12704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TextBox 24">
            <a:extLst>
              <a:ext uri="{FF2B5EF4-FFF2-40B4-BE49-F238E27FC236}">
                <a16:creationId xmlns:a16="http://schemas.microsoft.com/office/drawing/2014/main" id="{6D3AE213-2945-49D1-BBC5-599EB9AB4E66}"/>
              </a:ext>
            </a:extLst>
          </p:cNvPr>
          <p:cNvSpPr txBox="1"/>
          <p:nvPr/>
        </p:nvSpPr>
        <p:spPr>
          <a:xfrm>
            <a:off x="7868205" y="2012260"/>
            <a:ext cx="1151511" cy="1384995"/>
          </a:xfrm>
          <a:prstGeom prst="rect">
            <a:avLst/>
          </a:prstGeom>
          <a:noFill/>
        </p:spPr>
        <p:txBody>
          <a:bodyPr wrap="square" rtlCol="0">
            <a:spAutoFit/>
          </a:bodyPr>
          <a:lstStyle/>
          <a:p>
            <a:r>
              <a:rPr lang="en-ZA" sz="1400" dirty="0"/>
              <a:t>However, Focus</a:t>
            </a:r>
          </a:p>
          <a:p>
            <a:r>
              <a:rPr lang="en-ZA" sz="1400" dirty="0"/>
              <a:t>Will be on </a:t>
            </a:r>
          </a:p>
          <a:p>
            <a:r>
              <a:rPr lang="en-ZA" sz="1400" dirty="0"/>
              <a:t>GUI</a:t>
            </a:r>
          </a:p>
          <a:p>
            <a:r>
              <a:rPr lang="en-ZA" sz="1400" dirty="0"/>
              <a:t>Automation only</a:t>
            </a:r>
          </a:p>
        </p:txBody>
      </p:sp>
    </p:spTree>
    <p:extLst>
      <p:ext uri="{BB962C8B-B14F-4D97-AF65-F5344CB8AC3E}">
        <p14:creationId xmlns:p14="http://schemas.microsoft.com/office/powerpoint/2010/main" val="364533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B62E4A-0DAA-4409-A087-F8179F9538D0}"/>
              </a:ext>
            </a:extLst>
          </p:cNvPr>
          <p:cNvSpPr>
            <a:spLocks noGrp="1"/>
          </p:cNvSpPr>
          <p:nvPr>
            <p:ph type="body" sz="quarter" idx="15"/>
          </p:nvPr>
        </p:nvSpPr>
        <p:spPr/>
        <p:txBody>
          <a:bodyPr/>
          <a:lstStyle/>
          <a:p>
            <a:r>
              <a:rPr lang="en-US" dirty="0"/>
              <a:t>Below are the options that were considered for the tool and framework</a:t>
            </a:r>
          </a:p>
        </p:txBody>
      </p:sp>
      <p:sp>
        <p:nvSpPr>
          <p:cNvPr id="4" name="Title 3">
            <a:extLst>
              <a:ext uri="{FF2B5EF4-FFF2-40B4-BE49-F238E27FC236}">
                <a16:creationId xmlns:a16="http://schemas.microsoft.com/office/drawing/2014/main" id="{EC70D4E4-EED6-4F43-B200-CDADBE363219}"/>
              </a:ext>
            </a:extLst>
          </p:cNvPr>
          <p:cNvSpPr>
            <a:spLocks noGrp="1"/>
          </p:cNvSpPr>
          <p:nvPr>
            <p:ph type="title"/>
          </p:nvPr>
        </p:nvSpPr>
        <p:spPr/>
        <p:txBody>
          <a:bodyPr/>
          <a:lstStyle/>
          <a:p>
            <a:r>
              <a:rPr lang="en-US" dirty="0"/>
              <a:t>Tool and Framework Analysis</a:t>
            </a:r>
          </a:p>
        </p:txBody>
      </p:sp>
      <p:graphicFrame>
        <p:nvGraphicFramePr>
          <p:cNvPr id="5" name="Table 4">
            <a:extLst>
              <a:ext uri="{FF2B5EF4-FFF2-40B4-BE49-F238E27FC236}">
                <a16:creationId xmlns:a16="http://schemas.microsoft.com/office/drawing/2014/main" id="{825EA47F-4E1E-4C86-852E-1277DA294C8E}"/>
              </a:ext>
            </a:extLst>
          </p:cNvPr>
          <p:cNvGraphicFramePr>
            <a:graphicFrameLocks noGrp="1"/>
          </p:cNvGraphicFramePr>
          <p:nvPr>
            <p:extLst>
              <p:ext uri="{D42A27DB-BD31-4B8C-83A1-F6EECF244321}">
                <p14:modId xmlns:p14="http://schemas.microsoft.com/office/powerpoint/2010/main" val="3051859154"/>
              </p:ext>
            </p:extLst>
          </p:nvPr>
        </p:nvGraphicFramePr>
        <p:xfrm>
          <a:off x="261458" y="1295515"/>
          <a:ext cx="8631717" cy="36626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914034284"/>
                    </a:ext>
                  </a:extLst>
                </a:gridCol>
                <a:gridCol w="1725998">
                  <a:extLst>
                    <a:ext uri="{9D8B030D-6E8A-4147-A177-3AD203B41FA5}">
                      <a16:colId xmlns:a16="http://schemas.microsoft.com/office/drawing/2014/main" val="733725296"/>
                    </a:ext>
                  </a:extLst>
                </a:gridCol>
                <a:gridCol w="3168352">
                  <a:extLst>
                    <a:ext uri="{9D8B030D-6E8A-4147-A177-3AD203B41FA5}">
                      <a16:colId xmlns:a16="http://schemas.microsoft.com/office/drawing/2014/main" val="927005862"/>
                    </a:ext>
                  </a:extLst>
                </a:gridCol>
                <a:gridCol w="3529087">
                  <a:extLst>
                    <a:ext uri="{9D8B030D-6E8A-4147-A177-3AD203B41FA5}">
                      <a16:colId xmlns:a16="http://schemas.microsoft.com/office/drawing/2014/main" val="2663367986"/>
                    </a:ext>
                  </a:extLst>
                </a:gridCol>
              </a:tblGrid>
              <a:tr h="370840">
                <a:tc>
                  <a:txBody>
                    <a:bodyPr/>
                    <a:lstStyle/>
                    <a:p>
                      <a:pPr algn="ctr"/>
                      <a:r>
                        <a:rPr lang="en-US" dirty="0"/>
                        <a:t>#</a:t>
                      </a:r>
                    </a:p>
                  </a:txBody>
                  <a:tcPr/>
                </a:tc>
                <a:tc>
                  <a:txBody>
                    <a:bodyPr/>
                    <a:lstStyle/>
                    <a:p>
                      <a:r>
                        <a:rPr lang="en-US" dirty="0"/>
                        <a:t>Options</a:t>
                      </a:r>
                    </a:p>
                  </a:txBody>
                  <a:tcPr/>
                </a:tc>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17125423"/>
                  </a:ext>
                </a:extLst>
              </a:tr>
              <a:tr h="370840">
                <a:tc>
                  <a:txBody>
                    <a:bodyPr/>
                    <a:lstStyle/>
                    <a:p>
                      <a:pPr algn="ctr"/>
                      <a:r>
                        <a:rPr lang="en-US" sz="1200" dirty="0"/>
                        <a:t>1</a:t>
                      </a:r>
                    </a:p>
                  </a:txBody>
                  <a:tcPr anchor="ctr"/>
                </a:tc>
                <a:tc>
                  <a:txBody>
                    <a:bodyPr/>
                    <a:lstStyle/>
                    <a:p>
                      <a:r>
                        <a:rPr lang="en-US" sz="1200" dirty="0"/>
                        <a:t>Service Now ATF</a:t>
                      </a:r>
                    </a:p>
                  </a:txBody>
                  <a:tcPr/>
                </a:tc>
                <a:tc>
                  <a:txBody>
                    <a:bodyPr/>
                    <a:lstStyle/>
                    <a:p>
                      <a:pPr marL="342900" indent="-342900">
                        <a:buAutoNum type="arabicPeriod"/>
                      </a:pPr>
                      <a:r>
                        <a:rPr lang="en-US" sz="1200" dirty="0"/>
                        <a:t>Does not require scripting for basic GUI simulation and validation</a:t>
                      </a:r>
                    </a:p>
                    <a:p>
                      <a:pPr marL="342900" indent="-342900">
                        <a:buAutoNum type="arabicPeriod"/>
                      </a:pPr>
                      <a:r>
                        <a:rPr lang="en-US" sz="1200" dirty="0"/>
                        <a:t>Built in functionality for impersonating users and roll back of data</a:t>
                      </a:r>
                    </a:p>
                  </a:txBody>
                  <a:tcPr/>
                </a:tc>
                <a:tc>
                  <a:txBody>
                    <a:bodyPr/>
                    <a:lstStyle/>
                    <a:p>
                      <a:pPr marL="342900" indent="-342900">
                        <a:buAutoNum type="arabicPeriod"/>
                      </a:pPr>
                      <a:r>
                        <a:rPr lang="en-US" sz="1200" dirty="0"/>
                        <a:t>Requires the latest version of Service Now to be installed</a:t>
                      </a:r>
                    </a:p>
                    <a:p>
                      <a:pPr marL="342900" indent="-342900">
                        <a:buAutoNum type="arabicPeriod"/>
                      </a:pPr>
                      <a:r>
                        <a:rPr lang="en-US" sz="1200" dirty="0"/>
                        <a:t>Limited to Service Now only</a:t>
                      </a:r>
                    </a:p>
                    <a:p>
                      <a:pPr marL="342900" indent="-342900">
                        <a:buAutoNum type="arabicPeriod"/>
                      </a:pPr>
                      <a:r>
                        <a:rPr lang="en-US" sz="1200" dirty="0"/>
                        <a:t>Does not integrate with ALM out of the box</a:t>
                      </a:r>
                    </a:p>
                  </a:txBody>
                  <a:tcPr/>
                </a:tc>
                <a:extLst>
                  <a:ext uri="{0D108BD9-81ED-4DB2-BD59-A6C34878D82A}">
                    <a16:rowId xmlns:a16="http://schemas.microsoft.com/office/drawing/2014/main" val="2211984019"/>
                  </a:ext>
                </a:extLst>
              </a:tr>
              <a:tr h="370840">
                <a:tc>
                  <a:txBody>
                    <a:bodyPr/>
                    <a:lstStyle/>
                    <a:p>
                      <a:pPr algn="ctr"/>
                      <a:r>
                        <a:rPr lang="en-US" sz="1200" dirty="0"/>
                        <a:t>2</a:t>
                      </a:r>
                    </a:p>
                  </a:txBody>
                  <a:tcPr anchor="ctr"/>
                </a:tc>
                <a:tc>
                  <a:txBody>
                    <a:bodyPr/>
                    <a:lstStyle/>
                    <a:p>
                      <a:r>
                        <a:rPr lang="en-US" sz="1200" dirty="0"/>
                        <a:t>HPE / Microfocus Unified Functional Testing (UFT) with EOH Framework</a:t>
                      </a:r>
                    </a:p>
                  </a:txBody>
                  <a:tcPr/>
                </a:tc>
                <a:tc>
                  <a:txBody>
                    <a:bodyPr/>
                    <a:lstStyle/>
                    <a:p>
                      <a:pPr marL="342900" indent="-342900">
                        <a:buAutoNum type="arabicPeriod"/>
                      </a:pPr>
                      <a:r>
                        <a:rPr lang="en-US" sz="1200" dirty="0"/>
                        <a:t>Integrates with ALM</a:t>
                      </a:r>
                    </a:p>
                    <a:p>
                      <a:pPr marL="342900" indent="-342900">
                        <a:buAutoNum type="arabicPeriod"/>
                      </a:pPr>
                      <a:r>
                        <a:rPr lang="en-US" sz="1200" dirty="0"/>
                        <a:t>Framework is tool agnostic (tool can be changed later)</a:t>
                      </a:r>
                    </a:p>
                    <a:p>
                      <a:pPr marL="342900" indent="-342900">
                        <a:buAutoNum type="arabicPeriod"/>
                      </a:pPr>
                      <a:r>
                        <a:rPr lang="en-US" sz="1200" dirty="0"/>
                        <a:t>Don’t need to create a framework from scratch</a:t>
                      </a:r>
                    </a:p>
                  </a:txBody>
                  <a:tcPr/>
                </a:tc>
                <a:tc>
                  <a:txBody>
                    <a:bodyPr/>
                    <a:lstStyle/>
                    <a:p>
                      <a:pPr marL="342900" indent="-342900">
                        <a:buAutoNum type="arabicPeriod"/>
                      </a:pPr>
                      <a:r>
                        <a:rPr lang="en-US" sz="1200" dirty="0"/>
                        <a:t>Requires a technical resource to create / maintain the automation scripts</a:t>
                      </a:r>
                    </a:p>
                    <a:p>
                      <a:pPr marL="0" indent="0">
                        <a:buNone/>
                      </a:pPr>
                      <a:endParaRPr lang="en-US" sz="1200" dirty="0"/>
                    </a:p>
                  </a:txBody>
                  <a:tcPr/>
                </a:tc>
                <a:extLst>
                  <a:ext uri="{0D108BD9-81ED-4DB2-BD59-A6C34878D82A}">
                    <a16:rowId xmlns:a16="http://schemas.microsoft.com/office/drawing/2014/main" val="3102413537"/>
                  </a:ext>
                </a:extLst>
              </a:tr>
              <a:tr h="370840">
                <a:tc>
                  <a:txBody>
                    <a:bodyPr/>
                    <a:lstStyle/>
                    <a:p>
                      <a:pPr algn="ctr"/>
                      <a:r>
                        <a:rPr lang="en-US" sz="1200" dirty="0"/>
                        <a:t>3</a:t>
                      </a:r>
                    </a:p>
                  </a:txBody>
                  <a:tcPr anchor="ctr"/>
                </a:tc>
                <a:tc>
                  <a:txBody>
                    <a:bodyPr/>
                    <a:lstStyle/>
                    <a:p>
                      <a:r>
                        <a:rPr lang="en-US" sz="1200" dirty="0"/>
                        <a:t>HPE / Microfocus Unified Functional Testing (UFT) with Custom Framework</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t>Integrates with ALM</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t>Framework will only work with UFT or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t>Does not requires EOH resources to use the framework</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t>Requires a technical resource to create / maintain the automation scripts</a:t>
                      </a:r>
                    </a:p>
                    <a:p>
                      <a:pPr marL="342900" indent="-342900">
                        <a:buAutoNum type="arabicPeriod"/>
                      </a:pPr>
                      <a:r>
                        <a:rPr lang="en-US" sz="1200" dirty="0"/>
                        <a:t>Need to create a framework from scratch</a:t>
                      </a:r>
                    </a:p>
                    <a:p>
                      <a:pPr marL="342900" indent="-342900">
                        <a:buAutoNum type="arabicPeriod"/>
                      </a:pPr>
                      <a:endParaRPr lang="en-US" sz="1200" dirty="0"/>
                    </a:p>
                  </a:txBody>
                  <a:tcPr/>
                </a:tc>
                <a:extLst>
                  <a:ext uri="{0D108BD9-81ED-4DB2-BD59-A6C34878D82A}">
                    <a16:rowId xmlns:a16="http://schemas.microsoft.com/office/drawing/2014/main" val="1875435028"/>
                  </a:ext>
                </a:extLst>
              </a:tr>
              <a:tr h="370840">
                <a:tc>
                  <a:txBody>
                    <a:bodyPr/>
                    <a:lstStyle/>
                    <a:p>
                      <a:pPr algn="ctr"/>
                      <a:r>
                        <a:rPr lang="en-US" sz="1200" dirty="0"/>
                        <a:t>4</a:t>
                      </a:r>
                    </a:p>
                  </a:txBody>
                  <a:tcPr anchor="ctr"/>
                </a:tc>
                <a:tc>
                  <a:txBody>
                    <a:bodyPr/>
                    <a:lstStyle/>
                    <a:p>
                      <a:r>
                        <a:rPr lang="en-US" sz="1200" dirty="0"/>
                        <a:t>SoapUI</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t>Industry standard for API testing</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t>Integrates with ALM</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p>
                  </a:txBody>
                  <a:tcPr/>
                </a:tc>
                <a:tc>
                  <a:txBody>
                    <a:bodyPr/>
                    <a:lstStyle/>
                    <a:p>
                      <a:pPr marL="342900" indent="-342900">
                        <a:buAutoNum type="arabicPeriod"/>
                      </a:pPr>
                      <a:r>
                        <a:rPr lang="en-US" sz="1200" dirty="0"/>
                        <a:t>Free version does not support data driven testing and requires a coded framework to simulate this</a:t>
                      </a:r>
                    </a:p>
                  </a:txBody>
                  <a:tcPr/>
                </a:tc>
                <a:extLst>
                  <a:ext uri="{0D108BD9-81ED-4DB2-BD59-A6C34878D82A}">
                    <a16:rowId xmlns:a16="http://schemas.microsoft.com/office/drawing/2014/main" val="2868521787"/>
                  </a:ext>
                </a:extLst>
              </a:tr>
            </a:tbl>
          </a:graphicData>
        </a:graphic>
      </p:graphicFrame>
      <p:sp>
        <p:nvSpPr>
          <p:cNvPr id="6" name="Content Placeholder 1">
            <a:extLst>
              <a:ext uri="{FF2B5EF4-FFF2-40B4-BE49-F238E27FC236}">
                <a16:creationId xmlns:a16="http://schemas.microsoft.com/office/drawing/2014/main" id="{8AA3F22E-BA8F-4A33-AB0D-F033F7FA410F}"/>
              </a:ext>
            </a:extLst>
          </p:cNvPr>
          <p:cNvSpPr>
            <a:spLocks noGrp="1"/>
          </p:cNvSpPr>
          <p:nvPr>
            <p:ph sz="quarter" idx="14"/>
          </p:nvPr>
        </p:nvSpPr>
        <p:spPr>
          <a:xfrm>
            <a:off x="261458" y="4976255"/>
            <a:ext cx="8642349" cy="1493123"/>
          </a:xfrm>
        </p:spPr>
        <p:txBody>
          <a:bodyPr/>
          <a:lstStyle/>
          <a:p>
            <a:pPr lvl="0"/>
            <a:r>
              <a:rPr lang="en-US" b="1" dirty="0"/>
              <a:t>Notes:</a:t>
            </a:r>
          </a:p>
          <a:p>
            <a:pPr lvl="1"/>
            <a:r>
              <a:rPr lang="en-US" sz="1100" dirty="0"/>
              <a:t>Sasol is currently still investigating tooling for DevOps implementations</a:t>
            </a:r>
          </a:p>
          <a:p>
            <a:pPr lvl="1"/>
            <a:r>
              <a:rPr lang="en-US" sz="1100" dirty="0"/>
              <a:t>The selected tools and frameworks may need to be revised after other DevOps automation tools have been selected</a:t>
            </a:r>
          </a:p>
          <a:p>
            <a:pPr lvl="1"/>
            <a:r>
              <a:rPr lang="en-US" sz="1100" b="1" dirty="0"/>
              <a:t>It has been decided that UFT with a custom hybrid framework will be used for GUI automation (option 3 above)</a:t>
            </a:r>
          </a:p>
          <a:p>
            <a:pPr lvl="1"/>
            <a:r>
              <a:rPr lang="en-US" sz="1100" dirty="0"/>
              <a:t>Currently still investing the REST API testing</a:t>
            </a:r>
          </a:p>
        </p:txBody>
      </p:sp>
      <p:sp>
        <p:nvSpPr>
          <p:cNvPr id="2" name="Rectangle 1">
            <a:extLst>
              <a:ext uri="{FF2B5EF4-FFF2-40B4-BE49-F238E27FC236}">
                <a16:creationId xmlns:a16="http://schemas.microsoft.com/office/drawing/2014/main" id="{069A2FC2-B1F7-4178-832F-B31FCDB05381}"/>
              </a:ext>
            </a:extLst>
          </p:cNvPr>
          <p:cNvSpPr/>
          <p:nvPr/>
        </p:nvSpPr>
        <p:spPr>
          <a:xfrm>
            <a:off x="292671" y="3429000"/>
            <a:ext cx="8621085" cy="936104"/>
          </a:xfrm>
          <a:prstGeom prst="rect">
            <a:avLst/>
          </a:prstGeom>
          <a:solidFill>
            <a:schemeClr val="accent5">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13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CE7536-4CFF-4B8F-B322-7D4B88276DD0}"/>
              </a:ext>
            </a:extLst>
          </p:cNvPr>
          <p:cNvSpPr>
            <a:spLocks noGrp="1"/>
          </p:cNvSpPr>
          <p:nvPr>
            <p:ph sz="quarter" idx="14"/>
          </p:nvPr>
        </p:nvSpPr>
        <p:spPr>
          <a:xfrm>
            <a:off x="250826" y="1484784"/>
            <a:ext cx="8642349" cy="2088232"/>
          </a:xfrm>
        </p:spPr>
        <p:txBody>
          <a:bodyPr/>
          <a:lstStyle/>
          <a:p>
            <a:r>
              <a:rPr lang="en-US" dirty="0"/>
              <a:t>Focus will be GUI based test automation</a:t>
            </a:r>
          </a:p>
          <a:p>
            <a:pPr lvl="1"/>
            <a:r>
              <a:rPr lang="en-US" dirty="0"/>
              <a:t>However still investigating the possibility of automating Service Now testing via the REST API (Ideally we should have more API based automated tests than GUI based automated tests)</a:t>
            </a:r>
          </a:p>
          <a:p>
            <a:r>
              <a:rPr lang="en-US" dirty="0"/>
              <a:t>The focus will be on automating high quality regression test cases – to give the highest benefit</a:t>
            </a:r>
          </a:p>
          <a:p>
            <a:r>
              <a:rPr lang="en-US" dirty="0"/>
              <a:t>We will also use our specified selection criteria to determine which tests will be automated</a:t>
            </a:r>
          </a:p>
          <a:p>
            <a:r>
              <a:rPr lang="en-US" dirty="0"/>
              <a:t>Test Execution will be driven from HPE ALM</a:t>
            </a:r>
          </a:p>
        </p:txBody>
      </p:sp>
      <p:sp>
        <p:nvSpPr>
          <p:cNvPr id="4" name="Title 3">
            <a:extLst>
              <a:ext uri="{FF2B5EF4-FFF2-40B4-BE49-F238E27FC236}">
                <a16:creationId xmlns:a16="http://schemas.microsoft.com/office/drawing/2014/main" id="{778E4513-2878-43D6-82BC-DFC7C597992F}"/>
              </a:ext>
            </a:extLst>
          </p:cNvPr>
          <p:cNvSpPr>
            <a:spLocks noGrp="1"/>
          </p:cNvSpPr>
          <p:nvPr>
            <p:ph type="title"/>
          </p:nvPr>
        </p:nvSpPr>
        <p:spPr/>
        <p:txBody>
          <a:bodyPr/>
          <a:lstStyle/>
          <a:p>
            <a:r>
              <a:rPr lang="en-US" dirty="0"/>
              <a:t>High Level Approach</a:t>
            </a:r>
          </a:p>
        </p:txBody>
      </p:sp>
      <p:pic>
        <p:nvPicPr>
          <p:cNvPr id="5" name="Picture 2" descr="Image result for agile automation functional test">
            <a:extLst>
              <a:ext uri="{FF2B5EF4-FFF2-40B4-BE49-F238E27FC236}">
                <a16:creationId xmlns:a16="http://schemas.microsoft.com/office/drawing/2014/main" id="{F0AE530D-DC7C-4643-85BB-4EEC7FD1E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3573016"/>
            <a:ext cx="4312027" cy="258182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a:extLst>
              <a:ext uri="{FF2B5EF4-FFF2-40B4-BE49-F238E27FC236}">
                <a16:creationId xmlns:a16="http://schemas.microsoft.com/office/drawing/2014/main" id="{2A41EB0C-1C4E-4125-A728-5232CE20717C}"/>
              </a:ext>
            </a:extLst>
          </p:cNvPr>
          <p:cNvSpPr txBox="1">
            <a:spLocks/>
          </p:cNvSpPr>
          <p:nvPr/>
        </p:nvSpPr>
        <p:spPr bwMode="auto">
          <a:xfrm>
            <a:off x="250827" y="3429000"/>
            <a:ext cx="3673101"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36000" rIns="0" bIns="36000" numCol="1" anchor="t" anchorCtr="0" compatLnSpc="1">
            <a:prstTxWarp prst="textNoShape">
              <a:avLst/>
            </a:prstTxWarp>
          </a:bodyPr>
          <a:lstStyle>
            <a:lvl1pPr marL="228600" indent="-228600" algn="l" rtl="0" eaLnBrk="1" fontAlgn="base" hangingPunct="1">
              <a:lnSpc>
                <a:spcPct val="110000"/>
              </a:lnSpc>
              <a:spcBef>
                <a:spcPts val="900"/>
              </a:spcBef>
              <a:spcAft>
                <a:spcPts val="100"/>
              </a:spcAft>
              <a:buFont typeface="Arial" charset="0"/>
              <a:buChar char="•"/>
              <a:defRPr lang="en-US" sz="1400" kern="1200">
                <a:solidFill>
                  <a:srgbClr val="033B61"/>
                </a:solidFill>
                <a:latin typeface="Arial" panose="020B0604020202020204" pitchFamily="34" charset="0"/>
                <a:ea typeface="ＭＳ Ｐゴシック" charset="0"/>
                <a:cs typeface="Arial" panose="020B0604020202020204" pitchFamily="34" charset="0"/>
              </a:defRPr>
            </a:lvl1pPr>
            <a:lvl2pPr marL="685800" indent="-228600" algn="l" rtl="0" eaLnBrk="1" fontAlgn="base" hangingPunct="1">
              <a:lnSpc>
                <a:spcPct val="110000"/>
              </a:lnSpc>
              <a:spcBef>
                <a:spcPts val="300"/>
              </a:spcBef>
              <a:spcAft>
                <a:spcPts val="300"/>
              </a:spcAft>
              <a:buFont typeface="Arial" charset="0"/>
              <a:buChar char="•"/>
              <a:defRPr lang="en-US" sz="1200" kern="1200">
                <a:solidFill>
                  <a:srgbClr val="033B61"/>
                </a:solidFill>
                <a:latin typeface="Arial" panose="020B0604020202020204" pitchFamily="34" charset="0"/>
                <a:ea typeface="ＭＳ Ｐゴシック" charset="0"/>
                <a:cs typeface="Arial" panose="020B0604020202020204" pitchFamily="34" charset="0"/>
              </a:defRPr>
            </a:lvl2pPr>
            <a:lvl3pPr marL="1143000" indent="-228600" algn="l" rtl="0" eaLnBrk="1" fontAlgn="base" hangingPunct="1">
              <a:lnSpc>
                <a:spcPct val="110000"/>
              </a:lnSpc>
              <a:spcBef>
                <a:spcPts val="100"/>
              </a:spcBef>
              <a:spcAft>
                <a:spcPts val="300"/>
              </a:spcAft>
              <a:buFont typeface="Arial" charset="0"/>
              <a:buChar char="•"/>
              <a:defRPr lang="en-US" sz="1100" kern="1200">
                <a:solidFill>
                  <a:srgbClr val="033B61"/>
                </a:solidFill>
                <a:latin typeface="Arial" panose="020B0604020202020204" pitchFamily="34" charset="0"/>
                <a:ea typeface="ＭＳ Ｐゴシック" charset="0"/>
                <a:cs typeface="Arial" panose="020B0604020202020204" pitchFamily="34" charset="0"/>
              </a:defRPr>
            </a:lvl3pPr>
            <a:lvl4pPr marL="1600200" indent="-228600" algn="l" rtl="0" eaLnBrk="1" fontAlgn="base" hangingPunct="1">
              <a:lnSpc>
                <a:spcPct val="110000"/>
              </a:lnSpc>
              <a:spcBef>
                <a:spcPts val="100"/>
              </a:spcBef>
              <a:spcAft>
                <a:spcPts val="300"/>
              </a:spcAft>
              <a:buFont typeface="Arial" charset="0"/>
              <a:buChar char="•"/>
              <a:defRPr lang="en-US" sz="1050" kern="1200">
                <a:solidFill>
                  <a:srgbClr val="033B61"/>
                </a:solidFill>
                <a:latin typeface="Arial" panose="020B0604020202020204" pitchFamily="34" charset="0"/>
                <a:ea typeface="ＭＳ Ｐゴシック" charset="0"/>
                <a:cs typeface="Arial" panose="020B0604020202020204" pitchFamily="34" charset="0"/>
              </a:defRPr>
            </a:lvl4pPr>
            <a:lvl5pPr marL="2057400" indent="-228600" algn="l" rtl="0" eaLnBrk="1" fontAlgn="base" hangingPunct="1">
              <a:lnSpc>
                <a:spcPct val="110000"/>
              </a:lnSpc>
              <a:spcBef>
                <a:spcPts val="200"/>
              </a:spcBef>
              <a:spcAft>
                <a:spcPct val="0"/>
              </a:spcAft>
              <a:buFont typeface="Arial" charset="0"/>
              <a:buChar char="•"/>
              <a:defRPr lang="en-ZA" sz="1000" kern="1200">
                <a:solidFill>
                  <a:schemeClr val="accent1"/>
                </a:solidFill>
                <a:latin typeface="Arial" panose="020B0604020202020204" pitchFamily="34" charset="0"/>
                <a:ea typeface="ＭＳ Ｐゴシック"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focus will be on automating test cases from sprint N – 1 (for future phases of the project)</a:t>
            </a:r>
          </a:p>
          <a:p>
            <a:r>
              <a:rPr lang="en-US" dirty="0"/>
              <a:t>However, since the project started without test automation, the will focus will be to catch up to sprint N -1 features</a:t>
            </a:r>
          </a:p>
          <a:p>
            <a:endParaRPr lang="en-US" dirty="0"/>
          </a:p>
        </p:txBody>
      </p:sp>
    </p:spTree>
    <p:extLst>
      <p:ext uri="{BB962C8B-B14F-4D97-AF65-F5344CB8AC3E}">
        <p14:creationId xmlns:p14="http://schemas.microsoft.com/office/powerpoint/2010/main" val="407016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24F87B-8021-4231-AF22-A557727E26AB}"/>
              </a:ext>
            </a:extLst>
          </p:cNvPr>
          <p:cNvSpPr>
            <a:spLocks noGrp="1"/>
          </p:cNvSpPr>
          <p:nvPr>
            <p:ph sz="quarter" idx="14"/>
          </p:nvPr>
        </p:nvSpPr>
        <p:spPr/>
        <p:txBody>
          <a:bodyPr numCol="1"/>
          <a:lstStyle/>
          <a:p>
            <a:pPr>
              <a:buFont typeface="Wingdings" panose="05000000000000000000" pitchFamily="2" charset="2"/>
              <a:buChar char="q"/>
            </a:pPr>
            <a:r>
              <a:rPr lang="en-US" b="1" dirty="0"/>
              <a:t>Functional Test Scenarios</a:t>
            </a:r>
          </a:p>
          <a:p>
            <a:pPr lvl="1">
              <a:buFont typeface="Wingdings" panose="05000000000000000000" pitchFamily="2" charset="2"/>
              <a:buChar char="§"/>
            </a:pPr>
            <a:r>
              <a:rPr lang="en-US" dirty="0"/>
              <a:t>End to end business functionality of the most commonly used functions.</a:t>
            </a:r>
          </a:p>
          <a:p>
            <a:pPr lvl="1">
              <a:buFont typeface="Wingdings" panose="05000000000000000000" pitchFamily="2" charset="2"/>
              <a:buChar char="§"/>
            </a:pPr>
            <a:r>
              <a:rPr lang="en-US" dirty="0"/>
              <a:t>Common transactions </a:t>
            </a:r>
          </a:p>
          <a:p>
            <a:pPr>
              <a:buFont typeface="Wingdings" panose="05000000000000000000" pitchFamily="2" charset="2"/>
              <a:buChar char="q"/>
            </a:pPr>
            <a:r>
              <a:rPr lang="en-US" b="1" dirty="0"/>
              <a:t>Business Criticality</a:t>
            </a:r>
          </a:p>
          <a:p>
            <a:pPr lvl="1">
              <a:buFont typeface="Wingdings" panose="05000000000000000000" pitchFamily="2" charset="2"/>
              <a:buChar char="§"/>
            </a:pPr>
            <a:r>
              <a:rPr lang="en-US" dirty="0"/>
              <a:t>Business critical areas of the applications</a:t>
            </a:r>
          </a:p>
          <a:p>
            <a:pPr lvl="1">
              <a:buFont typeface="Wingdings" panose="05000000000000000000" pitchFamily="2" charset="2"/>
              <a:buChar char="§"/>
            </a:pPr>
            <a:r>
              <a:rPr lang="en-US" dirty="0"/>
              <a:t>Critical validations</a:t>
            </a:r>
          </a:p>
          <a:p>
            <a:pPr>
              <a:buFont typeface="Wingdings" panose="05000000000000000000" pitchFamily="2" charset="2"/>
              <a:buChar char="q"/>
            </a:pPr>
            <a:r>
              <a:rPr lang="en-US" b="1" dirty="0"/>
              <a:t>Repetitive</a:t>
            </a:r>
          </a:p>
          <a:p>
            <a:pPr lvl="1">
              <a:buFont typeface="Wingdings" panose="05000000000000000000" pitchFamily="2" charset="2"/>
              <a:buChar char="§"/>
            </a:pPr>
            <a:r>
              <a:rPr lang="en-US" dirty="0"/>
              <a:t>Tests that are repeated across test scenarios</a:t>
            </a:r>
          </a:p>
          <a:p>
            <a:pPr>
              <a:buFont typeface="Wingdings" panose="05000000000000000000" pitchFamily="2" charset="2"/>
              <a:buChar char="q"/>
            </a:pPr>
            <a:r>
              <a:rPr lang="en-US" b="1" dirty="0"/>
              <a:t>Tedious</a:t>
            </a:r>
          </a:p>
          <a:p>
            <a:pPr lvl="1">
              <a:buFont typeface="Wingdings" panose="05000000000000000000" pitchFamily="2" charset="2"/>
              <a:buChar char="§"/>
            </a:pPr>
            <a:r>
              <a:rPr lang="en-US" dirty="0"/>
              <a:t>Tedious manual tests especially ones requiring excessive data entry that usually result to human errors if done manually.</a:t>
            </a:r>
          </a:p>
          <a:p>
            <a:pPr lvl="1">
              <a:buFont typeface="Wingdings" panose="05000000000000000000" pitchFamily="2" charset="2"/>
              <a:buChar char="§"/>
            </a:pPr>
            <a:r>
              <a:rPr lang="en-US" dirty="0"/>
              <a:t>Large volume transactional data entry</a:t>
            </a:r>
          </a:p>
          <a:p>
            <a:pPr>
              <a:buFont typeface="Wingdings" panose="05000000000000000000" pitchFamily="2" charset="2"/>
              <a:buChar char="q"/>
            </a:pPr>
            <a:r>
              <a:rPr lang="en-US" b="1" dirty="0"/>
              <a:t>Frequency of Use</a:t>
            </a:r>
          </a:p>
          <a:p>
            <a:pPr lvl="1">
              <a:buFont typeface="Wingdings" panose="05000000000000000000" pitchFamily="2" charset="2"/>
              <a:buChar char="§"/>
            </a:pPr>
            <a:r>
              <a:rPr lang="en-US" dirty="0"/>
              <a:t>Tests that are executed frequently requiring data comparison or validation</a:t>
            </a:r>
          </a:p>
          <a:p>
            <a:pPr>
              <a:buFont typeface="Wingdings" panose="05000000000000000000" pitchFamily="2" charset="2"/>
              <a:buChar char="q"/>
            </a:pPr>
            <a:endParaRPr lang="en-US" dirty="0"/>
          </a:p>
        </p:txBody>
      </p:sp>
      <p:sp>
        <p:nvSpPr>
          <p:cNvPr id="3" name="Text Placeholder 2">
            <a:extLst>
              <a:ext uri="{FF2B5EF4-FFF2-40B4-BE49-F238E27FC236}">
                <a16:creationId xmlns:a16="http://schemas.microsoft.com/office/drawing/2014/main" id="{78F9C345-9A20-4C45-B3C5-A1FD1B99FEBF}"/>
              </a:ext>
            </a:extLst>
          </p:cNvPr>
          <p:cNvSpPr>
            <a:spLocks noGrp="1"/>
          </p:cNvSpPr>
          <p:nvPr>
            <p:ph type="body" sz="quarter" idx="15"/>
          </p:nvPr>
        </p:nvSpPr>
        <p:spPr/>
        <p:txBody>
          <a:bodyPr/>
          <a:lstStyle/>
          <a:p>
            <a:r>
              <a:rPr lang="en-US" dirty="0"/>
              <a:t>The following criteria will determine which regression test cases are selected to be automated</a:t>
            </a:r>
          </a:p>
        </p:txBody>
      </p:sp>
      <p:sp>
        <p:nvSpPr>
          <p:cNvPr id="4" name="Title 3">
            <a:extLst>
              <a:ext uri="{FF2B5EF4-FFF2-40B4-BE49-F238E27FC236}">
                <a16:creationId xmlns:a16="http://schemas.microsoft.com/office/drawing/2014/main" id="{7CA11D43-A56A-4EF6-B247-E1724D26FCD4}"/>
              </a:ext>
            </a:extLst>
          </p:cNvPr>
          <p:cNvSpPr>
            <a:spLocks noGrp="1"/>
          </p:cNvSpPr>
          <p:nvPr>
            <p:ph type="title"/>
          </p:nvPr>
        </p:nvSpPr>
        <p:spPr/>
        <p:txBody>
          <a:bodyPr/>
          <a:lstStyle/>
          <a:p>
            <a:r>
              <a:rPr lang="en-US" dirty="0"/>
              <a:t>Selection Criteria for Automated Testing</a:t>
            </a:r>
          </a:p>
        </p:txBody>
      </p:sp>
    </p:spTree>
    <p:extLst>
      <p:ext uri="{BB962C8B-B14F-4D97-AF65-F5344CB8AC3E}">
        <p14:creationId xmlns:p14="http://schemas.microsoft.com/office/powerpoint/2010/main" val="381660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A6D5C9-7749-4A53-B4CA-DA55CE7CED87}"/>
              </a:ext>
            </a:extLst>
          </p:cNvPr>
          <p:cNvSpPr>
            <a:spLocks noGrp="1"/>
          </p:cNvSpPr>
          <p:nvPr>
            <p:ph type="title"/>
          </p:nvPr>
        </p:nvSpPr>
        <p:spPr/>
        <p:txBody>
          <a:bodyPr/>
          <a:lstStyle/>
          <a:p>
            <a:r>
              <a:rPr lang="en-US" dirty="0"/>
              <a:t>Hybrid Automation Framework Design</a:t>
            </a:r>
          </a:p>
        </p:txBody>
      </p:sp>
      <p:sp>
        <p:nvSpPr>
          <p:cNvPr id="7" name="Rectangle 6">
            <a:extLst>
              <a:ext uri="{FF2B5EF4-FFF2-40B4-BE49-F238E27FC236}">
                <a16:creationId xmlns:a16="http://schemas.microsoft.com/office/drawing/2014/main" id="{6B39D69C-B227-41BD-A269-05FB161BCEB9}"/>
              </a:ext>
            </a:extLst>
          </p:cNvPr>
          <p:cNvSpPr/>
          <p:nvPr/>
        </p:nvSpPr>
        <p:spPr>
          <a:xfrm>
            <a:off x="1115616" y="1340768"/>
            <a:ext cx="6696744" cy="2378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CAC2D0-4816-4D7F-A6C6-0689F4A81F58}"/>
              </a:ext>
            </a:extLst>
          </p:cNvPr>
          <p:cNvSpPr/>
          <p:nvPr/>
        </p:nvSpPr>
        <p:spPr>
          <a:xfrm>
            <a:off x="1268016" y="2540855"/>
            <a:ext cx="1359768" cy="1033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Function Libraries / Modules</a:t>
            </a:r>
          </a:p>
        </p:txBody>
      </p:sp>
      <p:sp>
        <p:nvSpPr>
          <p:cNvPr id="9" name="Rectangle 8">
            <a:extLst>
              <a:ext uri="{FF2B5EF4-FFF2-40B4-BE49-F238E27FC236}">
                <a16:creationId xmlns:a16="http://schemas.microsoft.com/office/drawing/2014/main" id="{DD1C0EB2-3BA4-4FE3-90EB-21130068A9F8}"/>
              </a:ext>
            </a:extLst>
          </p:cNvPr>
          <p:cNvSpPr/>
          <p:nvPr/>
        </p:nvSpPr>
        <p:spPr>
          <a:xfrm>
            <a:off x="2915816" y="2540855"/>
            <a:ext cx="1359768" cy="1033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Object Repositories</a:t>
            </a:r>
          </a:p>
        </p:txBody>
      </p:sp>
      <p:sp>
        <p:nvSpPr>
          <p:cNvPr id="10" name="Rectangle 9">
            <a:extLst>
              <a:ext uri="{FF2B5EF4-FFF2-40B4-BE49-F238E27FC236}">
                <a16:creationId xmlns:a16="http://schemas.microsoft.com/office/drawing/2014/main" id="{A1150EB3-9892-4E12-BC8F-A0BA83EE15CF}"/>
              </a:ext>
            </a:extLst>
          </p:cNvPr>
          <p:cNvSpPr/>
          <p:nvPr/>
        </p:nvSpPr>
        <p:spPr>
          <a:xfrm>
            <a:off x="4540206" y="2533397"/>
            <a:ext cx="1359768" cy="1033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Script Driver</a:t>
            </a:r>
          </a:p>
        </p:txBody>
      </p:sp>
      <p:sp>
        <p:nvSpPr>
          <p:cNvPr id="11" name="Rectangle 10">
            <a:extLst>
              <a:ext uri="{FF2B5EF4-FFF2-40B4-BE49-F238E27FC236}">
                <a16:creationId xmlns:a16="http://schemas.microsoft.com/office/drawing/2014/main" id="{BB90EFF0-E9D7-4299-9127-01A20751DE40}"/>
              </a:ext>
            </a:extLst>
          </p:cNvPr>
          <p:cNvSpPr/>
          <p:nvPr/>
        </p:nvSpPr>
        <p:spPr>
          <a:xfrm>
            <a:off x="6105908" y="2540855"/>
            <a:ext cx="1359768" cy="1033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Reporting</a:t>
            </a:r>
          </a:p>
        </p:txBody>
      </p:sp>
      <p:pic>
        <p:nvPicPr>
          <p:cNvPr id="13" name="Picture 12">
            <a:extLst>
              <a:ext uri="{FF2B5EF4-FFF2-40B4-BE49-F238E27FC236}">
                <a16:creationId xmlns:a16="http://schemas.microsoft.com/office/drawing/2014/main" id="{9CDD957A-63B7-4830-ADB5-CA040E69D434}"/>
              </a:ext>
            </a:extLst>
          </p:cNvPr>
          <p:cNvPicPr>
            <a:picLocks noChangeAspect="1"/>
          </p:cNvPicPr>
          <p:nvPr/>
        </p:nvPicPr>
        <p:blipFill>
          <a:blip r:embed="rId2"/>
          <a:stretch>
            <a:fillRect/>
          </a:stretch>
        </p:blipFill>
        <p:spPr>
          <a:xfrm>
            <a:off x="3614173" y="1414587"/>
            <a:ext cx="1754021" cy="982252"/>
          </a:xfrm>
          <a:prstGeom prst="rect">
            <a:avLst/>
          </a:prstGeom>
        </p:spPr>
      </p:pic>
      <p:pic>
        <p:nvPicPr>
          <p:cNvPr id="15" name="Picture 14">
            <a:extLst>
              <a:ext uri="{FF2B5EF4-FFF2-40B4-BE49-F238E27FC236}">
                <a16:creationId xmlns:a16="http://schemas.microsoft.com/office/drawing/2014/main" id="{F99AFD76-B9BF-49AE-93F6-9BA2BAAD1A99}"/>
              </a:ext>
            </a:extLst>
          </p:cNvPr>
          <p:cNvPicPr>
            <a:picLocks noChangeAspect="1"/>
          </p:cNvPicPr>
          <p:nvPr/>
        </p:nvPicPr>
        <p:blipFill>
          <a:blip r:embed="rId3"/>
          <a:stretch>
            <a:fillRect/>
          </a:stretch>
        </p:blipFill>
        <p:spPr>
          <a:xfrm>
            <a:off x="3791340" y="4509120"/>
            <a:ext cx="1428750" cy="1428750"/>
          </a:xfrm>
          <a:prstGeom prst="rect">
            <a:avLst/>
          </a:prstGeom>
          <a:ln>
            <a:solidFill>
              <a:schemeClr val="accent1">
                <a:shade val="50000"/>
              </a:schemeClr>
            </a:solidFill>
          </a:ln>
        </p:spPr>
      </p:pic>
      <p:cxnSp>
        <p:nvCxnSpPr>
          <p:cNvPr id="19" name="Straight Connector 18">
            <a:extLst>
              <a:ext uri="{FF2B5EF4-FFF2-40B4-BE49-F238E27FC236}">
                <a16:creationId xmlns:a16="http://schemas.microsoft.com/office/drawing/2014/main" id="{C55A3A5A-B0ED-4867-9070-DE30A82B3E64}"/>
              </a:ext>
            </a:extLst>
          </p:cNvPr>
          <p:cNvCxnSpPr>
            <a:cxnSpLocks/>
            <a:stCxn id="8" idx="2"/>
            <a:endCxn id="15" idx="1"/>
          </p:cNvCxnSpPr>
          <p:nvPr/>
        </p:nvCxnSpPr>
        <p:spPr>
          <a:xfrm>
            <a:off x="1947900" y="3574827"/>
            <a:ext cx="1843440" cy="1648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221718-4F29-4F29-8FFC-1511AFC8F9EA}"/>
              </a:ext>
            </a:extLst>
          </p:cNvPr>
          <p:cNvCxnSpPr>
            <a:stCxn id="11" idx="2"/>
            <a:endCxn id="15" idx="3"/>
          </p:cNvCxnSpPr>
          <p:nvPr/>
        </p:nvCxnSpPr>
        <p:spPr>
          <a:xfrm flipH="1">
            <a:off x="5220090" y="3574827"/>
            <a:ext cx="1565702" cy="1648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1595739-D83C-480B-B81E-510D7A9B4CCA}"/>
              </a:ext>
            </a:extLst>
          </p:cNvPr>
          <p:cNvCxnSpPr>
            <a:stCxn id="9" idx="2"/>
            <a:endCxn id="15" idx="0"/>
          </p:cNvCxnSpPr>
          <p:nvPr/>
        </p:nvCxnSpPr>
        <p:spPr>
          <a:xfrm>
            <a:off x="3595700" y="3574827"/>
            <a:ext cx="910015" cy="934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152051-DF3D-4235-B50E-E2322B3A2904}"/>
              </a:ext>
            </a:extLst>
          </p:cNvPr>
          <p:cNvCxnSpPr>
            <a:stCxn id="10" idx="2"/>
            <a:endCxn id="15" idx="0"/>
          </p:cNvCxnSpPr>
          <p:nvPr/>
        </p:nvCxnSpPr>
        <p:spPr>
          <a:xfrm flipH="1">
            <a:off x="4505715" y="3567369"/>
            <a:ext cx="714375" cy="9417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61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0107DD-E15C-4659-997F-ACACBF418C5A}"/>
              </a:ext>
            </a:extLst>
          </p:cNvPr>
          <p:cNvSpPr>
            <a:spLocks noGrp="1"/>
          </p:cNvSpPr>
          <p:nvPr>
            <p:ph sz="quarter" idx="14"/>
          </p:nvPr>
        </p:nvSpPr>
        <p:spPr/>
        <p:txBody>
          <a:bodyPr/>
          <a:lstStyle/>
          <a:p>
            <a:r>
              <a:rPr lang="en-US" b="1" dirty="0"/>
              <a:t>Test Environments</a:t>
            </a:r>
          </a:p>
          <a:p>
            <a:pPr lvl="1"/>
            <a:r>
              <a:rPr lang="en-US" dirty="0"/>
              <a:t>The automated tests will be scripted and executed on the QA environment</a:t>
            </a:r>
          </a:p>
          <a:p>
            <a:pPr lvl="2"/>
            <a:r>
              <a:rPr lang="en-US" dirty="0"/>
              <a:t>QA Environment:</a:t>
            </a:r>
          </a:p>
          <a:p>
            <a:pPr lvl="3"/>
            <a:r>
              <a:rPr lang="en-US" dirty="0">
                <a:hlinkClick r:id="rId2"/>
              </a:rPr>
              <a:t>https://solqa.service-now.com</a:t>
            </a:r>
            <a:r>
              <a:rPr lang="en-US" dirty="0"/>
              <a:t> </a:t>
            </a:r>
          </a:p>
          <a:p>
            <a:r>
              <a:rPr lang="en-US" b="1" dirty="0"/>
              <a:t>Test Data Management</a:t>
            </a:r>
          </a:p>
          <a:p>
            <a:pPr lvl="1"/>
            <a:r>
              <a:rPr lang="en-US" dirty="0"/>
              <a:t>Test data will be created by the automated tests</a:t>
            </a:r>
          </a:p>
          <a:p>
            <a:pPr lvl="1"/>
            <a:r>
              <a:rPr lang="en-US" dirty="0"/>
              <a:t>Existing user accounts / roles on the system will be used</a:t>
            </a:r>
          </a:p>
          <a:p>
            <a:pPr lvl="2"/>
            <a:r>
              <a:rPr lang="en-US" dirty="0"/>
              <a:t>i.e. Requestor, Manager, BRM User, Fulfiller</a:t>
            </a:r>
          </a:p>
          <a:p>
            <a:endParaRPr lang="en-US" dirty="0"/>
          </a:p>
          <a:p>
            <a:endParaRPr lang="en-US" dirty="0"/>
          </a:p>
          <a:p>
            <a:endParaRPr lang="en-US" dirty="0"/>
          </a:p>
          <a:p>
            <a:endParaRPr lang="en-US" dirty="0"/>
          </a:p>
          <a:p>
            <a:endParaRPr lang="en-US" dirty="0"/>
          </a:p>
        </p:txBody>
      </p:sp>
      <p:sp>
        <p:nvSpPr>
          <p:cNvPr id="4" name="Title 3">
            <a:extLst>
              <a:ext uri="{FF2B5EF4-FFF2-40B4-BE49-F238E27FC236}">
                <a16:creationId xmlns:a16="http://schemas.microsoft.com/office/drawing/2014/main" id="{F3C8CDEE-19D2-4630-BE15-E98DC7F2E566}"/>
              </a:ext>
            </a:extLst>
          </p:cNvPr>
          <p:cNvSpPr>
            <a:spLocks noGrp="1"/>
          </p:cNvSpPr>
          <p:nvPr>
            <p:ph type="title"/>
          </p:nvPr>
        </p:nvSpPr>
        <p:spPr/>
        <p:txBody>
          <a:bodyPr/>
          <a:lstStyle/>
          <a:p>
            <a:r>
              <a:rPr lang="en-US" dirty="0"/>
              <a:t>Test Environments &amp; Test Data Management</a:t>
            </a:r>
          </a:p>
        </p:txBody>
      </p:sp>
    </p:spTree>
    <p:extLst>
      <p:ext uri="{BB962C8B-B14F-4D97-AF65-F5344CB8AC3E}">
        <p14:creationId xmlns:p14="http://schemas.microsoft.com/office/powerpoint/2010/main" val="1094316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22BEA0-82D4-46FE-B5E6-CA8BC55A0740}"/>
              </a:ext>
            </a:extLst>
          </p:cNvPr>
          <p:cNvSpPr>
            <a:spLocks noGrp="1"/>
          </p:cNvSpPr>
          <p:nvPr>
            <p:ph sz="quarter" idx="14"/>
          </p:nvPr>
        </p:nvSpPr>
        <p:spPr/>
        <p:txBody>
          <a:bodyPr/>
          <a:lstStyle/>
          <a:p>
            <a:r>
              <a:rPr lang="en-US" b="1" dirty="0"/>
              <a:t>Reporting</a:t>
            </a:r>
          </a:p>
          <a:p>
            <a:pPr lvl="1"/>
            <a:r>
              <a:rPr lang="en-US" dirty="0"/>
              <a:t>HPE ALM will be used for all reporting</a:t>
            </a:r>
          </a:p>
          <a:p>
            <a:pPr lvl="1"/>
            <a:r>
              <a:rPr lang="en-US" dirty="0"/>
              <a:t>Daily Execution Reporting</a:t>
            </a:r>
          </a:p>
          <a:p>
            <a:pPr lvl="1"/>
            <a:r>
              <a:rPr lang="en-US" dirty="0"/>
              <a:t>Project Reports will be drawn from HPE ALM</a:t>
            </a:r>
          </a:p>
          <a:p>
            <a:endParaRPr lang="en-US" dirty="0"/>
          </a:p>
          <a:p>
            <a:r>
              <a:rPr lang="en-US" b="1" dirty="0"/>
              <a:t>Definition of Done</a:t>
            </a:r>
          </a:p>
          <a:p>
            <a:pPr lvl="1"/>
            <a:r>
              <a:rPr lang="en-US" dirty="0"/>
              <a:t>Script</a:t>
            </a:r>
          </a:p>
          <a:p>
            <a:pPr lvl="2"/>
            <a:r>
              <a:rPr lang="en-US" dirty="0"/>
              <a:t>Script has been written according to scripting standards</a:t>
            </a:r>
          </a:p>
          <a:p>
            <a:pPr lvl="2"/>
            <a:r>
              <a:rPr lang="en-US" dirty="0"/>
              <a:t>Script executed and successfully passed</a:t>
            </a:r>
          </a:p>
          <a:p>
            <a:pPr lvl="1"/>
            <a:r>
              <a:rPr lang="en-US" dirty="0"/>
              <a:t>Sprint</a:t>
            </a:r>
          </a:p>
          <a:p>
            <a:pPr lvl="2"/>
            <a:r>
              <a:rPr lang="en-US" dirty="0"/>
              <a:t>Automated Regression tests has been executed</a:t>
            </a:r>
          </a:p>
          <a:p>
            <a:pPr lvl="1"/>
            <a:endParaRPr lang="en-US" dirty="0"/>
          </a:p>
        </p:txBody>
      </p:sp>
      <p:sp>
        <p:nvSpPr>
          <p:cNvPr id="4" name="Title 3">
            <a:extLst>
              <a:ext uri="{FF2B5EF4-FFF2-40B4-BE49-F238E27FC236}">
                <a16:creationId xmlns:a16="http://schemas.microsoft.com/office/drawing/2014/main" id="{B5973EE2-B42E-49D5-8DB4-8754D5EE1498}"/>
              </a:ext>
            </a:extLst>
          </p:cNvPr>
          <p:cNvSpPr>
            <a:spLocks noGrp="1"/>
          </p:cNvSpPr>
          <p:nvPr>
            <p:ph type="title"/>
          </p:nvPr>
        </p:nvSpPr>
        <p:spPr/>
        <p:txBody>
          <a:bodyPr/>
          <a:lstStyle/>
          <a:p>
            <a:r>
              <a:rPr lang="en-US" dirty="0"/>
              <a:t>Reporting &amp; Definition of Done</a:t>
            </a:r>
          </a:p>
        </p:txBody>
      </p:sp>
    </p:spTree>
    <p:extLst>
      <p:ext uri="{BB962C8B-B14F-4D97-AF65-F5344CB8AC3E}">
        <p14:creationId xmlns:p14="http://schemas.microsoft.com/office/powerpoint/2010/main" val="1245726426"/>
      </p:ext>
    </p:extLst>
  </p:cSld>
  <p:clrMapOvr>
    <a:masterClrMapping/>
  </p:clrMapOvr>
</p:sld>
</file>

<file path=ppt/theme/theme1.xml><?xml version="1.0" encoding="utf-8"?>
<a:theme xmlns:a="http://schemas.openxmlformats.org/drawingml/2006/main" name="PPT Template_Internal Presentations_2015">
  <a:themeElements>
    <a:clrScheme name="Sasol">
      <a:dk1>
        <a:srgbClr val="000000"/>
      </a:dk1>
      <a:lt1>
        <a:srgbClr val="FFFFFF"/>
      </a:lt1>
      <a:dk2>
        <a:srgbClr val="00233C"/>
      </a:dk2>
      <a:lt2>
        <a:srgbClr val="E2ECF1"/>
      </a:lt2>
      <a:accent1>
        <a:srgbClr val="00588A"/>
      </a:accent1>
      <a:accent2>
        <a:srgbClr val="007DB6"/>
      </a:accent2>
      <a:accent3>
        <a:srgbClr val="92C5EB"/>
      </a:accent3>
      <a:accent4>
        <a:srgbClr val="6B489D"/>
      </a:accent4>
      <a:accent5>
        <a:srgbClr val="EF4044"/>
      </a:accent5>
      <a:accent6>
        <a:srgbClr val="C4D597"/>
      </a:accent6>
      <a:hlink>
        <a:srgbClr val="005F91"/>
      </a:hlink>
      <a:folHlink>
        <a:srgbClr val="6D819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nal PPT template" id="{DD21194C-FFC6-8D4B-966C-06E646383357}" vid="{3B91C8D8-0F75-844D-89E8-4B96A680AF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BusinessArea0 xmlns="8d5a9ec6-4311-4d32-bfe2-4a3dd27a7133">
      <Terms xmlns="http://schemas.microsoft.com/office/infopath/2007/PartnerControls">
        <TermInfo xmlns="http://schemas.microsoft.com/office/infopath/2007/PartnerControls">
          <TermName xmlns="http://schemas.microsoft.com/office/infopath/2007/PartnerControls">Public Affairs</TermName>
          <TermId xmlns="http://schemas.microsoft.com/office/infopath/2007/PartnerControls">788238bb-602b-4e3e-b5d3-232488cb557b</TermId>
        </TermInfo>
      </Terms>
    </BusinessArea0>
    <GeographicalRegion0 xmlns="8d5a9ec6-4311-4d32-bfe2-4a3dd27a7133">
      <Terms xmlns="http://schemas.microsoft.com/office/infopath/2007/PartnerControls">
        <TermInfo xmlns="http://schemas.microsoft.com/office/infopath/2007/PartnerControls">
          <TermName xmlns="http://schemas.microsoft.com/office/infopath/2007/PartnerControls">South Africa</TermName>
          <TermId xmlns="http://schemas.microsoft.com/office/infopath/2007/PartnerControls">537c9176-ee59-42f6-9a2a-9864bd43cb52</TermId>
        </TermInfo>
      </Terms>
    </GeographicalRegion0>
    <DocumentNumber xmlns="8d5a9ec6-4311-4d32-bfe2-4a3dd27a7133">00</DocumentNumber>
    <TaxCatchAll xmlns="5497d5eb-e795-4fb2-9cc3-226cbbd6e99e">
      <Value>2</Value>
      <Value>57</Value>
    </TaxCatchAll>
    <TaxKeywordTaxHTField xmlns="5497d5eb-e795-4fb2-9cc3-226cbbd6e99e">
      <Terms xmlns="http://schemas.microsoft.com/office/infopath/2007/PartnerControls"/>
    </TaxKeywordTaxHTField>
    <AssociatedDocumentNumbers xmlns="8d5a9ec6-4311-4d32-bfe2-4a3dd27a713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Sasol Document" ma:contentTypeID="0x010100DB66407E5F39431A8824554CCA886D9100C7AAB0FF6BB9B545B9A3B0E5267EA358" ma:contentTypeVersion="2" ma:contentTypeDescription="Provide a collection of settings applicable to all Sasol Documents." ma:contentTypeScope="" ma:versionID="ca826339ea260b94ea386f2939f22916">
  <xsd:schema xmlns:xsd="http://www.w3.org/2001/XMLSchema" xmlns:xs="http://www.w3.org/2001/XMLSchema" xmlns:p="http://schemas.microsoft.com/office/2006/metadata/properties" xmlns:ns2="8d5a9ec6-4311-4d32-bfe2-4a3dd27a7133" xmlns:ns3="5497d5eb-e795-4fb2-9cc3-226cbbd6e99e" targetNamespace="http://schemas.microsoft.com/office/2006/metadata/properties" ma:root="true" ma:fieldsID="4fcabc77809ff9353fb6ce6328aa8edf" ns2:_="" ns3:_="">
    <xsd:import namespace="8d5a9ec6-4311-4d32-bfe2-4a3dd27a7133"/>
    <xsd:import namespace="5497d5eb-e795-4fb2-9cc3-226cbbd6e99e"/>
    <xsd:element name="properties">
      <xsd:complexType>
        <xsd:sequence>
          <xsd:element name="documentManagement">
            <xsd:complexType>
              <xsd:all>
                <xsd:element ref="ns2:DocumentNumber" minOccurs="0"/>
                <xsd:element ref="ns2:AssociatedDocumentNumbers" minOccurs="0"/>
                <xsd:element ref="ns2:BusinessArea0" minOccurs="0"/>
                <xsd:element ref="ns2:GeographicalRegion0" minOccurs="0"/>
                <xsd:element ref="ns3:TaxCatchAll" minOccurs="0"/>
                <xsd:element ref="ns3: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5a9ec6-4311-4d32-bfe2-4a3dd27a7133" elementFormDefault="qualified">
    <xsd:import namespace="http://schemas.microsoft.com/office/2006/documentManagement/types"/>
    <xsd:import namespace="http://schemas.microsoft.com/office/infopath/2007/PartnerControls"/>
    <xsd:element name="DocumentNumber" ma:index="8" nillable="true" ma:displayName="Document Number" ma:description="Document number for control purposes." ma:internalName="DocumentNumber" ma:readOnly="false">
      <xsd:simpleType>
        <xsd:restriction base="dms:Text"/>
      </xsd:simpleType>
    </xsd:element>
    <xsd:element name="AssociatedDocumentNumbers" ma:index="9" nillable="true" ma:displayName="Associated Document Numbers" ma:description="Document associated number for grouping purposes." ma:internalName="AssociatedDocumentNumbers">
      <xsd:simpleType>
        <xsd:restriction base="dms:Text"/>
      </xsd:simpleType>
    </xsd:element>
    <xsd:element name="BusinessArea0" ma:index="11" nillable="true" ma:taxonomy="true" ma:internalName="BusinessArea0" ma:taxonomyFieldName="BusinessArea" ma:displayName="Business Area" ma:default="" ma:fieldId="{4b0c816e-79be-4529-83b6-0c894840476e}" ma:sspId="4affb89e-a2f0-4322-b856-c29562e4cff9" ma:termSetId="ddd570d7-527b-4b21-93df-9c503e641bca" ma:anchorId="00000000-0000-0000-0000-000000000000" ma:open="false" ma:isKeyword="false">
      <xsd:complexType>
        <xsd:sequence>
          <xsd:element ref="pc:Terms" minOccurs="0" maxOccurs="1"/>
        </xsd:sequence>
      </xsd:complexType>
    </xsd:element>
    <xsd:element name="GeographicalRegion0" ma:index="13" nillable="true" ma:taxonomy="true" ma:internalName="GeographicalRegion0" ma:taxonomyFieldName="GeographicalRegion" ma:displayName="Geographical Region" ma:default="" ma:fieldId="{df3b7ade-127d-440b-8fd1-becb5796ceb9}" ma:sspId="4affb89e-a2f0-4322-b856-c29562e4cff9" ma:termSetId="d4a2d90c-9151-4280-bbb7-fbbbefe74626"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97d5eb-e795-4fb2-9cc3-226cbbd6e99e"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a293dd4c-0672-4023-b88f-e6ba519696d7}" ma:internalName="TaxCatchAll" ma:showField="CatchAllData" ma:web="5497d5eb-e795-4fb2-9cc3-226cbbd6e99e">
      <xsd:complexType>
        <xsd:complexContent>
          <xsd:extension base="dms:MultiChoiceLookup">
            <xsd:sequence>
              <xsd:element name="Value" type="dms:Lookup" maxOccurs="unbounded" minOccurs="0" nillable="true"/>
            </xsd:sequence>
          </xsd:extension>
        </xsd:complexContent>
      </xsd:complexType>
    </xsd:element>
    <xsd:element name="TaxKeywordTaxHTField" ma:index="16" nillable="true" ma:taxonomy="true" ma:internalName="TaxKeywordTaxHTField" ma:taxonomyFieldName="TaxKeyword" ma:displayName="Enterprise Keywords" ma:fieldId="{23f27201-bee3-471e-b2e7-b64fd8b7ca38}" ma:taxonomyMulti="true" ma:sspId="4affb89e-a2f0-4322-b856-c29562e4cff9"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A33D83-49A6-4259-96DE-3816A7B70FF3}">
  <ds:schemaRefs>
    <ds:schemaRef ds:uri="5497d5eb-e795-4fb2-9cc3-226cbbd6e99e"/>
    <ds:schemaRef ds:uri="8d5a9ec6-4311-4d32-bfe2-4a3dd27a7133"/>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elements/1.1/"/>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0FDA25EE-0E07-4754-945F-5F8D650FEA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5a9ec6-4311-4d32-bfe2-4a3dd27a7133"/>
    <ds:schemaRef ds:uri="5497d5eb-e795-4fb2-9cc3-226cbbd6e9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Internal PPT template</Template>
  <TotalTime>861</TotalTime>
  <Words>1023</Words>
  <Application>Microsoft Office PowerPoint</Application>
  <PresentationFormat>On-screen Show (4:3)</PresentationFormat>
  <Paragraphs>122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PPT Template_Internal Presentations_2015</vt:lpstr>
      <vt:lpstr>Test Automation Approach for Team Sheshisa </vt:lpstr>
      <vt:lpstr>Background Information on Test Automation</vt:lpstr>
      <vt:lpstr>A Holistic Approach to Test Automation</vt:lpstr>
      <vt:lpstr>Tool and Framework Analysis</vt:lpstr>
      <vt:lpstr>High Level Approach</vt:lpstr>
      <vt:lpstr>Selection Criteria for Automated Testing</vt:lpstr>
      <vt:lpstr>Hybrid Automation Framework Design</vt:lpstr>
      <vt:lpstr>Test Environments &amp; Test Data Management</vt:lpstr>
      <vt:lpstr>Reporting &amp; Definition of Done</vt:lpstr>
      <vt:lpstr>Defect Management</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Template Standard 13.03.2017</dc:title>
  <dc:creator>Mercia Wales</dc:creator>
  <cp:lastModifiedBy>Abe Makgathe</cp:lastModifiedBy>
  <cp:revision>85</cp:revision>
  <cp:lastPrinted>2014-10-21T11:41:00Z</cp:lastPrinted>
  <dcterms:created xsi:type="dcterms:W3CDTF">2016-08-24T10:27:29Z</dcterms:created>
  <dcterms:modified xsi:type="dcterms:W3CDTF">2019-06-26T07:46:21Z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0x010100DB66407E5F39431A8824554CCA886D9100C7AAB0FF6BB9B545B9A3B0E5267EA358</vt:lpwstr>
  </property>
  <property fmtid="{D5CDD505-2E9C-101B-9397-08002B2CF9AE}" pid="3" name="BusinessArea">
    <vt:lpwstr>57;#Public Affairs|788238bb-602b-4e3e-b5d3-232488cb557b</vt:lpwstr>
  </property>
  <property fmtid="{D5CDD505-2E9C-101B-9397-08002B2CF9AE}" pid="4" name="TaxKeyword">
    <vt:lpwstr/>
  </property>
  <property fmtid="{D5CDD505-2E9C-101B-9397-08002B2CF9AE}" pid="5" name="GeographicalRegion">
    <vt:lpwstr>2;#South Africa|537c9176-ee59-42f6-9a2a-9864bd43cb52</vt:lpwstr>
  </property>
</Properties>
</file>