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2" r:id="rId4"/>
    <p:sldId id="271" r:id="rId5"/>
    <p:sldId id="273" r:id="rId6"/>
    <p:sldId id="270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5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095899-F284-4F07-8FD3-E01B6DB0D5C0}">
          <p14:sldIdLst>
            <p14:sldId id="257"/>
            <p14:sldId id="258"/>
            <p14:sldId id="272"/>
            <p14:sldId id="271"/>
            <p14:sldId id="273"/>
            <p14:sldId id="270"/>
            <p14:sldId id="269"/>
            <p14:sldId id="268"/>
            <p14:sldId id="267"/>
            <p14:sldId id="266"/>
            <p14:sldId id="265"/>
            <p14:sldId id="264"/>
            <p14:sldId id="263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3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56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26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0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26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370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85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11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4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7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94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2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85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4D95-8BBE-44B2-AD97-00337D9ACC4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FE3BD0-53BE-4127-B95D-348EE8F1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4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433" y="365125"/>
            <a:ext cx="10408257" cy="2354221"/>
          </a:xfrm>
        </p:spPr>
        <p:txBody>
          <a:bodyPr>
            <a:noAutofit/>
          </a:bodyPr>
          <a:lstStyle/>
          <a:p>
            <a: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OF RETURNS TO SCALE</a:t>
            </a:r>
            <a:endParaRPr lang="en-IN" sz="6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62" y="4352373"/>
            <a:ext cx="1933575" cy="2362200"/>
          </a:xfrm>
        </p:spPr>
      </p:pic>
    </p:spTree>
    <p:extLst>
      <p:ext uri="{BB962C8B-B14F-4D97-AF65-F5344CB8AC3E}">
        <p14:creationId xmlns:p14="http://schemas.microsoft.com/office/powerpoint/2010/main" val="383227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TABULATION</a:t>
            </a: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980045"/>
              </p:ext>
            </p:extLst>
          </p:nvPr>
        </p:nvGraphicFramePr>
        <p:xfrm>
          <a:off x="2589213" y="2133600"/>
          <a:ext cx="89154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 (K)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Labour </a:t>
                      </a: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Input (K+L)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(Q)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70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25396"/>
            <a:ext cx="7370859" cy="5221342"/>
          </a:xfrm>
        </p:spPr>
      </p:pic>
    </p:spTree>
    <p:extLst>
      <p:ext uri="{BB962C8B-B14F-4D97-AF65-F5344CB8AC3E}">
        <p14:creationId xmlns:p14="http://schemas.microsoft.com/office/powerpoint/2010/main" val="327915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Decreasing Returns to Scale (DRS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all inputs are scaled up proportionately, the output increases, but at a decreasing pace relative to the input increase, according to the concept of Decreasing Returns to Scale (DRS).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rises more slowly than the inputs in this returns to scale scenario.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this occurs when an industrial process loses efficiency.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0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TABULATION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363514"/>
              </p:ext>
            </p:extLst>
          </p:nvPr>
        </p:nvGraphicFramePr>
        <p:xfrm>
          <a:off x="2589213" y="2133600"/>
          <a:ext cx="89154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 (K)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Labour </a:t>
                      </a: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Input (K+L)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(Q)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38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97" y="1411505"/>
            <a:ext cx="7419083" cy="5203979"/>
          </a:xfrm>
        </p:spPr>
      </p:pic>
    </p:spTree>
    <p:extLst>
      <p:ext uri="{BB962C8B-B14F-4D97-AF65-F5344CB8AC3E}">
        <p14:creationId xmlns:p14="http://schemas.microsoft.com/office/powerpoint/2010/main" val="270868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assists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companies in figuring out the most productive level.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impacts choices about introducing new technology, combining resources, and growing or shrinking businesses.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evaluates the effect of increasing resources on industrial output to inform long-term planning.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2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changes in output that occur when all input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such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labor, capital,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proportionately and concurrently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focuses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long-term production process, where all inputs are changeable, as opposed to the short-term production process, which has certain constant inputs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output increases more quickly, equally, or more slowly than inputs by analyzing production efficiency as a company or organization expands operations.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8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AND PURPOSE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companies wishing to grow or shrink, this law is essential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can make well-informed judgments on cost effectiveness, production capacity, and resource allocation by comprehending returns to scale.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3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RETURNS TO SCALE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834" y="2197211"/>
            <a:ext cx="646248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8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1751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three types of Law  of returns to scale 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4358"/>
            <a:ext cx="8915400" cy="433686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Returns to Scale (IRS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 Scale (CRS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 Scale (DRS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6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818983"/>
            <a:ext cx="8911687" cy="834887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Returns to Scale (IRS)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70706"/>
            <a:ext cx="8915400" cy="37405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output grows by a larger percentage than the rise in all inputs, this is referred to as increasing returns to scale (IRS).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the production process is experiencing growing returns to scale if all inputs are doubled and output more than doubles.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resource management, increased specialization, and economies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where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output levels result in lower average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factors driving IRS.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4202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TABULATION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370162"/>
              </p:ext>
            </p:extLst>
          </p:nvPr>
        </p:nvGraphicFramePr>
        <p:xfrm>
          <a:off x="2589213" y="2133600"/>
          <a:ext cx="89154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 (K)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Labour </a:t>
                      </a: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Input (K+L)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(Q)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16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65219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10084"/>
            <a:ext cx="7235688" cy="5241237"/>
          </a:xfrm>
        </p:spPr>
      </p:pic>
    </p:spTree>
    <p:extLst>
      <p:ext uri="{BB962C8B-B14F-4D97-AF65-F5344CB8AC3E}">
        <p14:creationId xmlns:p14="http://schemas.microsoft.com/office/powerpoint/2010/main" val="137861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Returns to Scale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output rises in direct proportion to the growth in all inputs, this is known as constant returns to scale, or CRS.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put it another way, the output doubles if all the inputs double.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an ideal scale at which resources are used at their full potential without experiencing a rise in inefficiencies or new efficiencies.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that the manufacturing environment is balanced.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247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Words>538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Wisp</vt:lpstr>
      <vt:lpstr>LAW OF RETURNS TO SCALE</vt:lpstr>
      <vt:lpstr>DEFINATION</vt:lpstr>
      <vt:lpstr>RELEVANCE AND PURPOSE</vt:lpstr>
      <vt:lpstr>TYPES OF RETURNS TO SCALE</vt:lpstr>
      <vt:lpstr>There is three types of Law  of returns to scale :</vt:lpstr>
      <vt:lpstr>Increasing Returns to Scale (IRS) </vt:lpstr>
      <vt:lpstr>TABULATION </vt:lpstr>
      <vt:lpstr>GRAPHICAL REPRESENTATION </vt:lpstr>
      <vt:lpstr>Constant Returns to Scale </vt:lpstr>
      <vt:lpstr>TABULATION </vt:lpstr>
      <vt:lpstr>GRAPHICAL REPRESENTATION </vt:lpstr>
      <vt:lpstr>Decreasing Returns to Scale (DRS)</vt:lpstr>
      <vt:lpstr>TABULATION </vt:lpstr>
      <vt:lpstr>GRAPHICAL REPRESENTATION </vt:lpstr>
      <vt:lpstr>CONCLUSION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OF RETURNS TO SCALE</dc:title>
  <dc:creator>Kaushik Sheshnag Raj</dc:creator>
  <cp:lastModifiedBy>Kaushik Sheshnag Raj</cp:lastModifiedBy>
  <cp:revision>11</cp:revision>
  <dcterms:created xsi:type="dcterms:W3CDTF">2024-11-09T14:01:31Z</dcterms:created>
  <dcterms:modified xsi:type="dcterms:W3CDTF">2024-11-09T16:12:18Z</dcterms:modified>
</cp:coreProperties>
</file>