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2"/>
  </p:sldMasterIdLst>
  <p:notesMasterIdLst>
    <p:notesMasterId r:id="rId19"/>
  </p:notesMasterIdLst>
  <p:sldIdLst>
    <p:sldId id="311" r:id="rId3"/>
    <p:sldId id="299" r:id="rId4"/>
    <p:sldId id="326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9" r:id="rId14"/>
    <p:sldId id="340" r:id="rId15"/>
    <p:sldId id="341" r:id="rId16"/>
    <p:sldId id="313" r:id="rId17"/>
    <p:sldId id="31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Razvan Atim" initials="RA" lastIdx="0" clrIdx="2">
    <p:extLst>
      <p:ext uri="{19B8F6BF-5375-455C-9EA6-DF929625EA0E}">
        <p15:presenceInfo xmlns:p15="http://schemas.microsoft.com/office/powerpoint/2012/main" userId="959e92c93256f3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7"/>
    <a:srgbClr val="291BDD"/>
    <a:srgbClr val="418AB3"/>
    <a:srgbClr val="734F29"/>
    <a:srgbClr val="D24726"/>
    <a:srgbClr val="FF00FF"/>
    <a:srgbClr val="D2B4A6"/>
    <a:srgbClr val="DD462F"/>
    <a:srgbClr val="AEB785"/>
    <a:srgbClr val="EFD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03" autoAdjust="0"/>
    <p:restoredTop sz="95878" autoAdjust="0"/>
  </p:normalViewPr>
  <p:slideViewPr>
    <p:cSldViewPr snapToGrid="0">
      <p:cViewPr varScale="1">
        <p:scale>
          <a:sx n="63" d="100"/>
          <a:sy n="63" d="100"/>
        </p:scale>
        <p:origin x="472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86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vedita Tiwari" userId="4b4ed02f99b0dba6" providerId="LiveId" clId="{51D8DB21-EF25-4CFE-9D79-26CD05830627}"/>
    <pc:docChg chg="custSel modSld">
      <pc:chgData name="Nivedita Tiwari" userId="4b4ed02f99b0dba6" providerId="LiveId" clId="{51D8DB21-EF25-4CFE-9D79-26CD05830627}" dt="2022-08-18T10:40:00.483" v="0" actId="21"/>
      <pc:docMkLst>
        <pc:docMk/>
      </pc:docMkLst>
      <pc:sldChg chg="delSp mod">
        <pc:chgData name="Nivedita Tiwari" userId="4b4ed02f99b0dba6" providerId="LiveId" clId="{51D8DB21-EF25-4CFE-9D79-26CD05830627}" dt="2022-08-18T10:40:00.483" v="0" actId="21"/>
        <pc:sldMkLst>
          <pc:docMk/>
          <pc:sldMk cId="0" sldId="328"/>
        </pc:sldMkLst>
        <pc:spChg chg="del">
          <ac:chgData name="Nivedita Tiwari" userId="4b4ed02f99b0dba6" providerId="LiveId" clId="{51D8DB21-EF25-4CFE-9D79-26CD05830627}" dt="2022-08-18T10:40:00.483" v="0" actId="21"/>
          <ac:spMkLst>
            <pc:docMk/>
            <pc:sldMk cId="0" sldId="328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72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6704" y="5110609"/>
            <a:ext cx="12037454" cy="1137793"/>
          </a:xfrm>
        </p:spPr>
        <p:txBody>
          <a:bodyPr>
            <a:normAutofit/>
          </a:bodyPr>
          <a:lstStyle>
            <a:lvl1pPr marL="0" indent="0" algn="r" defTabSz="914400" rtl="0" eaLnBrk="1" latinLnBrk="0" hangingPunct="1">
              <a:lnSpc>
                <a:spcPct val="150000"/>
              </a:lnSpc>
              <a:spcBef>
                <a:spcPts val="600"/>
              </a:spcBef>
              <a:buNone/>
              <a:defRPr lang="en-US" sz="4000" b="1" kern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7939-5452-4250-8935-5DCCC8B2C14D}" type="datetime3">
              <a:rPr lang="en-US" smtClean="0"/>
              <a:pPr/>
              <a:t>18 August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/>
              <a:t>Department of Computer Science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ransition advTm="5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E4F7-1D75-468B-9BB7-C605BFA3D5C7}" type="datetime3">
              <a:rPr lang="en-US" smtClean="0"/>
              <a:pPr/>
              <a:t>18 August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  <p:transition advTm="5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F04E-39E2-4C35-9B73-3950D79BF0D7}" type="datetime3">
              <a:rPr lang="en-US" smtClean="0"/>
              <a:pPr/>
              <a:t>18 August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/>
          </p:nvPr>
        </p:nvSpPr>
        <p:spPr>
          <a:xfrm>
            <a:off x="5378824" y="987298"/>
            <a:ext cx="61722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  <p:transition advTm="500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4893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F9D9-00C9-48C3-9FA3-1B7ABE67068B}" type="datetime3">
              <a:rPr lang="en-US" smtClean="0"/>
              <a:pPr/>
              <a:t>18 August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  <p:transition advTm="500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0304" y="1573306"/>
            <a:ext cx="11822806" cy="490476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84F6-078B-44CE-81DE-A3B04F59F5F3}" type="datetime3">
              <a:rPr lang="en-US" smtClean="0"/>
              <a:pPr/>
              <a:t>18 August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  <p:transition advTm="500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10917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5C11-4639-4CAA-AAB5-23D14FDF007D}" type="datetime3">
              <a:rPr lang="en-US" smtClean="0"/>
              <a:pPr/>
              <a:t>18 August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  <p:transition advTm="5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35485"/>
            <a:ext cx="12192000" cy="2822515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3" descr="C:\Users\Admin\Desktop\New folder (3)\PPT\AcroLogoTranspara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3479" y="1317808"/>
            <a:ext cx="7485043" cy="1516818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 userDrawn="1"/>
        </p:nvSpPr>
        <p:spPr>
          <a:xfrm>
            <a:off x="246762" y="4621311"/>
            <a:ext cx="11698476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6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/>
                <a:latin typeface="Arial Black" pitchFamily="34" charset="0"/>
              </a:rPr>
              <a:t>Acropolis Institute of Technology &amp; Research, Indore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498541" y="6454562"/>
            <a:ext cx="368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www.acropolis.in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ransition advTm="5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6B4D52C1-AC35-45F3-96F2-AA0057DDFF5B}" type="datetime3">
              <a:rPr lang="en-US" smtClean="0"/>
              <a:pPr/>
              <a:t>18 August 2022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172571" y="1418447"/>
            <a:ext cx="11846859" cy="511284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ith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BD3373F7-2FB4-4C26-9892-F1445C0D5D57}" type="datetime3">
              <a:rPr lang="en-US" smtClean="0"/>
              <a:pPr/>
              <a:t>18 August 2022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172571" y="1418447"/>
            <a:ext cx="11846859" cy="511284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C79B5758-A1D1-4333-BA9B-F81B704585F2}" type="datetime3">
              <a:rPr lang="en-US" smtClean="0"/>
              <a:pPr/>
              <a:t>18 August 2022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172571" y="1418447"/>
            <a:ext cx="11846859" cy="5112846"/>
          </a:xfrm>
        </p:spPr>
        <p:txBody>
          <a:bodyPr numCol="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ransition advTm="5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rmAutofit/>
          </a:bodyPr>
          <a:lstStyle>
            <a:lvl1pPr algn="l">
              <a:defRPr lang="en-US" sz="4400" b="1" kern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Console" panose="020B0609040504020204" pitchFamily="49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C3AE-555A-44D4-9802-B795AD814DC9}" type="datetime3">
              <a:rPr lang="en-US" smtClean="0"/>
              <a:pPr/>
              <a:t>18 August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ransition advTm="5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71E4-40FC-4C42-99FA-437E5C3E99F2}" type="datetime3">
              <a:rPr lang="en-US" smtClean="0"/>
              <a:pPr/>
              <a:t>18 August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255307" y="1546225"/>
            <a:ext cx="5675313" cy="4935538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257152" y="1550708"/>
            <a:ext cx="5675313" cy="4935538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ransition advTm="5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42" y="1489075"/>
            <a:ext cx="5661212" cy="641350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3452" y="1489075"/>
            <a:ext cx="5670642" cy="641350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DABC-D267-49C7-83F3-562CC21C6A50}" type="datetime3">
              <a:rPr lang="en-US" smtClean="0"/>
              <a:pPr/>
              <a:t>18 August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255307" y="2218765"/>
            <a:ext cx="5675313" cy="4262998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257152" y="2223248"/>
            <a:ext cx="5675313" cy="4262998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p:transition advTm="5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F4D8-52B1-4FD0-BBFA-291FFED02CD6}" type="datetime3">
              <a:rPr lang="en-US" smtClean="0"/>
              <a:pPr/>
              <a:t>18 August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  <p:transition advTm="5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4545" y="154547"/>
            <a:ext cx="11835685" cy="15361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304" y="1825625"/>
            <a:ext cx="11822806" cy="465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671FDB4-DEDB-490E-8A3C-58818B21F919}" type="datetime3">
              <a:rPr lang="en-US" smtClean="0"/>
              <a:pPr/>
              <a:t>18 August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Admin\Desktop\New folder (3)\PPT\AcroLogoTransparant.png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167750" y="6460506"/>
            <a:ext cx="1828800" cy="37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74" r:id="rId4"/>
    <p:sldLayoutId id="214748367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transition advTm="5000"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accent1">
              <a:lumMod val="75000"/>
            </a:schemeClr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ct val="30000"/>
        </a:spcBef>
        <a:buClr>
          <a:srgbClr val="0070C0"/>
        </a:buClr>
        <a:buFont typeface="Wingdings" pitchFamily="2" charset="2"/>
        <a:buChar char="v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ct val="30000"/>
        </a:spcBef>
        <a:buClr>
          <a:srgbClr val="0070C0"/>
        </a:buClr>
        <a:buFont typeface="Wingdings" pitchFamily="2" charset="2"/>
        <a:buChar char="Ø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ct val="30000"/>
        </a:spcBef>
        <a:buClr>
          <a:srgbClr val="0070C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ct val="30000"/>
        </a:spcBef>
        <a:buClr>
          <a:srgbClr val="0070C0"/>
        </a:buClr>
        <a:buFont typeface="Courier New" pitchFamily="49" charset="0"/>
        <a:buChar char="o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ct val="30000"/>
        </a:spcBef>
        <a:buClr>
          <a:srgbClr val="0070C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5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Identify and describe functional and non functional specifications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3EE94-23FD-4634-B22A-DDFE7C35FD25}" type="datetime3">
              <a:rPr lang="en-US" smtClean="0"/>
              <a:pPr/>
              <a:t>18 August 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Proposed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C14821-7DA6-4ADE-AFD5-D1DA34372F1F}" type="datetime3">
              <a:rPr lang="en-US" smtClean="0"/>
              <a:pPr/>
              <a:t>18 August 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228600" lvl="1">
              <a:buFont typeface="Wingdings" pitchFamily="2" charset="2"/>
              <a:buChar char="v"/>
            </a:pPr>
            <a:r>
              <a:rPr lang="en-US" sz="3200" dirty="0"/>
              <a:t>The</a:t>
            </a:r>
            <a:r>
              <a:rPr lang="en-US" dirty="0"/>
              <a:t> method/technique applied for development of project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Outcome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Exact outcome of the project development work</a:t>
            </a:r>
          </a:p>
          <a:p>
            <a:r>
              <a:rPr lang="en-US" dirty="0"/>
              <a:t>Comparison of your system with existing 5 systems.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CF1BBB-D5E3-4D7D-93D8-8901AC810A35}" type="datetime3">
              <a:rPr lang="en-US" smtClean="0"/>
              <a:pPr/>
              <a:t>18 August 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Limitation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Conclude your project and discuss the limitations of the project.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7D0773-A0C8-4514-8B6D-7B894C8639B3}" type="datetime3">
              <a:rPr lang="en-US" smtClean="0"/>
              <a:pPr/>
              <a:t>18 August 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Acknowledgment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246108-0130-4F52-87A2-01F2FA59185B}" type="datetime3">
              <a:rPr lang="en-US" smtClean="0"/>
              <a:pPr/>
              <a:t>18 August 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888" y="1843951"/>
            <a:ext cx="12008224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Q&amp;A</a:t>
            </a:r>
            <a:endParaRPr lang="en-US" sz="20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F91B-BC67-4BC7-96C7-F91DC61F0E32}" type="datetime3">
              <a:rPr lang="en-US" smtClean="0"/>
              <a:pPr/>
              <a:t>18 August 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 advTm="500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888" y="1843951"/>
            <a:ext cx="12008224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THANKS</a:t>
            </a:r>
            <a:endParaRPr lang="en-US" sz="20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E237-D865-4FE0-814F-8F3601FC4C31}" type="datetime3">
              <a:rPr lang="en-US" smtClean="0"/>
              <a:pPr/>
              <a:t>18 August 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 advTm="5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405576"/>
            <a:ext cx="10515600" cy="1860146"/>
          </a:xfrm>
        </p:spPr>
        <p:txBody>
          <a:bodyPr>
            <a:normAutofit/>
          </a:bodyPr>
          <a:lstStyle/>
          <a:p>
            <a:r>
              <a:rPr lang="en-US" dirty="0"/>
              <a:t>Title of the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dirty="0"/>
              <a:t>Submitted to: </a:t>
            </a:r>
          </a:p>
          <a:p>
            <a:r>
              <a:rPr dirty="0"/>
              <a:t>Department of Information Technology/CSE-DS/CSE-IoT</a:t>
            </a:r>
          </a:p>
        </p:txBody>
      </p:sp>
    </p:spTree>
  </p:cSld>
  <p:clrMapOvr>
    <a:masterClrMapping/>
  </p:clrMapOvr>
  <p:transition advTm="5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802944" cy="2187227"/>
          </a:xfrm>
        </p:spPr>
        <p:txBody>
          <a:bodyPr anchor="t" anchorCtr="0"/>
          <a:lstStyle/>
          <a:p>
            <a:r>
              <a:rPr sz="3200"/>
              <a:t>Supervised by:</a:t>
            </a:r>
            <a:br>
              <a:rPr sz="3200"/>
            </a:br>
            <a:r>
              <a:rPr sz="3200"/>
              <a:t>Prof.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025748"/>
            <a:ext cx="5269424" cy="282760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Team Members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1.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2.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3.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4.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14C0-9C57-4BFD-9C3E-891C212384C8}" type="datetime3">
              <a:rPr lang="en-US" smtClean="0"/>
              <a:pPr/>
              <a:t>18 August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advTm="5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Abstract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Survey of Existing Systems</a:t>
            </a:r>
          </a:p>
          <a:p>
            <a:r>
              <a:rPr lang="en-US" dirty="0"/>
              <a:t>Project Objectives</a:t>
            </a:r>
          </a:p>
          <a:p>
            <a:r>
              <a:rPr lang="en-US" dirty="0"/>
              <a:t>Requirement Analysis</a:t>
            </a:r>
          </a:p>
          <a:p>
            <a:r>
              <a:rPr lang="en-US" dirty="0"/>
              <a:t>Solution Proposed</a:t>
            </a:r>
          </a:p>
          <a:p>
            <a:r>
              <a:rPr lang="en-US" dirty="0"/>
              <a:t>The Outcome  Discussion</a:t>
            </a:r>
          </a:p>
          <a:p>
            <a:r>
              <a:rPr lang="en-US" dirty="0"/>
              <a:t>Conclusions and Limitations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F74BFE-3616-4FE3-9BB1-3C08FCC53D61}" type="datetime3">
              <a:rPr lang="en-US" smtClean="0"/>
              <a:pPr/>
              <a:t>18 August 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 very short paragraph explaining about your project and idea related to the problem addressed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383796-5F39-4134-BB1F-91570C15A74E}" type="datetime3">
              <a:rPr lang="en-US" smtClean="0"/>
              <a:pPr/>
              <a:t>18 August 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Introduction about your project title</a:t>
            </a:r>
          </a:p>
          <a:p>
            <a:r>
              <a:rPr lang="en-US" dirty="0"/>
              <a:t>Brief introduction of solution provided</a:t>
            </a:r>
          </a:p>
          <a:p>
            <a:r>
              <a:rPr lang="en-US" dirty="0"/>
              <a:t>The motivation behind undertaking specific problem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B8A999-CF11-4185-86EF-B5FCC1230B7A}" type="datetime3">
              <a:rPr lang="en-US" smtClean="0"/>
              <a:pPr/>
              <a:t>18 August 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State Specific problem statement for which the solution is being proposed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008B673-7C08-4512-A3B6-F8D71772C357}" type="datetime3">
              <a:rPr lang="en-US" smtClean="0"/>
              <a:pPr/>
              <a:t>18 August 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of Existing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Compare at least 5 existing systems/ software relevant to your project along with their characteristics/advantages/disadvantages.</a:t>
            </a:r>
          </a:p>
          <a:p>
            <a:r>
              <a:rPr lang="en-US" dirty="0"/>
              <a:t>The comparison should be such that specific gaps could be identified as to have the final project objectives.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6549DB-313F-474C-8429-8661589D02E3}" type="datetime3">
              <a:rPr lang="en-US" smtClean="0"/>
              <a:pPr/>
              <a:t>18 August 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specific objectives to be addressed while development work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To provide an interface to access the student information.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199DD8-BD4A-4CFD-B98A-9353AD2577AB}" type="datetime3">
              <a:rPr lang="en-US" smtClean="0"/>
              <a:pPr/>
              <a:t>18 August 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elcomeDoc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11770</TotalTime>
  <Words>254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Calibri</vt:lpstr>
      <vt:lpstr>Courier New</vt:lpstr>
      <vt:lpstr>Lucida Console</vt:lpstr>
      <vt:lpstr>Segoe UI</vt:lpstr>
      <vt:lpstr>Wingdings</vt:lpstr>
      <vt:lpstr>WelcomeDoc</vt:lpstr>
      <vt:lpstr>PowerPoint Presentation</vt:lpstr>
      <vt:lpstr>Title of the Project</vt:lpstr>
      <vt:lpstr>Supervised by: Prof.</vt:lpstr>
      <vt:lpstr>Project Presentation Outline</vt:lpstr>
      <vt:lpstr>Abstract</vt:lpstr>
      <vt:lpstr>Introduction </vt:lpstr>
      <vt:lpstr>The Problem Statement</vt:lpstr>
      <vt:lpstr>Survey of Existing Systems</vt:lpstr>
      <vt:lpstr>Objectives</vt:lpstr>
      <vt:lpstr>Requirement Analysis</vt:lpstr>
      <vt:lpstr>Solution Proposed</vt:lpstr>
      <vt:lpstr>The Outcome Discussion</vt:lpstr>
      <vt:lpstr>Conclusion and Limitation</vt:lpstr>
      <vt:lpstr>Acknowledgment</vt:lpstr>
      <vt:lpstr>PowerPoint Presentation</vt:lpstr>
      <vt:lpstr>PowerPoint Presentation</vt:lpstr>
    </vt:vector>
  </TitlesOfParts>
  <Manager>Dr Kamal Kumar Sethi</Manager>
  <Company>Acropolis Institute, Indore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 Format</dc:title>
  <dc:subject>PPT Presentation</dc:subject>
  <dc:creator>Dr Kamal Kumar Sethi</dc:creator>
  <cp:keywords/>
  <cp:lastModifiedBy>Nivedita Tiwari</cp:lastModifiedBy>
  <cp:revision>33</cp:revision>
  <dcterms:created xsi:type="dcterms:W3CDTF">2014-03-28T16:17:36Z</dcterms:created>
  <dcterms:modified xsi:type="dcterms:W3CDTF">2022-08-18T10:40:10Z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