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61" r:id="rId11"/>
  </p:sldIdLst>
  <p:sldSz cx="18288000" cy="10287000"/>
  <p:notesSz cx="6858000" cy="9144000"/>
  <p:embeddedFontLst>
    <p:embeddedFont>
      <p:font typeface="Hagrid" panose="020B0604020202020204" charset="0"/>
      <p:regular r:id="rId12"/>
    </p:embeddedFont>
    <p:embeddedFont>
      <p:font typeface="Madani Arabic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ARSAFIYA/eng-lab1-.git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73179" y="8233650"/>
            <a:ext cx="748830" cy="743384"/>
          </a:xfrm>
          <a:custGeom>
            <a:avLst/>
            <a:gdLst/>
            <a:ahLst/>
            <a:cxnLst/>
            <a:rect l="l" t="t" r="r" b="b"/>
            <a:pathLst>
              <a:path w="748830" h="743384">
                <a:moveTo>
                  <a:pt x="0" y="0"/>
                </a:moveTo>
                <a:lnTo>
                  <a:pt x="748830" y="0"/>
                </a:lnTo>
                <a:lnTo>
                  <a:pt x="748830" y="743384"/>
                </a:lnTo>
                <a:lnTo>
                  <a:pt x="0" y="74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17853" y="1754748"/>
            <a:ext cx="685415" cy="680430"/>
          </a:xfrm>
          <a:custGeom>
            <a:avLst/>
            <a:gdLst/>
            <a:ahLst/>
            <a:cxnLst/>
            <a:rect l="l" t="t" r="r" b="b"/>
            <a:pathLst>
              <a:path w="685415" h="680430">
                <a:moveTo>
                  <a:pt x="0" y="0"/>
                </a:moveTo>
                <a:lnTo>
                  <a:pt x="685415" y="0"/>
                </a:lnTo>
                <a:lnTo>
                  <a:pt x="685415" y="680430"/>
                </a:lnTo>
                <a:lnTo>
                  <a:pt x="0" y="68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49015" y="4650885"/>
            <a:ext cx="496224" cy="492615"/>
          </a:xfrm>
          <a:custGeom>
            <a:avLst/>
            <a:gdLst/>
            <a:ahLst/>
            <a:cxnLst/>
            <a:rect l="l" t="t" r="r" b="b"/>
            <a:pathLst>
              <a:path w="496224" h="492615">
                <a:moveTo>
                  <a:pt x="0" y="0"/>
                </a:moveTo>
                <a:lnTo>
                  <a:pt x="496224" y="0"/>
                </a:lnTo>
                <a:lnTo>
                  <a:pt x="496224" y="492615"/>
                </a:lnTo>
                <a:lnTo>
                  <a:pt x="0" y="492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889662" y="8376777"/>
            <a:ext cx="975655" cy="968559"/>
          </a:xfrm>
          <a:custGeom>
            <a:avLst/>
            <a:gdLst/>
            <a:ahLst/>
            <a:cxnLst/>
            <a:rect l="l" t="t" r="r" b="b"/>
            <a:pathLst>
              <a:path w="975655" h="968559">
                <a:moveTo>
                  <a:pt x="0" y="0"/>
                </a:moveTo>
                <a:lnTo>
                  <a:pt x="975655" y="0"/>
                </a:lnTo>
                <a:lnTo>
                  <a:pt x="975655" y="968559"/>
                </a:lnTo>
                <a:lnTo>
                  <a:pt x="0" y="96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38083" y="3168230"/>
            <a:ext cx="689591" cy="684575"/>
          </a:xfrm>
          <a:custGeom>
            <a:avLst/>
            <a:gdLst/>
            <a:ahLst/>
            <a:cxnLst/>
            <a:rect l="l" t="t" r="r" b="b"/>
            <a:pathLst>
              <a:path w="689591" h="684575">
                <a:moveTo>
                  <a:pt x="0" y="0"/>
                </a:moveTo>
                <a:lnTo>
                  <a:pt x="689591" y="0"/>
                </a:lnTo>
                <a:lnTo>
                  <a:pt x="689591" y="684575"/>
                </a:lnTo>
                <a:lnTo>
                  <a:pt x="0" y="684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567353" y="6194632"/>
            <a:ext cx="1015525" cy="1524921"/>
          </a:xfrm>
          <a:custGeom>
            <a:avLst/>
            <a:gdLst/>
            <a:ahLst/>
            <a:cxnLst/>
            <a:rect l="l" t="t" r="r" b="b"/>
            <a:pathLst>
              <a:path w="1015525" h="1524921">
                <a:moveTo>
                  <a:pt x="0" y="0"/>
                </a:moveTo>
                <a:lnTo>
                  <a:pt x="1015526" y="0"/>
                </a:lnTo>
                <a:lnTo>
                  <a:pt x="1015526" y="1524920"/>
                </a:lnTo>
                <a:lnTo>
                  <a:pt x="0" y="1524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929623" y="1498399"/>
            <a:ext cx="1505909" cy="1193127"/>
          </a:xfrm>
          <a:custGeom>
            <a:avLst/>
            <a:gdLst/>
            <a:ahLst/>
            <a:cxnLst/>
            <a:rect l="l" t="t" r="r" b="b"/>
            <a:pathLst>
              <a:path w="1505909" h="1193127">
                <a:moveTo>
                  <a:pt x="0" y="0"/>
                </a:moveTo>
                <a:lnTo>
                  <a:pt x="1505909" y="0"/>
                </a:lnTo>
                <a:lnTo>
                  <a:pt x="1505909" y="1193127"/>
                </a:lnTo>
                <a:lnTo>
                  <a:pt x="0" y="119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082059" y="6053555"/>
            <a:ext cx="8123882" cy="637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295"/>
              </a:lnSpc>
              <a:spcBef>
                <a:spcPct val="0"/>
              </a:spcBef>
            </a:pPr>
            <a:r>
              <a:rPr lang="en-US" sz="3782" dirty="0">
                <a:solidFill>
                  <a:srgbClr val="231F20"/>
                </a:solidFill>
                <a:latin typeface="Madani Arabic"/>
                <a:ea typeface="Madani Arabic"/>
                <a:cs typeface="Madani Arabic"/>
                <a:sym typeface="Madani Arabic"/>
                <a:rtl/>
              </a:rPr>
              <a:t>By: Safiya Ayash</a:t>
            </a:r>
            <a:endParaRPr lang="ar-EG" sz="3782" dirty="0">
              <a:solidFill>
                <a:srgbClr val="231F20"/>
              </a:solidFill>
              <a:latin typeface="Madani Arabic"/>
              <a:ea typeface="Madani Arabic"/>
              <a:cs typeface="Madani Arabic"/>
              <a:sym typeface="Madani Arabic"/>
              <a:rtl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45602" y="3858260"/>
            <a:ext cx="11196796" cy="12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1156"/>
              </a:lnSpc>
            </a:pPr>
            <a:r>
              <a:rPr lang="en-US" sz="4800" dirty="0">
                <a:solidFill>
                  <a:srgbClr val="6C3D7A"/>
                </a:solidFill>
                <a:latin typeface="Hagrid"/>
                <a:ea typeface="Hagrid"/>
                <a:cs typeface="+mj-cs"/>
                <a:sym typeface="Hagrid"/>
                <a:rtl/>
              </a:rPr>
              <a:t>Lab 01 – Git Basic commands</a:t>
            </a:r>
            <a:endParaRPr lang="ar-EG" sz="4800" dirty="0">
              <a:solidFill>
                <a:srgbClr val="6C3D7A"/>
              </a:solidFill>
              <a:latin typeface="Hagrid"/>
              <a:ea typeface="Hagrid"/>
              <a:cs typeface="+mj-cs"/>
              <a:sym typeface="Hagrid"/>
              <a:rtl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938185" y="6634209"/>
            <a:ext cx="8411630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500"/>
              </a:lnSpc>
              <a:spcBef>
                <a:spcPct val="0"/>
              </a:spcBef>
            </a:pPr>
            <a:r>
              <a:rPr lang="ar-EG" sz="2500" dirty="0">
                <a:solidFill>
                  <a:srgbClr val="231F20"/>
                </a:solidFill>
                <a:latin typeface="Madani Arabic"/>
                <a:ea typeface="Madani Arabic"/>
                <a:cs typeface="Madani Arabic"/>
                <a:sym typeface="Madani Arabic"/>
                <a:rtl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 rot="-7127580" flipH="1">
            <a:off x="15207063" y="318430"/>
            <a:ext cx="3790358" cy="4775255"/>
          </a:xfrm>
          <a:custGeom>
            <a:avLst/>
            <a:gdLst/>
            <a:ahLst/>
            <a:cxnLst/>
            <a:rect l="l" t="t" r="r" b="b"/>
            <a:pathLst>
              <a:path w="3790358" h="4775255">
                <a:moveTo>
                  <a:pt x="3790358" y="0"/>
                </a:moveTo>
                <a:lnTo>
                  <a:pt x="0" y="0"/>
                </a:lnTo>
                <a:lnTo>
                  <a:pt x="0" y="4775255"/>
                </a:lnTo>
                <a:lnTo>
                  <a:pt x="3790358" y="4775255"/>
                </a:lnTo>
                <a:lnTo>
                  <a:pt x="379035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597497">
            <a:off x="16311825" y="-1109539"/>
            <a:ext cx="2117359" cy="3076066"/>
          </a:xfrm>
          <a:custGeom>
            <a:avLst/>
            <a:gdLst/>
            <a:ahLst/>
            <a:cxnLst/>
            <a:rect l="l" t="t" r="r" b="b"/>
            <a:pathLst>
              <a:path w="2117359" h="3076066">
                <a:moveTo>
                  <a:pt x="0" y="0"/>
                </a:moveTo>
                <a:lnTo>
                  <a:pt x="2117359" y="0"/>
                </a:lnTo>
                <a:lnTo>
                  <a:pt x="2117359" y="3076067"/>
                </a:lnTo>
                <a:lnTo>
                  <a:pt x="0" y="3076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8535711" flipH="1">
            <a:off x="82911" y="-858326"/>
            <a:ext cx="3790358" cy="4775255"/>
          </a:xfrm>
          <a:custGeom>
            <a:avLst/>
            <a:gdLst/>
            <a:ahLst/>
            <a:cxnLst/>
            <a:rect l="l" t="t" r="r" b="b"/>
            <a:pathLst>
              <a:path w="3790358" h="4775255">
                <a:moveTo>
                  <a:pt x="3790359" y="0"/>
                </a:moveTo>
                <a:lnTo>
                  <a:pt x="0" y="0"/>
                </a:lnTo>
                <a:lnTo>
                  <a:pt x="0" y="4775254"/>
                </a:lnTo>
                <a:lnTo>
                  <a:pt x="3790359" y="4775254"/>
                </a:lnTo>
                <a:lnTo>
                  <a:pt x="379035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056190" y="2294335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1" y="0"/>
                </a:lnTo>
                <a:lnTo>
                  <a:pt x="829481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49240" y="8632617"/>
            <a:ext cx="630267" cy="625683"/>
          </a:xfrm>
          <a:custGeom>
            <a:avLst/>
            <a:gdLst/>
            <a:ahLst/>
            <a:cxnLst/>
            <a:rect l="l" t="t" r="r" b="b"/>
            <a:pathLst>
              <a:path w="630267" h="625683">
                <a:moveTo>
                  <a:pt x="0" y="0"/>
                </a:moveTo>
                <a:lnTo>
                  <a:pt x="630267" y="0"/>
                </a:lnTo>
                <a:lnTo>
                  <a:pt x="630267" y="625683"/>
                </a:lnTo>
                <a:lnTo>
                  <a:pt x="0" y="625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88369" y="4746871"/>
            <a:ext cx="630267" cy="625683"/>
          </a:xfrm>
          <a:custGeom>
            <a:avLst/>
            <a:gdLst/>
            <a:ahLst/>
            <a:cxnLst/>
            <a:rect l="l" t="t" r="r" b="b"/>
            <a:pathLst>
              <a:path w="630267" h="625683">
                <a:moveTo>
                  <a:pt x="0" y="0"/>
                </a:moveTo>
                <a:lnTo>
                  <a:pt x="630267" y="0"/>
                </a:lnTo>
                <a:lnTo>
                  <a:pt x="630267" y="625683"/>
                </a:lnTo>
                <a:lnTo>
                  <a:pt x="0" y="625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BB55DDC1-8398-185F-6155-33AD82A91FE4}"/>
              </a:ext>
            </a:extLst>
          </p:cNvPr>
          <p:cNvSpPr/>
          <p:nvPr/>
        </p:nvSpPr>
        <p:spPr>
          <a:xfrm rot="2180128">
            <a:off x="469722" y="5735188"/>
            <a:ext cx="3382411" cy="5856989"/>
          </a:xfrm>
          <a:custGeom>
            <a:avLst/>
            <a:gdLst/>
            <a:ahLst/>
            <a:cxnLst/>
            <a:rect l="l" t="t" r="r" b="b"/>
            <a:pathLst>
              <a:path w="3382411" h="5856989">
                <a:moveTo>
                  <a:pt x="0" y="0"/>
                </a:moveTo>
                <a:lnTo>
                  <a:pt x="3382411" y="0"/>
                </a:lnTo>
                <a:lnTo>
                  <a:pt x="3382411" y="5856989"/>
                </a:lnTo>
                <a:lnTo>
                  <a:pt x="0" y="58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F3CF168-B3E0-70EF-345A-73BE160EF01F}"/>
              </a:ext>
            </a:extLst>
          </p:cNvPr>
          <p:cNvSpPr/>
          <p:nvPr/>
        </p:nvSpPr>
        <p:spPr>
          <a:xfrm>
            <a:off x="3611317" y="1531238"/>
            <a:ext cx="1505909" cy="1193127"/>
          </a:xfrm>
          <a:custGeom>
            <a:avLst/>
            <a:gdLst/>
            <a:ahLst/>
            <a:cxnLst/>
            <a:rect l="l" t="t" r="r" b="b"/>
            <a:pathLst>
              <a:path w="1505909" h="1193127">
                <a:moveTo>
                  <a:pt x="0" y="0"/>
                </a:moveTo>
                <a:lnTo>
                  <a:pt x="1505909" y="0"/>
                </a:lnTo>
                <a:lnTo>
                  <a:pt x="1505909" y="1193127"/>
                </a:lnTo>
                <a:lnTo>
                  <a:pt x="0" y="1193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3D4B1D-E84C-87C1-0790-1E99024A9471}"/>
              </a:ext>
            </a:extLst>
          </p:cNvPr>
          <p:cNvSpPr txBox="1"/>
          <p:nvPr/>
        </p:nvSpPr>
        <p:spPr>
          <a:xfrm>
            <a:off x="12420600" y="3795709"/>
            <a:ext cx="612423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رابط الجيت هب :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9BCD1E27-086D-CA3E-864B-6992188E9531}"/>
              </a:ext>
            </a:extLst>
          </p:cNvPr>
          <p:cNvSpPr txBox="1"/>
          <p:nvPr/>
        </p:nvSpPr>
        <p:spPr>
          <a:xfrm>
            <a:off x="8077200" y="6611349"/>
            <a:ext cx="32004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spc="300" dirty="0">
                <a:solidFill>
                  <a:schemeClr val="accent4">
                    <a:lumMod val="75000"/>
                  </a:schemeClr>
                </a:solidFill>
              </a:rPr>
              <a:t>THANKS</a:t>
            </a:r>
            <a:endParaRPr lang="ar-SA" sz="6600" spc="3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C34DC0B-6097-FE32-6CA2-F97FCA45E1ED}"/>
              </a:ext>
            </a:extLst>
          </p:cNvPr>
          <p:cNvSpPr txBox="1"/>
          <p:nvPr/>
        </p:nvSpPr>
        <p:spPr>
          <a:xfrm>
            <a:off x="5028821" y="3781387"/>
            <a:ext cx="84116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hlinkClick r:id="rId8"/>
              </a:rPr>
              <a:t>https://github.com/AMARSAFIYA/eng-lab1-</a:t>
            </a:r>
            <a:endParaRPr lang="ar-SA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/>
          <p:cNvSpPr/>
          <p:nvPr/>
        </p:nvSpPr>
        <p:spPr>
          <a:xfrm>
            <a:off x="5222465" y="9105901"/>
            <a:ext cx="644935" cy="685800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1" y="0"/>
                </a:lnTo>
                <a:lnTo>
                  <a:pt x="829481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41045" y="4269481"/>
            <a:ext cx="687755" cy="646331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7378225">
            <a:off x="-769120" y="-729012"/>
            <a:ext cx="3779003" cy="4760949"/>
          </a:xfrm>
          <a:custGeom>
            <a:avLst/>
            <a:gdLst/>
            <a:ahLst/>
            <a:cxnLst/>
            <a:rect l="l" t="t" r="r" b="b"/>
            <a:pathLst>
              <a:path w="3779003" h="4760949">
                <a:moveTo>
                  <a:pt x="0" y="0"/>
                </a:moveTo>
                <a:lnTo>
                  <a:pt x="3779003" y="0"/>
                </a:lnTo>
                <a:lnTo>
                  <a:pt x="3779003" y="4760949"/>
                </a:lnTo>
                <a:lnTo>
                  <a:pt x="0" y="4760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FC2F4C7D-134F-1387-255B-449185A068EA}"/>
              </a:ext>
            </a:extLst>
          </p:cNvPr>
          <p:cNvSpPr txBox="1"/>
          <p:nvPr/>
        </p:nvSpPr>
        <p:spPr>
          <a:xfrm>
            <a:off x="13793818" y="2595899"/>
            <a:ext cx="312420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spc="300" dirty="0">
                <a:solidFill>
                  <a:schemeClr val="accent4">
                    <a:lumMod val="75000"/>
                  </a:schemeClr>
                </a:solidFill>
              </a:rPr>
              <a:t>مقدمة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07EC60CA-F883-F36E-D97B-04C55E00E96A}"/>
              </a:ext>
            </a:extLst>
          </p:cNvPr>
          <p:cNvSpPr txBox="1"/>
          <p:nvPr/>
        </p:nvSpPr>
        <p:spPr>
          <a:xfrm>
            <a:off x="9525000" y="4548275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هذا يوضح خطوات تنفيذ أوامر جيت داخل مشروع  </a:t>
            </a:r>
            <a:r>
              <a:rPr lang="en-US" sz="3600" dirty="0"/>
              <a:t>  </a:t>
            </a:r>
            <a:endParaRPr lang="ar-SA" sz="3600" dirty="0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4795ED1C-D2C4-3EAA-DC75-83A17F414B11}"/>
              </a:ext>
            </a:extLst>
          </p:cNvPr>
          <p:cNvSpPr txBox="1"/>
          <p:nvPr/>
        </p:nvSpPr>
        <p:spPr>
          <a:xfrm>
            <a:off x="8860651" y="4548276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lab1</a:t>
            </a:r>
            <a:endParaRPr lang="ar-SA" sz="3600" dirty="0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0B8E75E5-145F-D74F-A71E-186F057797F5}"/>
              </a:ext>
            </a:extLst>
          </p:cNvPr>
          <p:cNvSpPr txBox="1"/>
          <p:nvPr/>
        </p:nvSpPr>
        <p:spPr>
          <a:xfrm>
            <a:off x="15468600" y="5394494"/>
            <a:ext cx="6934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/>
              <a:t>ثم رفعه إلى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E66C791A-05F2-318B-0D16-7CF5950F5E2E}"/>
              </a:ext>
            </a:extLst>
          </p:cNvPr>
          <p:cNvSpPr txBox="1"/>
          <p:nvPr/>
        </p:nvSpPr>
        <p:spPr>
          <a:xfrm>
            <a:off x="13999350" y="5402114"/>
            <a:ext cx="2133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GitHub</a:t>
            </a:r>
            <a:endParaRPr lang="ar-SA" sz="3600" dirty="0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621C2A5B-C3B7-3963-6E0F-83DDE3067D71}"/>
              </a:ext>
            </a:extLst>
          </p:cNvPr>
          <p:cNvSpPr/>
          <p:nvPr/>
        </p:nvSpPr>
        <p:spPr>
          <a:xfrm>
            <a:off x="2929623" y="1498399"/>
            <a:ext cx="1505909" cy="1193127"/>
          </a:xfrm>
          <a:custGeom>
            <a:avLst/>
            <a:gdLst/>
            <a:ahLst/>
            <a:cxnLst/>
            <a:rect l="l" t="t" r="r" b="b"/>
            <a:pathLst>
              <a:path w="1505909" h="1193127">
                <a:moveTo>
                  <a:pt x="0" y="0"/>
                </a:moveTo>
                <a:lnTo>
                  <a:pt x="1505909" y="0"/>
                </a:lnTo>
                <a:lnTo>
                  <a:pt x="1505909" y="1193127"/>
                </a:lnTo>
                <a:lnTo>
                  <a:pt x="0" y="1193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EA521CA7-9578-8BBB-0D50-78A2D0641B81}"/>
              </a:ext>
            </a:extLst>
          </p:cNvPr>
          <p:cNvSpPr/>
          <p:nvPr/>
        </p:nvSpPr>
        <p:spPr>
          <a:xfrm rot="2180128">
            <a:off x="469722" y="5735188"/>
            <a:ext cx="3382411" cy="5856989"/>
          </a:xfrm>
          <a:custGeom>
            <a:avLst/>
            <a:gdLst/>
            <a:ahLst/>
            <a:cxnLst/>
            <a:rect l="l" t="t" r="r" b="b"/>
            <a:pathLst>
              <a:path w="3382411" h="5856989">
                <a:moveTo>
                  <a:pt x="0" y="0"/>
                </a:moveTo>
                <a:lnTo>
                  <a:pt x="3382411" y="0"/>
                </a:lnTo>
                <a:lnTo>
                  <a:pt x="3382411" y="5856989"/>
                </a:lnTo>
                <a:lnTo>
                  <a:pt x="0" y="585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73C53B08-3E9C-3480-BB7B-91B9C0782119}"/>
              </a:ext>
            </a:extLst>
          </p:cNvPr>
          <p:cNvSpPr/>
          <p:nvPr/>
        </p:nvSpPr>
        <p:spPr>
          <a:xfrm rot="14472420" flipH="1">
            <a:off x="16176212" y="-105560"/>
            <a:ext cx="3790358" cy="4775255"/>
          </a:xfrm>
          <a:custGeom>
            <a:avLst/>
            <a:gdLst/>
            <a:ahLst/>
            <a:cxnLst/>
            <a:rect l="l" t="t" r="r" b="b"/>
            <a:pathLst>
              <a:path w="3790358" h="4775255">
                <a:moveTo>
                  <a:pt x="3790358" y="0"/>
                </a:moveTo>
                <a:lnTo>
                  <a:pt x="0" y="0"/>
                </a:lnTo>
                <a:lnTo>
                  <a:pt x="0" y="4775255"/>
                </a:lnTo>
                <a:lnTo>
                  <a:pt x="3790358" y="4775255"/>
                </a:lnTo>
                <a:lnTo>
                  <a:pt x="379035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13DF53F6-059A-EB30-2D01-5C20607FFFFE}"/>
              </a:ext>
            </a:extLst>
          </p:cNvPr>
          <p:cNvSpPr/>
          <p:nvPr/>
        </p:nvSpPr>
        <p:spPr>
          <a:xfrm rot="13002503">
            <a:off x="16311825" y="-1109539"/>
            <a:ext cx="2117359" cy="3076066"/>
          </a:xfrm>
          <a:custGeom>
            <a:avLst/>
            <a:gdLst/>
            <a:ahLst/>
            <a:cxnLst/>
            <a:rect l="l" t="t" r="r" b="b"/>
            <a:pathLst>
              <a:path w="2117359" h="3076066">
                <a:moveTo>
                  <a:pt x="0" y="0"/>
                </a:moveTo>
                <a:lnTo>
                  <a:pt x="2117359" y="0"/>
                </a:lnTo>
                <a:lnTo>
                  <a:pt x="2117359" y="3076067"/>
                </a:lnTo>
                <a:lnTo>
                  <a:pt x="0" y="30760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D902E8FB-A7FB-869A-066C-5E8705EE3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29100"/>
            <a:ext cx="12237994" cy="449580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296C061E-9713-EC0A-6278-6BFAACBAB1B6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F934EFD-2FE5-17DB-EB07-B42B4D4C6B6C}"/>
              </a:ext>
            </a:extLst>
          </p:cNvPr>
          <p:cNvSpPr txBox="1"/>
          <p:nvPr/>
        </p:nvSpPr>
        <p:spPr>
          <a:xfrm>
            <a:off x="10439401" y="2476500"/>
            <a:ext cx="4419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    </a:t>
            </a:r>
            <a:r>
              <a:rPr lang="en-US" sz="3200" dirty="0"/>
              <a:t> lab1 </a:t>
            </a:r>
            <a:r>
              <a:rPr lang="ar-SA" sz="3200" dirty="0"/>
              <a:t>انشاء مجلد جديد باسم </a:t>
            </a:r>
            <a:r>
              <a:rPr lang="en-US" sz="3200" dirty="0"/>
              <a:t>  </a:t>
            </a:r>
            <a:endParaRPr lang="ar-SA" sz="3200" dirty="0"/>
          </a:p>
          <a:p>
            <a:r>
              <a:rPr lang="ar-SA" sz="3200" dirty="0"/>
              <a:t>ثم تهيئة                            </a:t>
            </a:r>
            <a:r>
              <a:rPr lang="en-US" sz="3200" dirty="0"/>
              <a:t> </a:t>
            </a:r>
            <a:endParaRPr lang="ar-SA" sz="3200" dirty="0"/>
          </a:p>
          <a:p>
            <a:endParaRPr lang="ar-SA" sz="3200" dirty="0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9DC8D434-E94C-D537-8DF7-1D9AF639761D}"/>
              </a:ext>
            </a:extLst>
          </p:cNvPr>
          <p:cNvSpPr txBox="1"/>
          <p:nvPr/>
        </p:nvSpPr>
        <p:spPr>
          <a:xfrm>
            <a:off x="13030200" y="2905399"/>
            <a:ext cx="762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git</a:t>
            </a:r>
            <a:endParaRPr lang="ar-SA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16A19-6476-7CD3-F51B-B7F9C1690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C89EE86-C0A0-FE00-C4E4-76BDBACFF9BF}"/>
              </a:ext>
            </a:extLst>
          </p:cNvPr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A67F196-C9CB-8DF2-971B-AA394E022354}"/>
              </a:ext>
            </a:extLst>
          </p:cNvPr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388C549-204B-1A84-9971-5136D120FDFC}"/>
              </a:ext>
            </a:extLst>
          </p:cNvPr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3978176-68A1-8DD8-A344-EC04B3D7D74B}"/>
              </a:ext>
            </a:extLst>
          </p:cNvPr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6512B1CE-C20C-EDB6-CFBE-C59F7FCCF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0" y="4610621"/>
            <a:ext cx="12237994" cy="3732757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561E992E-DC15-8900-F25F-8869AA3ECB0C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AE39A60-267B-33DA-6A73-3B73BA775E19}"/>
              </a:ext>
            </a:extLst>
          </p:cNvPr>
          <p:cNvSpPr txBox="1"/>
          <p:nvPr/>
        </p:nvSpPr>
        <p:spPr>
          <a:xfrm>
            <a:off x="8862197" y="3040961"/>
            <a:ext cx="640080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 هذا الامر لتحديد اسم المستخدم وعنوان البريد المرتبط بجميع عمليات                           </a:t>
            </a:r>
            <a:r>
              <a:rPr lang="en-US" sz="3200" dirty="0"/>
              <a:t> </a:t>
            </a:r>
            <a:endParaRPr lang="ar-SA" sz="3200" dirty="0"/>
          </a:p>
          <a:p>
            <a:endParaRPr lang="ar-SA" sz="3200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D252D52-C78E-0333-6CD7-0455AA300166}"/>
              </a:ext>
            </a:extLst>
          </p:cNvPr>
          <p:cNvSpPr txBox="1"/>
          <p:nvPr/>
        </p:nvSpPr>
        <p:spPr>
          <a:xfrm>
            <a:off x="11233115" y="3511125"/>
            <a:ext cx="829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Git </a:t>
            </a:r>
            <a:endParaRPr lang="ar-SA" sz="3200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96340B8-1AAA-1E4E-3DC5-20C7B0262CF5}"/>
              </a:ext>
            </a:extLst>
          </p:cNvPr>
          <p:cNvSpPr txBox="1"/>
          <p:nvPr/>
        </p:nvSpPr>
        <p:spPr>
          <a:xfrm>
            <a:off x="9635767" y="3476098"/>
            <a:ext cx="192799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ثم عرضها</a:t>
            </a:r>
          </a:p>
        </p:txBody>
      </p:sp>
    </p:spTree>
    <p:extLst>
      <p:ext uri="{BB962C8B-B14F-4D97-AF65-F5344CB8AC3E}">
        <p14:creationId xmlns:p14="http://schemas.microsoft.com/office/powerpoint/2010/main" val="415852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F9971-B00C-6762-7EE4-FBB8B644F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32A2E610-AD79-1DD8-A461-71D83DAF7E76}"/>
              </a:ext>
            </a:extLst>
          </p:cNvPr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52377F5-1DDA-D404-1C3B-C3356B0F099B}"/>
              </a:ext>
            </a:extLst>
          </p:cNvPr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10D58C4-B07D-5A3D-BCAA-2EA3D48385BD}"/>
              </a:ext>
            </a:extLst>
          </p:cNvPr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C080949-93A4-CB00-C0D2-C2D49BE6E5F9}"/>
              </a:ext>
            </a:extLst>
          </p:cNvPr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520E64D8-FDA5-E2DE-01C3-3D2098F58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4201479"/>
            <a:ext cx="13609595" cy="4742498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72488C2-7117-12F1-E5AC-3BB8D38E941D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C7BAC7DF-2DF6-275E-72B1-182587DD7577}"/>
              </a:ext>
            </a:extLst>
          </p:cNvPr>
          <p:cNvSpPr txBox="1"/>
          <p:nvPr/>
        </p:nvSpPr>
        <p:spPr>
          <a:xfrm>
            <a:off x="5330467" y="3012781"/>
            <a:ext cx="1053859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انشاء ملف نصي ثم عرض حالة المشروع وتحديد الملفات التي تم تعديلها </a:t>
            </a:r>
            <a:r>
              <a:rPr lang="ar-SA" sz="3200" dirty="0" err="1"/>
              <a:t>أوإنشاؤها</a:t>
            </a:r>
            <a:r>
              <a:rPr lang="ar-SA" sz="3200" dirty="0"/>
              <a:t> ولم تتم مراقبتها, بعد ذلك أضفت الملف إلى منطقة التهيئة </a:t>
            </a:r>
          </a:p>
        </p:txBody>
      </p:sp>
    </p:spTree>
    <p:extLst>
      <p:ext uri="{BB962C8B-B14F-4D97-AF65-F5344CB8AC3E}">
        <p14:creationId xmlns:p14="http://schemas.microsoft.com/office/powerpoint/2010/main" val="30768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44034-E1F2-5294-5888-8229912A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121B83C-7482-7AC0-EBAA-6942D0DB6817}"/>
              </a:ext>
            </a:extLst>
          </p:cNvPr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2A78948-06E2-274A-EF0C-333E1C3D5371}"/>
              </a:ext>
            </a:extLst>
          </p:cNvPr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2FBFB15-72E9-DF05-86F4-D73B991722BF}"/>
              </a:ext>
            </a:extLst>
          </p:cNvPr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D14F1B9-F338-9D50-12C1-9C883B2D1ECF}"/>
              </a:ext>
            </a:extLst>
          </p:cNvPr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50CF9B46-3B87-4247-47F3-A75E11747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4201479"/>
            <a:ext cx="13106400" cy="4742498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E8B6624-0880-414D-1B3A-86619BE9CD67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A536650-158D-6492-8460-6FE7EAE677E5}"/>
              </a:ext>
            </a:extLst>
          </p:cNvPr>
          <p:cNvSpPr txBox="1"/>
          <p:nvPr/>
        </p:nvSpPr>
        <p:spPr>
          <a:xfrm>
            <a:off x="8991600" y="3251217"/>
            <a:ext cx="105385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هنا تم تسجيل التعديلات واستعراض السجل</a:t>
            </a:r>
          </a:p>
        </p:txBody>
      </p:sp>
    </p:spTree>
    <p:extLst>
      <p:ext uri="{BB962C8B-B14F-4D97-AF65-F5344CB8AC3E}">
        <p14:creationId xmlns:p14="http://schemas.microsoft.com/office/powerpoint/2010/main" val="33864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86B64-2B33-B1DE-0D2D-9AD1ABFBB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59B80CB-1311-8861-58BD-B473456C0E2D}"/>
              </a:ext>
            </a:extLst>
          </p:cNvPr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6736F6-8A47-B621-749C-B7169BBFFBCB}"/>
              </a:ext>
            </a:extLst>
          </p:cNvPr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C95B725-54D8-5DA1-CBB4-EEE2028BD760}"/>
              </a:ext>
            </a:extLst>
          </p:cNvPr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A5C057E-78F9-DF9D-FABA-60201A2FF64C}"/>
              </a:ext>
            </a:extLst>
          </p:cNvPr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7146E781-A2A9-6A07-04AC-98DF49F4B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28" y="3854915"/>
            <a:ext cx="14325600" cy="5269425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4E48778D-2921-F462-B3DB-9092DA5995BE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2D1B6C2-58A7-09B3-23DE-CF039D3B3712}"/>
              </a:ext>
            </a:extLst>
          </p:cNvPr>
          <p:cNvSpPr txBox="1"/>
          <p:nvPr/>
        </p:nvSpPr>
        <p:spPr>
          <a:xfrm>
            <a:off x="3870136" y="2474172"/>
            <a:ext cx="108131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 تم انشاء فرع جديد والعمل فيه وانشاء ملف نصي ثم اظهار الملفات غير المتعقبة واضافة ملف ثم ازالته من منطقة التهيئة ,  وأخيرا عرض الملفات التي يتابعها جيت</a:t>
            </a:r>
          </a:p>
        </p:txBody>
      </p:sp>
    </p:spTree>
    <p:extLst>
      <p:ext uri="{BB962C8B-B14F-4D97-AF65-F5344CB8AC3E}">
        <p14:creationId xmlns:p14="http://schemas.microsoft.com/office/powerpoint/2010/main" val="7158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C54CD2-3187-B31C-8FAC-93531B1A2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58B9F04-030E-2523-51FC-9E76F14D8836}"/>
              </a:ext>
            </a:extLst>
          </p:cNvPr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7EFFEDC-F021-9969-7BC7-2B72770E1976}"/>
              </a:ext>
            </a:extLst>
          </p:cNvPr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F81FBD1-7560-789C-76A9-0E8CA1FC833F}"/>
              </a:ext>
            </a:extLst>
          </p:cNvPr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8D40298-6377-9A26-2F2F-73B049085C96}"/>
              </a:ext>
            </a:extLst>
          </p:cNvPr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2759262A-AA1C-544E-FCEF-9A7198BAE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54915"/>
            <a:ext cx="14706600" cy="5269425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916178EB-17E6-F205-B66A-07FAE9A26CB2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95DF1EA-F3D7-58F3-DC15-887CB6F62CF2}"/>
              </a:ext>
            </a:extLst>
          </p:cNvPr>
          <p:cNvSpPr txBox="1"/>
          <p:nvPr/>
        </p:nvSpPr>
        <p:spPr>
          <a:xfrm>
            <a:off x="4614050" y="2472084"/>
            <a:ext cx="108131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انشاء فرع جديد والانتقال اليه مباشره ثم اظهار جميع الفروع الي عندي ومحاولة دمج فرعين لكن فشل لأنه لا يوجد أي تغيير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459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5BD69-458C-39FE-F97D-AB758EE1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B50B265-AC99-3E5E-DC96-98A7A85E65DE}"/>
              </a:ext>
            </a:extLst>
          </p:cNvPr>
          <p:cNvSpPr/>
          <p:nvPr/>
        </p:nvSpPr>
        <p:spPr>
          <a:xfrm rot="-1591602">
            <a:off x="15777455" y="6400836"/>
            <a:ext cx="2385038" cy="4127950"/>
          </a:xfrm>
          <a:custGeom>
            <a:avLst/>
            <a:gdLst/>
            <a:ahLst/>
            <a:cxnLst/>
            <a:rect l="l" t="t" r="r" b="b"/>
            <a:pathLst>
              <a:path w="2385038" h="4127950">
                <a:moveTo>
                  <a:pt x="0" y="0"/>
                </a:moveTo>
                <a:lnTo>
                  <a:pt x="2385037" y="0"/>
                </a:lnTo>
                <a:lnTo>
                  <a:pt x="2385037" y="4127950"/>
                </a:lnTo>
                <a:lnTo>
                  <a:pt x="0" y="412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3C7D5DA-A2B7-1982-7F5B-F3569F2F1E40}"/>
              </a:ext>
            </a:extLst>
          </p:cNvPr>
          <p:cNvSpPr/>
          <p:nvPr/>
        </p:nvSpPr>
        <p:spPr>
          <a:xfrm>
            <a:off x="13582818" y="9105417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D1480D-BB90-81A9-F0DD-188908BBE700}"/>
              </a:ext>
            </a:extLst>
          </p:cNvPr>
          <p:cNvSpPr/>
          <p:nvPr/>
        </p:nvSpPr>
        <p:spPr>
          <a:xfrm>
            <a:off x="4020791" y="1343023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D80334-5E36-9BD3-2F54-A75AD351FF6A}"/>
              </a:ext>
            </a:extLst>
          </p:cNvPr>
          <p:cNvSpPr/>
          <p:nvPr/>
        </p:nvSpPr>
        <p:spPr>
          <a:xfrm rot="7378225">
            <a:off x="-175599" y="-478607"/>
            <a:ext cx="3545451" cy="4466710"/>
          </a:xfrm>
          <a:custGeom>
            <a:avLst/>
            <a:gdLst/>
            <a:ahLst/>
            <a:cxnLst/>
            <a:rect l="l" t="t" r="r" b="b"/>
            <a:pathLst>
              <a:path w="3545451" h="4466710">
                <a:moveTo>
                  <a:pt x="0" y="0"/>
                </a:moveTo>
                <a:lnTo>
                  <a:pt x="3545452" y="0"/>
                </a:lnTo>
                <a:lnTo>
                  <a:pt x="3545452" y="4466710"/>
                </a:lnTo>
                <a:lnTo>
                  <a:pt x="0" y="4466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0534E852-DAEF-0D8A-7DDE-9881D36B7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3854915"/>
            <a:ext cx="14478000" cy="5269425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52BDC5E2-5D13-D998-B2D3-E625A8AB3637}"/>
              </a:ext>
            </a:extLst>
          </p:cNvPr>
          <p:cNvSpPr/>
          <p:nvPr/>
        </p:nvSpPr>
        <p:spPr>
          <a:xfrm>
            <a:off x="16764000" y="2189332"/>
            <a:ext cx="829482" cy="823449"/>
          </a:xfrm>
          <a:custGeom>
            <a:avLst/>
            <a:gdLst/>
            <a:ahLst/>
            <a:cxnLst/>
            <a:rect l="l" t="t" r="r" b="b"/>
            <a:pathLst>
              <a:path w="829482" h="823449">
                <a:moveTo>
                  <a:pt x="0" y="0"/>
                </a:moveTo>
                <a:lnTo>
                  <a:pt x="829482" y="0"/>
                </a:lnTo>
                <a:lnTo>
                  <a:pt x="829482" y="823449"/>
                </a:lnTo>
                <a:lnTo>
                  <a:pt x="0" y="823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A613CEA1-C246-F44F-5261-9486049C967C}"/>
              </a:ext>
            </a:extLst>
          </p:cNvPr>
          <p:cNvSpPr txBox="1"/>
          <p:nvPr/>
        </p:nvSpPr>
        <p:spPr>
          <a:xfrm>
            <a:off x="4614050" y="2472084"/>
            <a:ext cx="1081319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dirty="0"/>
              <a:t>انتقلت الى الفرع  الأساسي  وبعدين دمجت الفرعين الأول والحالي ثم عرض محتوى الملف للتأكد انه تم الدمج تماما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305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161</Words>
  <Application>Microsoft Office PowerPoint</Application>
  <PresentationFormat>مخصص</PresentationFormat>
  <Paragraphs>22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Madani Arabic</vt:lpstr>
      <vt:lpstr>Calibri</vt:lpstr>
      <vt:lpstr>Hagrid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بنفسجي بتصميم حديث لمشروع جماعي</dc:title>
  <dc:creator>Safiya Ayash</dc:creator>
  <cp:lastModifiedBy>Safiya Ayash</cp:lastModifiedBy>
  <cp:revision>3</cp:revision>
  <dcterms:created xsi:type="dcterms:W3CDTF">2006-08-16T00:00:00Z</dcterms:created>
  <dcterms:modified xsi:type="dcterms:W3CDTF">2025-07-25T15:34:39Z</dcterms:modified>
  <dc:identifier>DAGuHuTfZzQ</dc:identifier>
</cp:coreProperties>
</file>