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87" r:id="rId6"/>
    <p:sldId id="270" r:id="rId7"/>
    <p:sldId id="260" r:id="rId8"/>
    <p:sldId id="263" r:id="rId9"/>
    <p:sldId id="283" r:id="rId10"/>
    <p:sldId id="282" r:id="rId11"/>
    <p:sldId id="275" r:id="rId12"/>
    <p:sldId id="284" r:id="rId13"/>
    <p:sldId id="285" r:id="rId14"/>
    <p:sldId id="286" r:id="rId15"/>
    <p:sldId id="268"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C7B018BB-80A7-4F77-B60F-C8B233D01FF8}" styleName="">
    <a:tblBg/>
    <a:wholeTbl>
      <a:tcTxStyle b="off" i="off">
        <a:fontRef idx="min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CECDD"/>
          </a:solidFill>
        </a:fill>
      </a:tcStyle>
    </a:wholeTbl>
    <a:band2H>
      <a:tcTxStyle/>
      <a:tcStyle>
        <a:tcBdr/>
        <a:fill>
          <a:solidFill>
            <a:srgbClr val="F6F6EF"/>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EEE7283C-3CF3-47DC-8721-378D4A62B228}" styleName="">
    <a:tblBg/>
    <a:wholeTbl>
      <a:tcTxStyle b="off" i="off">
        <a:fontRef idx="min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CD1"/>
          </a:solidFill>
        </a:fill>
      </a:tcStyle>
    </a:wholeTbl>
    <a:band2H>
      <a:tcTxStyle/>
      <a:tcStyle>
        <a:tcBdr/>
        <a:fill>
          <a:solidFill>
            <a:srgbClr val="E6E7E9"/>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A"/>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2"/>
        </a:fontRef>
        <a:schemeClr val="accent2"/>
      </a:tcTxStyle>
      <a:tcStyle>
        <a:tcBdr>
          <a:left>
            <a:ln w="12700" cap="flat">
              <a:noFill/>
              <a:miter lim="400000"/>
            </a:ln>
          </a:left>
          <a:right>
            <a:ln w="12700" cap="flat">
              <a:noFill/>
              <a:miter lim="400000"/>
            </a:ln>
          </a:right>
          <a:top>
            <a:ln w="508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chemeClr val="accent2"/>
              </a:solidFill>
              <a:prstDash val="solid"/>
              <a:round/>
            </a:ln>
          </a:top>
          <a:bottom>
            <a:ln w="25400" cap="flat">
              <a:solidFill>
                <a:schemeClr val="accent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2"/>
        </a:fontRef>
        <a:schemeClr val="accent2"/>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CD2"/>
          </a:solidFill>
        </a:fill>
      </a:tcStyle>
    </a:wholeTbl>
    <a:band2H>
      <a:tcTxStyle/>
      <a:tcStyle>
        <a:tcBdr/>
        <a:fill>
          <a:solidFill>
            <a:srgbClr val="E6E7E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2"/>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2"/>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2"/>
          </a:solidFill>
        </a:fill>
      </a:tcStyle>
    </a:firstRow>
  </a:tblStyle>
  <a:tblStyle styleId="{2708684C-4D16-4618-839F-0558EEFCDFE6}" styleName="">
    <a:tblBg/>
    <a:wholeTbl>
      <a:tcTxStyle b="off"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wholeTbl>
    <a:band2H>
      <a:tcTxStyle/>
      <a:tcStyle>
        <a:tcBdr/>
        <a:fill>
          <a:solidFill>
            <a:schemeClr val="accent3">
              <a:lumOff val="44000"/>
            </a:schemeClr>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508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254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43"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B8E634-3454-4413-A39A-7AA34B525CE0}" type="doc">
      <dgm:prSet loTypeId="urn:microsoft.com/office/officeart/2005/8/layout/matrix3" loCatId="matrix" qsTypeId="urn:microsoft.com/office/officeart/2005/8/quickstyle/simple1" qsCatId="simple" csTypeId="urn:microsoft.com/office/officeart/2005/8/colors/accent4_2" csCatId="accent4"/>
      <dgm:spPr/>
      <dgm:t>
        <a:bodyPr/>
        <a:lstStyle/>
        <a:p>
          <a:endParaRPr lang="en-IN"/>
        </a:p>
      </dgm:t>
    </dgm:pt>
    <dgm:pt modelId="{CDE69B0C-BE66-4DD7-BE16-9A0E6274B578}">
      <dgm:prSet/>
      <dgm:spPr/>
      <dgm:t>
        <a:bodyPr/>
        <a:lstStyle/>
        <a:p>
          <a:r>
            <a:rPr lang="en-US" b="0" i="0" dirty="0"/>
            <a:t>Security vulnerabilities (fraud, tampering).</a:t>
          </a:r>
          <a:endParaRPr lang="en-IN" dirty="0"/>
        </a:p>
      </dgm:t>
    </dgm:pt>
    <dgm:pt modelId="{96CDCFC6-76AE-46E1-B9E9-FD0BA8609AEB}" type="parTrans" cxnId="{D86BFFA5-A705-4A8F-AEC6-0C201DEC5122}">
      <dgm:prSet/>
      <dgm:spPr/>
      <dgm:t>
        <a:bodyPr/>
        <a:lstStyle/>
        <a:p>
          <a:endParaRPr lang="en-IN"/>
        </a:p>
      </dgm:t>
    </dgm:pt>
    <dgm:pt modelId="{D42FFD4C-5CF3-4AF4-8697-7EDA035B96F7}" type="sibTrans" cxnId="{D86BFFA5-A705-4A8F-AEC6-0C201DEC5122}">
      <dgm:prSet/>
      <dgm:spPr/>
      <dgm:t>
        <a:bodyPr/>
        <a:lstStyle/>
        <a:p>
          <a:endParaRPr lang="en-IN"/>
        </a:p>
      </dgm:t>
    </dgm:pt>
    <dgm:pt modelId="{AF9BF1D8-A9D5-424D-9258-56C5676B482B}">
      <dgm:prSet/>
      <dgm:spPr/>
      <dgm:t>
        <a:bodyPr/>
        <a:lstStyle/>
        <a:p>
          <a:r>
            <a:rPr lang="en-US" b="0" i="0" dirty="0"/>
            <a:t>Lack of transparency.</a:t>
          </a:r>
          <a:endParaRPr lang="en-IN" dirty="0"/>
        </a:p>
      </dgm:t>
    </dgm:pt>
    <dgm:pt modelId="{3635E1F6-CD30-487A-8427-64749181B78F}" type="parTrans" cxnId="{41558939-865A-4A6C-9724-C95044B40EE5}">
      <dgm:prSet/>
      <dgm:spPr/>
      <dgm:t>
        <a:bodyPr/>
        <a:lstStyle/>
        <a:p>
          <a:endParaRPr lang="en-IN"/>
        </a:p>
      </dgm:t>
    </dgm:pt>
    <dgm:pt modelId="{3A676C94-96D6-4214-9C72-ECA9CE2BFA0D}" type="sibTrans" cxnId="{41558939-865A-4A6C-9724-C95044B40EE5}">
      <dgm:prSet/>
      <dgm:spPr/>
      <dgm:t>
        <a:bodyPr/>
        <a:lstStyle/>
        <a:p>
          <a:endParaRPr lang="en-IN"/>
        </a:p>
      </dgm:t>
    </dgm:pt>
    <dgm:pt modelId="{39DA5EE0-AD74-478D-A10C-9AC8BA911BEF}">
      <dgm:prSet/>
      <dgm:spPr/>
      <dgm:t>
        <a:bodyPr/>
        <a:lstStyle/>
        <a:p>
          <a:r>
            <a:rPr lang="en-US" b="0" i="0"/>
            <a:t>Limited accessibility.</a:t>
          </a:r>
          <a:endParaRPr lang="en-IN"/>
        </a:p>
      </dgm:t>
    </dgm:pt>
    <dgm:pt modelId="{7256D291-358B-4B4B-824D-76E45A0FDBB4}" type="parTrans" cxnId="{4D71BD13-7885-4F33-9EEB-2809ED14A305}">
      <dgm:prSet/>
      <dgm:spPr/>
      <dgm:t>
        <a:bodyPr/>
        <a:lstStyle/>
        <a:p>
          <a:endParaRPr lang="en-IN"/>
        </a:p>
      </dgm:t>
    </dgm:pt>
    <dgm:pt modelId="{16787C4F-CF44-428A-A1D9-CEF454595C9F}" type="sibTrans" cxnId="{4D71BD13-7885-4F33-9EEB-2809ED14A305}">
      <dgm:prSet/>
      <dgm:spPr/>
      <dgm:t>
        <a:bodyPr/>
        <a:lstStyle/>
        <a:p>
          <a:endParaRPr lang="en-IN"/>
        </a:p>
      </dgm:t>
    </dgm:pt>
    <dgm:pt modelId="{6D9ACB30-D781-4DF7-8CA7-2012C23A50A0}">
      <dgm:prSet/>
      <dgm:spPr/>
      <dgm:t>
        <a:bodyPr/>
        <a:lstStyle/>
        <a:p>
          <a:r>
            <a:rPr lang="en-US" b="0" i="0"/>
            <a:t>Inefficiency in the voting process.</a:t>
          </a:r>
          <a:br>
            <a:rPr lang="en-US"/>
          </a:br>
          <a:endParaRPr lang="en-IN"/>
        </a:p>
      </dgm:t>
    </dgm:pt>
    <dgm:pt modelId="{176B6868-5598-49C7-9463-247BCFDF1E26}" type="parTrans" cxnId="{D88E6D17-4076-485F-BB21-E88533046CBD}">
      <dgm:prSet/>
      <dgm:spPr/>
      <dgm:t>
        <a:bodyPr/>
        <a:lstStyle/>
        <a:p>
          <a:endParaRPr lang="en-IN"/>
        </a:p>
      </dgm:t>
    </dgm:pt>
    <dgm:pt modelId="{1B6AA43E-7BC3-439A-B191-4658765D016A}" type="sibTrans" cxnId="{D88E6D17-4076-485F-BB21-E88533046CBD}">
      <dgm:prSet/>
      <dgm:spPr/>
      <dgm:t>
        <a:bodyPr/>
        <a:lstStyle/>
        <a:p>
          <a:endParaRPr lang="en-IN"/>
        </a:p>
      </dgm:t>
    </dgm:pt>
    <dgm:pt modelId="{B9F0CB98-C0F4-4594-B67C-C0F7943E9B7B}" type="pres">
      <dgm:prSet presAssocID="{87B8E634-3454-4413-A39A-7AA34B525CE0}" presName="matrix" presStyleCnt="0">
        <dgm:presLayoutVars>
          <dgm:chMax val="1"/>
          <dgm:dir/>
          <dgm:resizeHandles val="exact"/>
        </dgm:presLayoutVars>
      </dgm:prSet>
      <dgm:spPr/>
    </dgm:pt>
    <dgm:pt modelId="{C02B0934-3C8C-4D90-89F8-315AA17A0700}" type="pres">
      <dgm:prSet presAssocID="{87B8E634-3454-4413-A39A-7AA34B525CE0}" presName="diamond" presStyleLbl="bgShp" presStyleIdx="0" presStyleCnt="1">
        <dgm:style>
          <a:lnRef idx="0">
            <a:scrgbClr r="0" g="0" b="0"/>
          </a:lnRef>
          <a:fillRef idx="0">
            <a:scrgbClr r="0" g="0" b="0"/>
          </a:fillRef>
          <a:effectRef idx="0">
            <a:scrgbClr r="0" g="0" b="0"/>
          </a:effectRef>
          <a:fontRef idx="minor">
            <a:schemeClr val="lt1"/>
          </a:fontRef>
        </dgm:style>
      </dgm:prSet>
      <dgm:spPr>
        <a:solidFill>
          <a:schemeClr val="accent3"/>
        </a:solidFill>
        <a:ln>
          <a:noFill/>
        </a:ln>
      </dgm:spPr>
    </dgm:pt>
    <dgm:pt modelId="{1EADBDFE-D069-4914-ADD5-281483C22C94}" type="pres">
      <dgm:prSet presAssocID="{87B8E634-3454-4413-A39A-7AA34B525CE0}" presName="quad1" presStyleLbl="node1" presStyleIdx="0" presStyleCnt="4">
        <dgm:presLayoutVars>
          <dgm:chMax val="0"/>
          <dgm:chPref val="0"/>
          <dgm:bulletEnabled val="1"/>
        </dgm:presLayoutVars>
      </dgm:prSet>
      <dgm:spPr/>
    </dgm:pt>
    <dgm:pt modelId="{97C520BC-6E46-4C43-8D52-9AC2246302BB}" type="pres">
      <dgm:prSet presAssocID="{87B8E634-3454-4413-A39A-7AA34B525CE0}" presName="quad2" presStyleLbl="node1" presStyleIdx="1" presStyleCnt="4">
        <dgm:presLayoutVars>
          <dgm:chMax val="0"/>
          <dgm:chPref val="0"/>
          <dgm:bulletEnabled val="1"/>
        </dgm:presLayoutVars>
      </dgm:prSet>
      <dgm:spPr/>
    </dgm:pt>
    <dgm:pt modelId="{85A6400F-E55B-42E1-8345-0B5B549BC6C3}" type="pres">
      <dgm:prSet presAssocID="{87B8E634-3454-4413-A39A-7AA34B525CE0}" presName="quad3" presStyleLbl="node1" presStyleIdx="2" presStyleCnt="4">
        <dgm:presLayoutVars>
          <dgm:chMax val="0"/>
          <dgm:chPref val="0"/>
          <dgm:bulletEnabled val="1"/>
        </dgm:presLayoutVars>
      </dgm:prSet>
      <dgm:spPr/>
    </dgm:pt>
    <dgm:pt modelId="{A7BF3BFD-E7FE-471A-9346-06CF9CEB39B9}" type="pres">
      <dgm:prSet presAssocID="{87B8E634-3454-4413-A39A-7AA34B525CE0}" presName="quad4" presStyleLbl="node1" presStyleIdx="3" presStyleCnt="4">
        <dgm:presLayoutVars>
          <dgm:chMax val="0"/>
          <dgm:chPref val="0"/>
          <dgm:bulletEnabled val="1"/>
        </dgm:presLayoutVars>
      </dgm:prSet>
      <dgm:spPr/>
    </dgm:pt>
  </dgm:ptLst>
  <dgm:cxnLst>
    <dgm:cxn modelId="{7B427708-1EA3-4B16-A337-C4C2DCEB4930}" type="presOf" srcId="{CDE69B0C-BE66-4DD7-BE16-9A0E6274B578}" destId="{1EADBDFE-D069-4914-ADD5-281483C22C94}" srcOrd="0" destOrd="0" presId="urn:microsoft.com/office/officeart/2005/8/layout/matrix3"/>
    <dgm:cxn modelId="{4D71BD13-7885-4F33-9EEB-2809ED14A305}" srcId="{87B8E634-3454-4413-A39A-7AA34B525CE0}" destId="{39DA5EE0-AD74-478D-A10C-9AC8BA911BEF}" srcOrd="2" destOrd="0" parTransId="{7256D291-358B-4B4B-824D-76E45A0FDBB4}" sibTransId="{16787C4F-CF44-428A-A1D9-CEF454595C9F}"/>
    <dgm:cxn modelId="{D88E6D17-4076-485F-BB21-E88533046CBD}" srcId="{87B8E634-3454-4413-A39A-7AA34B525CE0}" destId="{6D9ACB30-D781-4DF7-8CA7-2012C23A50A0}" srcOrd="3" destOrd="0" parTransId="{176B6868-5598-49C7-9463-247BCFDF1E26}" sibTransId="{1B6AA43E-7BC3-439A-B191-4658765D016A}"/>
    <dgm:cxn modelId="{41558939-865A-4A6C-9724-C95044B40EE5}" srcId="{87B8E634-3454-4413-A39A-7AA34B525CE0}" destId="{AF9BF1D8-A9D5-424D-9258-56C5676B482B}" srcOrd="1" destOrd="0" parTransId="{3635E1F6-CD30-487A-8427-64749181B78F}" sibTransId="{3A676C94-96D6-4214-9C72-ECA9CE2BFA0D}"/>
    <dgm:cxn modelId="{714D2782-075B-43DE-8F8B-3407BF9C2299}" type="presOf" srcId="{87B8E634-3454-4413-A39A-7AA34B525CE0}" destId="{B9F0CB98-C0F4-4594-B67C-C0F7943E9B7B}" srcOrd="0" destOrd="0" presId="urn:microsoft.com/office/officeart/2005/8/layout/matrix3"/>
    <dgm:cxn modelId="{D86BFFA5-A705-4A8F-AEC6-0C201DEC5122}" srcId="{87B8E634-3454-4413-A39A-7AA34B525CE0}" destId="{CDE69B0C-BE66-4DD7-BE16-9A0E6274B578}" srcOrd="0" destOrd="0" parTransId="{96CDCFC6-76AE-46E1-B9E9-FD0BA8609AEB}" sibTransId="{D42FFD4C-5CF3-4AF4-8697-7EDA035B96F7}"/>
    <dgm:cxn modelId="{5EDDF7AC-97F4-4C06-B3DA-7122F482CD7E}" type="presOf" srcId="{39DA5EE0-AD74-478D-A10C-9AC8BA911BEF}" destId="{85A6400F-E55B-42E1-8345-0B5B549BC6C3}" srcOrd="0" destOrd="0" presId="urn:microsoft.com/office/officeart/2005/8/layout/matrix3"/>
    <dgm:cxn modelId="{3469B5BB-D35B-4C58-A9EB-64260038AB41}" type="presOf" srcId="{6D9ACB30-D781-4DF7-8CA7-2012C23A50A0}" destId="{A7BF3BFD-E7FE-471A-9346-06CF9CEB39B9}" srcOrd="0" destOrd="0" presId="urn:microsoft.com/office/officeart/2005/8/layout/matrix3"/>
    <dgm:cxn modelId="{68E470C0-5F8F-43E7-B26A-21A70C82568B}" type="presOf" srcId="{AF9BF1D8-A9D5-424D-9258-56C5676B482B}" destId="{97C520BC-6E46-4C43-8D52-9AC2246302BB}" srcOrd="0" destOrd="0" presId="urn:microsoft.com/office/officeart/2005/8/layout/matrix3"/>
    <dgm:cxn modelId="{C1FCE91D-B12E-4B44-9FC4-69D63F10D767}" type="presParOf" srcId="{B9F0CB98-C0F4-4594-B67C-C0F7943E9B7B}" destId="{C02B0934-3C8C-4D90-89F8-315AA17A0700}" srcOrd="0" destOrd="0" presId="urn:microsoft.com/office/officeart/2005/8/layout/matrix3"/>
    <dgm:cxn modelId="{DB85F6B8-3B16-4073-9225-7C2F75997226}" type="presParOf" srcId="{B9F0CB98-C0F4-4594-B67C-C0F7943E9B7B}" destId="{1EADBDFE-D069-4914-ADD5-281483C22C94}" srcOrd="1" destOrd="0" presId="urn:microsoft.com/office/officeart/2005/8/layout/matrix3"/>
    <dgm:cxn modelId="{0011B002-C031-4258-A12F-A13D3DA222E7}" type="presParOf" srcId="{B9F0CB98-C0F4-4594-B67C-C0F7943E9B7B}" destId="{97C520BC-6E46-4C43-8D52-9AC2246302BB}" srcOrd="2" destOrd="0" presId="urn:microsoft.com/office/officeart/2005/8/layout/matrix3"/>
    <dgm:cxn modelId="{2BF9859C-ADE5-478B-8753-2282074A2612}" type="presParOf" srcId="{B9F0CB98-C0F4-4594-B67C-C0F7943E9B7B}" destId="{85A6400F-E55B-42E1-8345-0B5B549BC6C3}" srcOrd="3" destOrd="0" presId="urn:microsoft.com/office/officeart/2005/8/layout/matrix3"/>
    <dgm:cxn modelId="{ECF36C54-2ACD-4805-A1F9-9C6854C0C734}" type="presParOf" srcId="{B9F0CB98-C0F4-4594-B67C-C0F7943E9B7B}" destId="{A7BF3BFD-E7FE-471A-9346-06CF9CEB39B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237E18-0CC7-4F02-95C4-A23530A3E255}"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E5494BF6-4DAA-4B4D-B7D1-966FEABAA2A2}">
      <dgm:prSet/>
      <dgm:spPr/>
      <dgm:t>
        <a:bodyPr/>
        <a:lstStyle/>
        <a:p>
          <a:r>
            <a:rPr lang="en-US" b="0" i="0" baseline="0" dirty="0"/>
            <a:t>develop a user-friendly voting interface.</a:t>
          </a:r>
          <a:endParaRPr lang="en-IN" dirty="0"/>
        </a:p>
      </dgm:t>
    </dgm:pt>
    <dgm:pt modelId="{B3624B62-A67E-41B9-9EFB-F0908E8A6E21}" type="parTrans" cxnId="{9E24E2DC-DE14-44A8-B4BB-D1467CD9EC69}">
      <dgm:prSet/>
      <dgm:spPr/>
      <dgm:t>
        <a:bodyPr/>
        <a:lstStyle/>
        <a:p>
          <a:endParaRPr lang="en-IN"/>
        </a:p>
      </dgm:t>
    </dgm:pt>
    <dgm:pt modelId="{0BF74E4E-AD8D-4658-8458-ED2B7CDCFF5D}" type="sibTrans" cxnId="{9E24E2DC-DE14-44A8-B4BB-D1467CD9EC69}">
      <dgm:prSet/>
      <dgm:spPr/>
      <dgm:t>
        <a:bodyPr/>
        <a:lstStyle/>
        <a:p>
          <a:endParaRPr lang="en-IN"/>
        </a:p>
      </dgm:t>
    </dgm:pt>
    <dgm:pt modelId="{FF025942-9FD4-4BF5-84F8-00EAB5951D1D}">
      <dgm:prSet/>
      <dgm:spPr/>
      <dgm:t>
        <a:bodyPr/>
        <a:lstStyle/>
        <a:p>
          <a:r>
            <a:rPr lang="en-US" b="0" i="0" baseline="0"/>
            <a:t>Implement blockchain technology for secure and transparent voting.</a:t>
          </a:r>
          <a:endParaRPr lang="en-IN"/>
        </a:p>
      </dgm:t>
    </dgm:pt>
    <dgm:pt modelId="{56BB92CC-9681-4E0F-ACC3-CFC62CD305A3}" type="parTrans" cxnId="{F4C8F207-E138-4A67-9526-BBFFA5A82ABA}">
      <dgm:prSet/>
      <dgm:spPr/>
      <dgm:t>
        <a:bodyPr/>
        <a:lstStyle/>
        <a:p>
          <a:endParaRPr lang="en-IN"/>
        </a:p>
      </dgm:t>
    </dgm:pt>
    <dgm:pt modelId="{91E0F17C-E698-44E7-942C-16F5CED3A3E7}" type="sibTrans" cxnId="{F4C8F207-E138-4A67-9526-BBFFA5A82ABA}">
      <dgm:prSet/>
      <dgm:spPr/>
      <dgm:t>
        <a:bodyPr/>
        <a:lstStyle/>
        <a:p>
          <a:endParaRPr lang="en-IN"/>
        </a:p>
      </dgm:t>
    </dgm:pt>
    <dgm:pt modelId="{55700B36-8E31-484F-B611-A8CF6BC11172}">
      <dgm:prSet/>
      <dgm:spPr/>
      <dgm:t>
        <a:bodyPr/>
        <a:lstStyle/>
        <a:p>
          <a:r>
            <a:rPr lang="en-US" b="0" i="0" baseline="0" dirty="0"/>
            <a:t>Ensure  privacy of voters.</a:t>
          </a:r>
          <a:endParaRPr lang="en-IN" dirty="0"/>
        </a:p>
      </dgm:t>
    </dgm:pt>
    <dgm:pt modelId="{91574BEF-C0CA-4563-924F-534AF0D5C07E}" type="parTrans" cxnId="{DE5F8395-6920-43C7-9E67-8970C3EE1699}">
      <dgm:prSet/>
      <dgm:spPr/>
      <dgm:t>
        <a:bodyPr/>
        <a:lstStyle/>
        <a:p>
          <a:endParaRPr lang="en-IN"/>
        </a:p>
      </dgm:t>
    </dgm:pt>
    <dgm:pt modelId="{60A7B8B5-04FA-46F6-8AF1-914AD66C0857}" type="sibTrans" cxnId="{DE5F8395-6920-43C7-9E67-8970C3EE1699}">
      <dgm:prSet/>
      <dgm:spPr/>
      <dgm:t>
        <a:bodyPr/>
        <a:lstStyle/>
        <a:p>
          <a:endParaRPr lang="en-IN"/>
        </a:p>
      </dgm:t>
    </dgm:pt>
    <dgm:pt modelId="{E2D98C72-5EB8-4686-A495-65568EDB7CDA}">
      <dgm:prSet/>
      <dgm:spPr/>
      <dgm:t>
        <a:bodyPr/>
        <a:lstStyle/>
        <a:p>
          <a:r>
            <a:rPr lang="en-US" b="0" i="0" baseline="0" dirty="0"/>
            <a:t>Enable remote voting capabilities.</a:t>
          </a:r>
          <a:endParaRPr lang="en-IN" dirty="0"/>
        </a:p>
      </dgm:t>
    </dgm:pt>
    <dgm:pt modelId="{1EFCB56D-C285-4006-8CAA-77B442549335}" type="parTrans" cxnId="{0FB28C13-926A-42D6-8C7E-A173F118469A}">
      <dgm:prSet/>
      <dgm:spPr/>
      <dgm:t>
        <a:bodyPr/>
        <a:lstStyle/>
        <a:p>
          <a:endParaRPr lang="en-IN"/>
        </a:p>
      </dgm:t>
    </dgm:pt>
    <dgm:pt modelId="{DA2C1778-E0C5-452B-8AA8-CF84494E8D46}" type="sibTrans" cxnId="{0FB28C13-926A-42D6-8C7E-A173F118469A}">
      <dgm:prSet/>
      <dgm:spPr/>
      <dgm:t>
        <a:bodyPr/>
        <a:lstStyle/>
        <a:p>
          <a:endParaRPr lang="en-IN"/>
        </a:p>
      </dgm:t>
    </dgm:pt>
    <dgm:pt modelId="{3B99949A-F525-4C6E-85C5-05FD6BABD8ED}">
      <dgm:prSet/>
      <dgm:spPr/>
      <dgm:t>
        <a:bodyPr/>
        <a:lstStyle/>
        <a:p>
          <a:r>
            <a:rPr lang="en-US" b="0" i="0" baseline="0"/>
            <a:t>Minimize the risk of fraud and manipulation.</a:t>
          </a:r>
          <a:endParaRPr lang="en-IN"/>
        </a:p>
      </dgm:t>
    </dgm:pt>
    <dgm:pt modelId="{CA289417-C2CC-46BC-AFF1-1B225E26B8D1}" type="parTrans" cxnId="{E4BBDC18-1D59-42E5-828D-279C5AC911B2}">
      <dgm:prSet/>
      <dgm:spPr/>
      <dgm:t>
        <a:bodyPr/>
        <a:lstStyle/>
        <a:p>
          <a:endParaRPr lang="en-IN"/>
        </a:p>
      </dgm:t>
    </dgm:pt>
    <dgm:pt modelId="{5E800BAA-9AE3-4486-ADB3-0504DF02C46F}" type="sibTrans" cxnId="{E4BBDC18-1D59-42E5-828D-279C5AC911B2}">
      <dgm:prSet/>
      <dgm:spPr/>
      <dgm:t>
        <a:bodyPr/>
        <a:lstStyle/>
        <a:p>
          <a:endParaRPr lang="en-IN"/>
        </a:p>
      </dgm:t>
    </dgm:pt>
    <dgm:pt modelId="{BE1E8E0F-141D-44CA-AD3A-A686E4D2008E}" type="pres">
      <dgm:prSet presAssocID="{2B237E18-0CC7-4F02-95C4-A23530A3E255}" presName="Name0" presStyleCnt="0">
        <dgm:presLayoutVars>
          <dgm:dir/>
          <dgm:resizeHandles val="exact"/>
        </dgm:presLayoutVars>
      </dgm:prSet>
      <dgm:spPr/>
    </dgm:pt>
    <dgm:pt modelId="{002D5885-79EA-4CB6-B54F-75FCF4732B0C}" type="pres">
      <dgm:prSet presAssocID="{2B237E18-0CC7-4F02-95C4-A23530A3E255}" presName="arrow" presStyleLbl="bgShp" presStyleIdx="0" presStyleCnt="1">
        <dgm:style>
          <a:lnRef idx="3">
            <a:schemeClr val="lt1"/>
          </a:lnRef>
          <a:fillRef idx="1">
            <a:schemeClr val="dk1"/>
          </a:fillRef>
          <a:effectRef idx="1">
            <a:schemeClr val="dk1"/>
          </a:effectRef>
          <a:fontRef idx="minor">
            <a:schemeClr val="lt1"/>
          </a:fontRef>
        </dgm:style>
      </dgm:prSet>
      <dgm:spPr/>
    </dgm:pt>
    <dgm:pt modelId="{62715129-5F56-41F4-BB19-97CAA0F80157}" type="pres">
      <dgm:prSet presAssocID="{2B237E18-0CC7-4F02-95C4-A23530A3E255}" presName="points" presStyleCnt="0"/>
      <dgm:spPr/>
    </dgm:pt>
    <dgm:pt modelId="{0EF19772-2BA3-413A-906A-6D3723C8CADC}" type="pres">
      <dgm:prSet presAssocID="{E5494BF6-4DAA-4B4D-B7D1-966FEABAA2A2}" presName="compositeA" presStyleCnt="0"/>
      <dgm:spPr/>
    </dgm:pt>
    <dgm:pt modelId="{DA5AE095-626F-4D40-A3C2-08628A7B42AA}" type="pres">
      <dgm:prSet presAssocID="{E5494BF6-4DAA-4B4D-B7D1-966FEABAA2A2}" presName="textA" presStyleLbl="revTx" presStyleIdx="0" presStyleCnt="5">
        <dgm:presLayoutVars>
          <dgm:bulletEnabled val="1"/>
        </dgm:presLayoutVars>
      </dgm:prSet>
      <dgm:spPr/>
    </dgm:pt>
    <dgm:pt modelId="{4F1EB4BF-4AE1-48B5-8203-6F55ED4F5A29}" type="pres">
      <dgm:prSet presAssocID="{E5494BF6-4DAA-4B4D-B7D1-966FEABAA2A2}" presName="circleA" presStyleLbl="node1" presStyleIdx="0" presStyleCnt="5"/>
      <dgm:spPr/>
    </dgm:pt>
    <dgm:pt modelId="{90EB3086-5BBA-4D5E-A93F-AD7CF817E6F8}" type="pres">
      <dgm:prSet presAssocID="{E5494BF6-4DAA-4B4D-B7D1-966FEABAA2A2}" presName="spaceA" presStyleCnt="0"/>
      <dgm:spPr/>
    </dgm:pt>
    <dgm:pt modelId="{31F73FB2-9F90-4BBF-843E-34E543D8BAF3}" type="pres">
      <dgm:prSet presAssocID="{0BF74E4E-AD8D-4658-8458-ED2B7CDCFF5D}" presName="space" presStyleCnt="0"/>
      <dgm:spPr/>
    </dgm:pt>
    <dgm:pt modelId="{6B082BDB-5A06-41F8-B37C-5C793F836135}" type="pres">
      <dgm:prSet presAssocID="{FF025942-9FD4-4BF5-84F8-00EAB5951D1D}" presName="compositeB" presStyleCnt="0"/>
      <dgm:spPr/>
    </dgm:pt>
    <dgm:pt modelId="{28F5989F-9E46-4D04-8A1F-0ED219407086}" type="pres">
      <dgm:prSet presAssocID="{FF025942-9FD4-4BF5-84F8-00EAB5951D1D}" presName="textB" presStyleLbl="revTx" presStyleIdx="1" presStyleCnt="5">
        <dgm:presLayoutVars>
          <dgm:bulletEnabled val="1"/>
        </dgm:presLayoutVars>
      </dgm:prSet>
      <dgm:spPr/>
    </dgm:pt>
    <dgm:pt modelId="{3BB5DCC6-F0C6-4744-8FBD-9876FEA74AE1}" type="pres">
      <dgm:prSet presAssocID="{FF025942-9FD4-4BF5-84F8-00EAB5951D1D}" presName="circleB" presStyleLbl="node1" presStyleIdx="1" presStyleCnt="5"/>
      <dgm:spPr/>
    </dgm:pt>
    <dgm:pt modelId="{32A0AD12-D58F-47F9-BE39-4C1EBA99AC00}" type="pres">
      <dgm:prSet presAssocID="{FF025942-9FD4-4BF5-84F8-00EAB5951D1D}" presName="spaceB" presStyleCnt="0"/>
      <dgm:spPr/>
    </dgm:pt>
    <dgm:pt modelId="{7110BFEB-4396-44B2-A386-E60CB8F47C5D}" type="pres">
      <dgm:prSet presAssocID="{91E0F17C-E698-44E7-942C-16F5CED3A3E7}" presName="space" presStyleCnt="0"/>
      <dgm:spPr/>
    </dgm:pt>
    <dgm:pt modelId="{1D6557AE-D78F-4F77-9500-A9A31AB7567C}" type="pres">
      <dgm:prSet presAssocID="{55700B36-8E31-484F-B611-A8CF6BC11172}" presName="compositeA" presStyleCnt="0"/>
      <dgm:spPr/>
    </dgm:pt>
    <dgm:pt modelId="{FFBCF2F4-98A5-471A-AAB9-543F21B59BC9}" type="pres">
      <dgm:prSet presAssocID="{55700B36-8E31-484F-B611-A8CF6BC11172}" presName="textA" presStyleLbl="revTx" presStyleIdx="2" presStyleCnt="5">
        <dgm:presLayoutVars>
          <dgm:bulletEnabled val="1"/>
        </dgm:presLayoutVars>
      </dgm:prSet>
      <dgm:spPr/>
    </dgm:pt>
    <dgm:pt modelId="{C3AAF372-8ABD-4CFE-B4DA-DF225232BAC2}" type="pres">
      <dgm:prSet presAssocID="{55700B36-8E31-484F-B611-A8CF6BC11172}" presName="circleA" presStyleLbl="node1" presStyleIdx="2" presStyleCnt="5"/>
      <dgm:spPr/>
    </dgm:pt>
    <dgm:pt modelId="{6DC92770-6E00-421A-8315-84A0884A5BCE}" type="pres">
      <dgm:prSet presAssocID="{55700B36-8E31-484F-B611-A8CF6BC11172}" presName="spaceA" presStyleCnt="0"/>
      <dgm:spPr/>
    </dgm:pt>
    <dgm:pt modelId="{8EDB5985-DD70-4813-8E12-AD5D559C587B}" type="pres">
      <dgm:prSet presAssocID="{60A7B8B5-04FA-46F6-8AF1-914AD66C0857}" presName="space" presStyleCnt="0"/>
      <dgm:spPr/>
    </dgm:pt>
    <dgm:pt modelId="{3C05BAD1-14BC-442C-A19F-A8522A4BED68}" type="pres">
      <dgm:prSet presAssocID="{E2D98C72-5EB8-4686-A495-65568EDB7CDA}" presName="compositeB" presStyleCnt="0"/>
      <dgm:spPr/>
    </dgm:pt>
    <dgm:pt modelId="{3B944263-FD2C-4CE5-B0BD-77E3A118A6EF}" type="pres">
      <dgm:prSet presAssocID="{E2D98C72-5EB8-4686-A495-65568EDB7CDA}" presName="textB" presStyleLbl="revTx" presStyleIdx="3" presStyleCnt="5">
        <dgm:presLayoutVars>
          <dgm:bulletEnabled val="1"/>
        </dgm:presLayoutVars>
      </dgm:prSet>
      <dgm:spPr/>
    </dgm:pt>
    <dgm:pt modelId="{C2361C53-705B-4C39-BA89-C54C0FF59116}" type="pres">
      <dgm:prSet presAssocID="{E2D98C72-5EB8-4686-A495-65568EDB7CDA}" presName="circleB" presStyleLbl="node1" presStyleIdx="3" presStyleCnt="5"/>
      <dgm:spPr/>
    </dgm:pt>
    <dgm:pt modelId="{BEC48C93-9988-427E-AD60-4AADE8E9A073}" type="pres">
      <dgm:prSet presAssocID="{E2D98C72-5EB8-4686-A495-65568EDB7CDA}" presName="spaceB" presStyleCnt="0"/>
      <dgm:spPr/>
    </dgm:pt>
    <dgm:pt modelId="{402D71A3-7D07-4D29-B820-71A8307A4C2A}" type="pres">
      <dgm:prSet presAssocID="{DA2C1778-E0C5-452B-8AA8-CF84494E8D46}" presName="space" presStyleCnt="0"/>
      <dgm:spPr/>
    </dgm:pt>
    <dgm:pt modelId="{D1862320-8826-4C89-855C-FCCBBB5D920C}" type="pres">
      <dgm:prSet presAssocID="{3B99949A-F525-4C6E-85C5-05FD6BABD8ED}" presName="compositeA" presStyleCnt="0"/>
      <dgm:spPr/>
    </dgm:pt>
    <dgm:pt modelId="{3E1E56F1-3D89-48DB-92AD-8B358CFFBDF4}" type="pres">
      <dgm:prSet presAssocID="{3B99949A-F525-4C6E-85C5-05FD6BABD8ED}" presName="textA" presStyleLbl="revTx" presStyleIdx="4" presStyleCnt="5">
        <dgm:presLayoutVars>
          <dgm:bulletEnabled val="1"/>
        </dgm:presLayoutVars>
      </dgm:prSet>
      <dgm:spPr/>
    </dgm:pt>
    <dgm:pt modelId="{D7C86C03-5DF4-4B17-B82E-A9F8377B4DF4}" type="pres">
      <dgm:prSet presAssocID="{3B99949A-F525-4C6E-85C5-05FD6BABD8ED}" presName="circleA" presStyleLbl="node1" presStyleIdx="4" presStyleCnt="5"/>
      <dgm:spPr/>
    </dgm:pt>
    <dgm:pt modelId="{0C8DC25C-A3B6-48E3-846E-8549B55DEBF9}" type="pres">
      <dgm:prSet presAssocID="{3B99949A-F525-4C6E-85C5-05FD6BABD8ED}" presName="spaceA" presStyleCnt="0"/>
      <dgm:spPr/>
    </dgm:pt>
  </dgm:ptLst>
  <dgm:cxnLst>
    <dgm:cxn modelId="{F4C8F207-E138-4A67-9526-BBFFA5A82ABA}" srcId="{2B237E18-0CC7-4F02-95C4-A23530A3E255}" destId="{FF025942-9FD4-4BF5-84F8-00EAB5951D1D}" srcOrd="1" destOrd="0" parTransId="{56BB92CC-9681-4E0F-ACC3-CFC62CD305A3}" sibTransId="{91E0F17C-E698-44E7-942C-16F5CED3A3E7}"/>
    <dgm:cxn modelId="{0FB28C13-926A-42D6-8C7E-A173F118469A}" srcId="{2B237E18-0CC7-4F02-95C4-A23530A3E255}" destId="{E2D98C72-5EB8-4686-A495-65568EDB7CDA}" srcOrd="3" destOrd="0" parTransId="{1EFCB56D-C285-4006-8CAA-77B442549335}" sibTransId="{DA2C1778-E0C5-452B-8AA8-CF84494E8D46}"/>
    <dgm:cxn modelId="{E4BBDC18-1D59-42E5-828D-279C5AC911B2}" srcId="{2B237E18-0CC7-4F02-95C4-A23530A3E255}" destId="{3B99949A-F525-4C6E-85C5-05FD6BABD8ED}" srcOrd="4" destOrd="0" parTransId="{CA289417-C2CC-46BC-AFF1-1B225E26B8D1}" sibTransId="{5E800BAA-9AE3-4486-ADB3-0504DF02C46F}"/>
    <dgm:cxn modelId="{4EC8F218-6EF4-45DB-A93A-5C8D6959CEEE}" type="presOf" srcId="{55700B36-8E31-484F-B611-A8CF6BC11172}" destId="{FFBCF2F4-98A5-471A-AAB9-543F21B59BC9}" srcOrd="0" destOrd="0" presId="urn:microsoft.com/office/officeart/2005/8/layout/hProcess11"/>
    <dgm:cxn modelId="{F6D3C13B-75C1-4FDE-B71C-3F0C96C9A150}" type="presOf" srcId="{2B237E18-0CC7-4F02-95C4-A23530A3E255}" destId="{BE1E8E0F-141D-44CA-AD3A-A686E4D2008E}" srcOrd="0" destOrd="0" presId="urn:microsoft.com/office/officeart/2005/8/layout/hProcess11"/>
    <dgm:cxn modelId="{5063B45F-930F-47F7-A56B-29A1439656D8}" type="presOf" srcId="{E2D98C72-5EB8-4686-A495-65568EDB7CDA}" destId="{3B944263-FD2C-4CE5-B0BD-77E3A118A6EF}" srcOrd="0" destOrd="0" presId="urn:microsoft.com/office/officeart/2005/8/layout/hProcess11"/>
    <dgm:cxn modelId="{90C9494C-EE45-44C0-961B-2695FF4518A2}" type="presOf" srcId="{FF025942-9FD4-4BF5-84F8-00EAB5951D1D}" destId="{28F5989F-9E46-4D04-8A1F-0ED219407086}" srcOrd="0" destOrd="0" presId="urn:microsoft.com/office/officeart/2005/8/layout/hProcess11"/>
    <dgm:cxn modelId="{99270C7E-A316-4478-B8A9-88E83B6733D5}" type="presOf" srcId="{3B99949A-F525-4C6E-85C5-05FD6BABD8ED}" destId="{3E1E56F1-3D89-48DB-92AD-8B358CFFBDF4}" srcOrd="0" destOrd="0" presId="urn:microsoft.com/office/officeart/2005/8/layout/hProcess11"/>
    <dgm:cxn modelId="{DE5F8395-6920-43C7-9E67-8970C3EE1699}" srcId="{2B237E18-0CC7-4F02-95C4-A23530A3E255}" destId="{55700B36-8E31-484F-B611-A8CF6BC11172}" srcOrd="2" destOrd="0" parTransId="{91574BEF-C0CA-4563-924F-534AF0D5C07E}" sibTransId="{60A7B8B5-04FA-46F6-8AF1-914AD66C0857}"/>
    <dgm:cxn modelId="{F022CDA6-BA35-4D98-9D91-1D74BA9865F5}" type="presOf" srcId="{E5494BF6-4DAA-4B4D-B7D1-966FEABAA2A2}" destId="{DA5AE095-626F-4D40-A3C2-08628A7B42AA}" srcOrd="0" destOrd="0" presId="urn:microsoft.com/office/officeart/2005/8/layout/hProcess11"/>
    <dgm:cxn modelId="{9E24E2DC-DE14-44A8-B4BB-D1467CD9EC69}" srcId="{2B237E18-0CC7-4F02-95C4-A23530A3E255}" destId="{E5494BF6-4DAA-4B4D-B7D1-966FEABAA2A2}" srcOrd="0" destOrd="0" parTransId="{B3624B62-A67E-41B9-9EFB-F0908E8A6E21}" sibTransId="{0BF74E4E-AD8D-4658-8458-ED2B7CDCFF5D}"/>
    <dgm:cxn modelId="{CC9139BC-3B43-4678-A535-701BB127E8A8}" type="presParOf" srcId="{BE1E8E0F-141D-44CA-AD3A-A686E4D2008E}" destId="{002D5885-79EA-4CB6-B54F-75FCF4732B0C}" srcOrd="0" destOrd="0" presId="urn:microsoft.com/office/officeart/2005/8/layout/hProcess11"/>
    <dgm:cxn modelId="{39AA5657-DE2C-4EB2-940A-9126C1EF6424}" type="presParOf" srcId="{BE1E8E0F-141D-44CA-AD3A-A686E4D2008E}" destId="{62715129-5F56-41F4-BB19-97CAA0F80157}" srcOrd="1" destOrd="0" presId="urn:microsoft.com/office/officeart/2005/8/layout/hProcess11"/>
    <dgm:cxn modelId="{A6475E94-4492-45B1-8C73-6ADB60FD99E9}" type="presParOf" srcId="{62715129-5F56-41F4-BB19-97CAA0F80157}" destId="{0EF19772-2BA3-413A-906A-6D3723C8CADC}" srcOrd="0" destOrd="0" presId="urn:microsoft.com/office/officeart/2005/8/layout/hProcess11"/>
    <dgm:cxn modelId="{829169DD-B68F-405A-A636-E383B383BA78}" type="presParOf" srcId="{0EF19772-2BA3-413A-906A-6D3723C8CADC}" destId="{DA5AE095-626F-4D40-A3C2-08628A7B42AA}" srcOrd="0" destOrd="0" presId="urn:microsoft.com/office/officeart/2005/8/layout/hProcess11"/>
    <dgm:cxn modelId="{3464F881-7D1E-4371-B13D-27908F785D96}" type="presParOf" srcId="{0EF19772-2BA3-413A-906A-6D3723C8CADC}" destId="{4F1EB4BF-4AE1-48B5-8203-6F55ED4F5A29}" srcOrd="1" destOrd="0" presId="urn:microsoft.com/office/officeart/2005/8/layout/hProcess11"/>
    <dgm:cxn modelId="{36BA4779-DDBC-44A7-8570-3A82584D0F11}" type="presParOf" srcId="{0EF19772-2BA3-413A-906A-6D3723C8CADC}" destId="{90EB3086-5BBA-4D5E-A93F-AD7CF817E6F8}" srcOrd="2" destOrd="0" presId="urn:microsoft.com/office/officeart/2005/8/layout/hProcess11"/>
    <dgm:cxn modelId="{0F94F18A-6DCA-4DC4-AD5F-F6E52E465B51}" type="presParOf" srcId="{62715129-5F56-41F4-BB19-97CAA0F80157}" destId="{31F73FB2-9F90-4BBF-843E-34E543D8BAF3}" srcOrd="1" destOrd="0" presId="urn:microsoft.com/office/officeart/2005/8/layout/hProcess11"/>
    <dgm:cxn modelId="{D1B203A4-5EF8-4890-95E9-68B7B525AFAB}" type="presParOf" srcId="{62715129-5F56-41F4-BB19-97CAA0F80157}" destId="{6B082BDB-5A06-41F8-B37C-5C793F836135}" srcOrd="2" destOrd="0" presId="urn:microsoft.com/office/officeart/2005/8/layout/hProcess11"/>
    <dgm:cxn modelId="{7D9EB507-3F42-4C53-B86C-2F50BA162408}" type="presParOf" srcId="{6B082BDB-5A06-41F8-B37C-5C793F836135}" destId="{28F5989F-9E46-4D04-8A1F-0ED219407086}" srcOrd="0" destOrd="0" presId="urn:microsoft.com/office/officeart/2005/8/layout/hProcess11"/>
    <dgm:cxn modelId="{AFD7A66B-40C4-49C9-BCD0-99038D55C6A0}" type="presParOf" srcId="{6B082BDB-5A06-41F8-B37C-5C793F836135}" destId="{3BB5DCC6-F0C6-4744-8FBD-9876FEA74AE1}" srcOrd="1" destOrd="0" presId="urn:microsoft.com/office/officeart/2005/8/layout/hProcess11"/>
    <dgm:cxn modelId="{B4B6A943-97BF-4996-993E-F0A20B5B06C7}" type="presParOf" srcId="{6B082BDB-5A06-41F8-B37C-5C793F836135}" destId="{32A0AD12-D58F-47F9-BE39-4C1EBA99AC00}" srcOrd="2" destOrd="0" presId="urn:microsoft.com/office/officeart/2005/8/layout/hProcess11"/>
    <dgm:cxn modelId="{63398A25-708E-4957-A5DC-1DD69383D357}" type="presParOf" srcId="{62715129-5F56-41F4-BB19-97CAA0F80157}" destId="{7110BFEB-4396-44B2-A386-E60CB8F47C5D}" srcOrd="3" destOrd="0" presId="urn:microsoft.com/office/officeart/2005/8/layout/hProcess11"/>
    <dgm:cxn modelId="{FB51D052-B220-44BB-913D-CB83EDBD8168}" type="presParOf" srcId="{62715129-5F56-41F4-BB19-97CAA0F80157}" destId="{1D6557AE-D78F-4F77-9500-A9A31AB7567C}" srcOrd="4" destOrd="0" presId="urn:microsoft.com/office/officeart/2005/8/layout/hProcess11"/>
    <dgm:cxn modelId="{381BDCEB-F4C8-4BA6-AB9C-BDE6A3E9F21B}" type="presParOf" srcId="{1D6557AE-D78F-4F77-9500-A9A31AB7567C}" destId="{FFBCF2F4-98A5-471A-AAB9-543F21B59BC9}" srcOrd="0" destOrd="0" presId="urn:microsoft.com/office/officeart/2005/8/layout/hProcess11"/>
    <dgm:cxn modelId="{5CE18AB3-AFA3-4F69-AF6F-B6C3AFCCF8AE}" type="presParOf" srcId="{1D6557AE-D78F-4F77-9500-A9A31AB7567C}" destId="{C3AAF372-8ABD-4CFE-B4DA-DF225232BAC2}" srcOrd="1" destOrd="0" presId="urn:microsoft.com/office/officeart/2005/8/layout/hProcess11"/>
    <dgm:cxn modelId="{90D5A451-7B23-4D08-9C18-ABD3D553D246}" type="presParOf" srcId="{1D6557AE-D78F-4F77-9500-A9A31AB7567C}" destId="{6DC92770-6E00-421A-8315-84A0884A5BCE}" srcOrd="2" destOrd="0" presId="urn:microsoft.com/office/officeart/2005/8/layout/hProcess11"/>
    <dgm:cxn modelId="{F403DBE2-B520-4AEE-BB03-684CEBD35DE3}" type="presParOf" srcId="{62715129-5F56-41F4-BB19-97CAA0F80157}" destId="{8EDB5985-DD70-4813-8E12-AD5D559C587B}" srcOrd="5" destOrd="0" presId="urn:microsoft.com/office/officeart/2005/8/layout/hProcess11"/>
    <dgm:cxn modelId="{7B91D962-343C-42C4-BFB8-DF4AF91660E7}" type="presParOf" srcId="{62715129-5F56-41F4-BB19-97CAA0F80157}" destId="{3C05BAD1-14BC-442C-A19F-A8522A4BED68}" srcOrd="6" destOrd="0" presId="urn:microsoft.com/office/officeart/2005/8/layout/hProcess11"/>
    <dgm:cxn modelId="{FEEEE16C-0A59-4CFC-9B93-57DFF8D50558}" type="presParOf" srcId="{3C05BAD1-14BC-442C-A19F-A8522A4BED68}" destId="{3B944263-FD2C-4CE5-B0BD-77E3A118A6EF}" srcOrd="0" destOrd="0" presId="urn:microsoft.com/office/officeart/2005/8/layout/hProcess11"/>
    <dgm:cxn modelId="{714E6B81-CE07-4C2B-AE96-6F756448887E}" type="presParOf" srcId="{3C05BAD1-14BC-442C-A19F-A8522A4BED68}" destId="{C2361C53-705B-4C39-BA89-C54C0FF59116}" srcOrd="1" destOrd="0" presId="urn:microsoft.com/office/officeart/2005/8/layout/hProcess11"/>
    <dgm:cxn modelId="{12C668FB-281C-418C-89D0-BD9A8CAE6462}" type="presParOf" srcId="{3C05BAD1-14BC-442C-A19F-A8522A4BED68}" destId="{BEC48C93-9988-427E-AD60-4AADE8E9A073}" srcOrd="2" destOrd="0" presId="urn:microsoft.com/office/officeart/2005/8/layout/hProcess11"/>
    <dgm:cxn modelId="{8778988A-789B-4D58-A0B0-7E4BFBE60ECF}" type="presParOf" srcId="{62715129-5F56-41F4-BB19-97CAA0F80157}" destId="{402D71A3-7D07-4D29-B820-71A8307A4C2A}" srcOrd="7" destOrd="0" presId="urn:microsoft.com/office/officeart/2005/8/layout/hProcess11"/>
    <dgm:cxn modelId="{FADB1030-A5B8-44C0-ADE6-F9400FF92C7E}" type="presParOf" srcId="{62715129-5F56-41F4-BB19-97CAA0F80157}" destId="{D1862320-8826-4C89-855C-FCCBBB5D920C}" srcOrd="8" destOrd="0" presId="urn:microsoft.com/office/officeart/2005/8/layout/hProcess11"/>
    <dgm:cxn modelId="{570640B0-2CA8-404C-BC1F-8D8436706D0D}" type="presParOf" srcId="{D1862320-8826-4C89-855C-FCCBBB5D920C}" destId="{3E1E56F1-3D89-48DB-92AD-8B358CFFBDF4}" srcOrd="0" destOrd="0" presId="urn:microsoft.com/office/officeart/2005/8/layout/hProcess11"/>
    <dgm:cxn modelId="{274A43AA-C939-4AB0-A627-94BB3AF558EB}" type="presParOf" srcId="{D1862320-8826-4C89-855C-FCCBBB5D920C}" destId="{D7C86C03-5DF4-4B17-B82E-A9F8377B4DF4}" srcOrd="1" destOrd="0" presId="urn:microsoft.com/office/officeart/2005/8/layout/hProcess11"/>
    <dgm:cxn modelId="{7C7525B8-9D78-4485-9886-86EBBA966D0E}" type="presParOf" srcId="{D1862320-8826-4C89-855C-FCCBBB5D920C}" destId="{0C8DC25C-A3B6-48E3-846E-8549B55DEB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288471-FEC1-4028-B78C-07C59CEBE627}" type="doc">
      <dgm:prSet loTypeId="urn:microsoft.com/office/officeart/2009/3/layout/StepUpProcess" loCatId="process" qsTypeId="urn:microsoft.com/office/officeart/2005/8/quickstyle/simple1" qsCatId="simple" csTypeId="urn:microsoft.com/office/officeart/2005/8/colors/accent6_2" csCatId="accent6"/>
      <dgm:spPr/>
      <dgm:t>
        <a:bodyPr/>
        <a:lstStyle/>
        <a:p>
          <a:endParaRPr lang="en-IN"/>
        </a:p>
      </dgm:t>
    </dgm:pt>
    <dgm:pt modelId="{E9136BD5-80A8-4BA7-A684-0290C981F719}">
      <dgm:prSet/>
      <dgm:spPr/>
      <dgm:t>
        <a:bodyPr/>
        <a:lstStyle/>
        <a:p>
          <a:endParaRPr lang="en-IN"/>
        </a:p>
      </dgm:t>
    </dgm:pt>
    <dgm:pt modelId="{AD541678-E9BD-4C9E-8297-C2FDE322B3F3}" type="parTrans" cxnId="{5DFEB27A-7E39-43FE-8B7C-728DD0DFC7A0}">
      <dgm:prSet/>
      <dgm:spPr/>
      <dgm:t>
        <a:bodyPr/>
        <a:lstStyle/>
        <a:p>
          <a:endParaRPr lang="en-IN"/>
        </a:p>
      </dgm:t>
    </dgm:pt>
    <dgm:pt modelId="{865A81BD-EF8C-4B7A-B8E1-E4AAED260CB6}" type="sibTrans" cxnId="{5DFEB27A-7E39-43FE-8B7C-728DD0DFC7A0}">
      <dgm:prSet/>
      <dgm:spPr/>
      <dgm:t>
        <a:bodyPr/>
        <a:lstStyle/>
        <a:p>
          <a:endParaRPr lang="en-IN"/>
        </a:p>
      </dgm:t>
    </dgm:pt>
    <dgm:pt modelId="{CF78D540-CA33-4F34-A811-8C807C6458F9}">
      <dgm:prSet/>
      <dgm:spPr/>
      <dgm:t>
        <a:bodyPr/>
        <a:lstStyle/>
        <a:p>
          <a:r>
            <a:rPr lang="en-US" b="0" i="0"/>
            <a:t>Blockchain's inherent security.</a:t>
          </a:r>
          <a:endParaRPr lang="en-IN"/>
        </a:p>
      </dgm:t>
    </dgm:pt>
    <dgm:pt modelId="{25D13066-5AE3-471B-A953-50679E48077D}" type="parTrans" cxnId="{248D5BED-C1C6-40D9-BEF7-D107AD21735F}">
      <dgm:prSet/>
      <dgm:spPr/>
      <dgm:t>
        <a:bodyPr/>
        <a:lstStyle/>
        <a:p>
          <a:endParaRPr lang="en-IN"/>
        </a:p>
      </dgm:t>
    </dgm:pt>
    <dgm:pt modelId="{AF11BBF2-2E3E-4C5E-A3F9-730A9DE96611}" type="sibTrans" cxnId="{248D5BED-C1C6-40D9-BEF7-D107AD21735F}">
      <dgm:prSet/>
      <dgm:spPr/>
      <dgm:t>
        <a:bodyPr/>
        <a:lstStyle/>
        <a:p>
          <a:endParaRPr lang="en-IN"/>
        </a:p>
      </dgm:t>
    </dgm:pt>
    <dgm:pt modelId="{9524C04B-7D7E-4A33-A422-9A8EC2DCC42E}">
      <dgm:prSet/>
      <dgm:spPr/>
      <dgm:t>
        <a:bodyPr/>
        <a:lstStyle/>
        <a:p>
          <a:r>
            <a:rPr lang="en-US" b="0" i="0"/>
            <a:t>Transparency and trust.</a:t>
          </a:r>
          <a:endParaRPr lang="en-IN"/>
        </a:p>
      </dgm:t>
    </dgm:pt>
    <dgm:pt modelId="{B7BE6221-7A75-4032-B4E9-4FFF6F70D007}" type="parTrans" cxnId="{D81549D5-05DF-48EB-BED1-93FD56E73A0D}">
      <dgm:prSet/>
      <dgm:spPr/>
      <dgm:t>
        <a:bodyPr/>
        <a:lstStyle/>
        <a:p>
          <a:endParaRPr lang="en-IN"/>
        </a:p>
      </dgm:t>
    </dgm:pt>
    <dgm:pt modelId="{B390B839-AEEB-46FD-8864-5FAB0214555C}" type="sibTrans" cxnId="{D81549D5-05DF-48EB-BED1-93FD56E73A0D}">
      <dgm:prSet/>
      <dgm:spPr/>
      <dgm:t>
        <a:bodyPr/>
        <a:lstStyle/>
        <a:p>
          <a:endParaRPr lang="en-IN"/>
        </a:p>
      </dgm:t>
    </dgm:pt>
    <dgm:pt modelId="{E047DD30-5394-4E68-8B45-751A5549CE7D}">
      <dgm:prSet/>
      <dgm:spPr/>
      <dgm:t>
        <a:bodyPr/>
        <a:lstStyle/>
        <a:p>
          <a:r>
            <a:rPr lang="en-US" b="0" i="0"/>
            <a:t>Accessibility and inclusivity.</a:t>
          </a:r>
          <a:endParaRPr lang="en-IN"/>
        </a:p>
      </dgm:t>
    </dgm:pt>
    <dgm:pt modelId="{A7C072B0-C92E-4059-A3AA-7B1B9C75E934}" type="parTrans" cxnId="{2837316F-D31F-407F-B251-EB928B5DC855}">
      <dgm:prSet/>
      <dgm:spPr/>
      <dgm:t>
        <a:bodyPr/>
        <a:lstStyle/>
        <a:p>
          <a:endParaRPr lang="en-IN"/>
        </a:p>
      </dgm:t>
    </dgm:pt>
    <dgm:pt modelId="{A6EC23FF-5099-4A6A-BB11-D2E9E953E183}" type="sibTrans" cxnId="{2837316F-D31F-407F-B251-EB928B5DC855}">
      <dgm:prSet/>
      <dgm:spPr/>
      <dgm:t>
        <a:bodyPr/>
        <a:lstStyle/>
        <a:p>
          <a:endParaRPr lang="en-IN"/>
        </a:p>
      </dgm:t>
    </dgm:pt>
    <dgm:pt modelId="{6C631E60-8B94-4DF5-B576-0DE92E813C3C}">
      <dgm:prSet/>
      <dgm:spPr/>
      <dgm:t>
        <a:bodyPr/>
        <a:lstStyle/>
        <a:p>
          <a:r>
            <a:rPr lang="en-US" b="0" i="0" dirty="0"/>
            <a:t>Efficiency and cost-effectiveness.</a:t>
          </a:r>
          <a:endParaRPr lang="en-IN" dirty="0"/>
        </a:p>
      </dgm:t>
    </dgm:pt>
    <dgm:pt modelId="{F12695EF-5A2C-430A-BFEB-AEAAAA7276CC}" type="parTrans" cxnId="{A5FD6AB2-5B87-4F10-A9A7-4F83DB3F126C}">
      <dgm:prSet/>
      <dgm:spPr/>
      <dgm:t>
        <a:bodyPr/>
        <a:lstStyle/>
        <a:p>
          <a:endParaRPr lang="en-IN"/>
        </a:p>
      </dgm:t>
    </dgm:pt>
    <dgm:pt modelId="{A516C610-B0DB-4F6E-BE26-4B86D1489E0A}" type="sibTrans" cxnId="{A5FD6AB2-5B87-4F10-A9A7-4F83DB3F126C}">
      <dgm:prSet/>
      <dgm:spPr/>
      <dgm:t>
        <a:bodyPr/>
        <a:lstStyle/>
        <a:p>
          <a:endParaRPr lang="en-IN"/>
        </a:p>
      </dgm:t>
    </dgm:pt>
    <dgm:pt modelId="{6586B6DC-B004-45EE-8238-0E61DC326E8F}" type="pres">
      <dgm:prSet presAssocID="{CA288471-FEC1-4028-B78C-07C59CEBE627}" presName="rootnode" presStyleCnt="0">
        <dgm:presLayoutVars>
          <dgm:chMax/>
          <dgm:chPref/>
          <dgm:dir/>
          <dgm:animLvl val="lvl"/>
        </dgm:presLayoutVars>
      </dgm:prSet>
      <dgm:spPr/>
    </dgm:pt>
    <dgm:pt modelId="{A41D75BE-A8A3-4524-9BA8-B4BC4104DDCF}" type="pres">
      <dgm:prSet presAssocID="{E9136BD5-80A8-4BA7-A684-0290C981F719}" presName="composite" presStyleCnt="0"/>
      <dgm:spPr/>
    </dgm:pt>
    <dgm:pt modelId="{CC24FA3C-054D-4FE0-9B1E-6F5E6B95DFDB}" type="pres">
      <dgm:prSet presAssocID="{E9136BD5-80A8-4BA7-A684-0290C981F719}" presName="LShape" presStyleLbl="alignNode1" presStyleIdx="0" presStyleCnt="9"/>
      <dgm:spPr/>
    </dgm:pt>
    <dgm:pt modelId="{3B661888-E876-45FA-9A65-75298407DB6C}" type="pres">
      <dgm:prSet presAssocID="{E9136BD5-80A8-4BA7-A684-0290C981F719}" presName="ParentText" presStyleLbl="revTx" presStyleIdx="0" presStyleCnt="5">
        <dgm:presLayoutVars>
          <dgm:chMax val="0"/>
          <dgm:chPref val="0"/>
          <dgm:bulletEnabled val="1"/>
        </dgm:presLayoutVars>
      </dgm:prSet>
      <dgm:spPr/>
    </dgm:pt>
    <dgm:pt modelId="{D17EC98A-C62B-40BE-B0F8-B429EFEBD7F4}" type="pres">
      <dgm:prSet presAssocID="{E9136BD5-80A8-4BA7-A684-0290C981F719}" presName="Triangle" presStyleLbl="alignNode1" presStyleIdx="1" presStyleCnt="9"/>
      <dgm:spPr/>
    </dgm:pt>
    <dgm:pt modelId="{761D6630-FE5D-4939-9CF8-6B11D5F6D0D4}" type="pres">
      <dgm:prSet presAssocID="{865A81BD-EF8C-4B7A-B8E1-E4AAED260CB6}" presName="sibTrans" presStyleCnt="0"/>
      <dgm:spPr/>
    </dgm:pt>
    <dgm:pt modelId="{102BA3BE-DBC0-49AA-881B-7DC9DC469B3B}" type="pres">
      <dgm:prSet presAssocID="{865A81BD-EF8C-4B7A-B8E1-E4AAED260CB6}" presName="space" presStyleCnt="0"/>
      <dgm:spPr/>
    </dgm:pt>
    <dgm:pt modelId="{28A13AA0-BDF1-4949-BB2A-E03589473C9F}" type="pres">
      <dgm:prSet presAssocID="{CF78D540-CA33-4F34-A811-8C807C6458F9}" presName="composite" presStyleCnt="0"/>
      <dgm:spPr/>
    </dgm:pt>
    <dgm:pt modelId="{59A2CA1B-2E45-4429-85A2-AE7956BBB129}" type="pres">
      <dgm:prSet presAssocID="{CF78D540-CA33-4F34-A811-8C807C6458F9}" presName="LShape" presStyleLbl="alignNode1" presStyleIdx="2" presStyleCnt="9"/>
      <dgm:spPr/>
    </dgm:pt>
    <dgm:pt modelId="{B930DE47-EB3F-4DC1-AACE-D3AAE8BC517F}" type="pres">
      <dgm:prSet presAssocID="{CF78D540-CA33-4F34-A811-8C807C6458F9}" presName="ParentText" presStyleLbl="revTx" presStyleIdx="1" presStyleCnt="5">
        <dgm:presLayoutVars>
          <dgm:chMax val="0"/>
          <dgm:chPref val="0"/>
          <dgm:bulletEnabled val="1"/>
        </dgm:presLayoutVars>
      </dgm:prSet>
      <dgm:spPr/>
    </dgm:pt>
    <dgm:pt modelId="{8672B70D-EEC1-46AF-B4DE-7433814A0805}" type="pres">
      <dgm:prSet presAssocID="{CF78D540-CA33-4F34-A811-8C807C6458F9}" presName="Triangle" presStyleLbl="alignNode1" presStyleIdx="3" presStyleCnt="9"/>
      <dgm:spPr/>
    </dgm:pt>
    <dgm:pt modelId="{083DEE61-FEFB-44A8-9A3E-12F59DACA61D}" type="pres">
      <dgm:prSet presAssocID="{AF11BBF2-2E3E-4C5E-A3F9-730A9DE96611}" presName="sibTrans" presStyleCnt="0"/>
      <dgm:spPr/>
    </dgm:pt>
    <dgm:pt modelId="{798E6A0C-E175-4309-8794-61B2675483A3}" type="pres">
      <dgm:prSet presAssocID="{AF11BBF2-2E3E-4C5E-A3F9-730A9DE96611}" presName="space" presStyleCnt="0"/>
      <dgm:spPr/>
    </dgm:pt>
    <dgm:pt modelId="{4CB469B7-93EF-4ECB-8452-E77EE4EBF485}" type="pres">
      <dgm:prSet presAssocID="{9524C04B-7D7E-4A33-A422-9A8EC2DCC42E}" presName="composite" presStyleCnt="0"/>
      <dgm:spPr/>
    </dgm:pt>
    <dgm:pt modelId="{1E51761A-3B76-48B3-B578-67382A96FAFB}" type="pres">
      <dgm:prSet presAssocID="{9524C04B-7D7E-4A33-A422-9A8EC2DCC42E}" presName="LShape" presStyleLbl="alignNode1" presStyleIdx="4" presStyleCnt="9"/>
      <dgm:spPr/>
    </dgm:pt>
    <dgm:pt modelId="{71B3250A-1563-4643-9308-672207EA2FB8}" type="pres">
      <dgm:prSet presAssocID="{9524C04B-7D7E-4A33-A422-9A8EC2DCC42E}" presName="ParentText" presStyleLbl="revTx" presStyleIdx="2" presStyleCnt="5">
        <dgm:presLayoutVars>
          <dgm:chMax val="0"/>
          <dgm:chPref val="0"/>
          <dgm:bulletEnabled val="1"/>
        </dgm:presLayoutVars>
      </dgm:prSet>
      <dgm:spPr/>
    </dgm:pt>
    <dgm:pt modelId="{BDB9E344-74DD-4880-AF28-8C6E34B674D6}" type="pres">
      <dgm:prSet presAssocID="{9524C04B-7D7E-4A33-A422-9A8EC2DCC42E}" presName="Triangle" presStyleLbl="alignNode1" presStyleIdx="5" presStyleCnt="9"/>
      <dgm:spPr/>
    </dgm:pt>
    <dgm:pt modelId="{FBAD31C5-F91F-44AB-B40A-CFF532A9A388}" type="pres">
      <dgm:prSet presAssocID="{B390B839-AEEB-46FD-8864-5FAB0214555C}" presName="sibTrans" presStyleCnt="0"/>
      <dgm:spPr/>
    </dgm:pt>
    <dgm:pt modelId="{AA954F1D-A3A8-4395-BD12-3639833A8230}" type="pres">
      <dgm:prSet presAssocID="{B390B839-AEEB-46FD-8864-5FAB0214555C}" presName="space" presStyleCnt="0"/>
      <dgm:spPr/>
    </dgm:pt>
    <dgm:pt modelId="{237C4049-6E3D-4C98-8745-4505581D33D9}" type="pres">
      <dgm:prSet presAssocID="{E047DD30-5394-4E68-8B45-751A5549CE7D}" presName="composite" presStyleCnt="0"/>
      <dgm:spPr/>
    </dgm:pt>
    <dgm:pt modelId="{72A5723D-DB89-41CB-9D11-E348AE887801}" type="pres">
      <dgm:prSet presAssocID="{E047DD30-5394-4E68-8B45-751A5549CE7D}" presName="LShape" presStyleLbl="alignNode1" presStyleIdx="6" presStyleCnt="9"/>
      <dgm:spPr/>
    </dgm:pt>
    <dgm:pt modelId="{ED822E29-4517-4BCD-9400-36503FF7C1C3}" type="pres">
      <dgm:prSet presAssocID="{E047DD30-5394-4E68-8B45-751A5549CE7D}" presName="ParentText" presStyleLbl="revTx" presStyleIdx="3" presStyleCnt="5">
        <dgm:presLayoutVars>
          <dgm:chMax val="0"/>
          <dgm:chPref val="0"/>
          <dgm:bulletEnabled val="1"/>
        </dgm:presLayoutVars>
      </dgm:prSet>
      <dgm:spPr/>
    </dgm:pt>
    <dgm:pt modelId="{97EA8FF8-8FEF-48F5-97A5-4D504F3D05E0}" type="pres">
      <dgm:prSet presAssocID="{E047DD30-5394-4E68-8B45-751A5549CE7D}" presName="Triangle" presStyleLbl="alignNode1" presStyleIdx="7" presStyleCnt="9"/>
      <dgm:spPr/>
    </dgm:pt>
    <dgm:pt modelId="{B83D2069-4D26-499F-ACC7-4ACA48114561}" type="pres">
      <dgm:prSet presAssocID="{A6EC23FF-5099-4A6A-BB11-D2E9E953E183}" presName="sibTrans" presStyleCnt="0"/>
      <dgm:spPr/>
    </dgm:pt>
    <dgm:pt modelId="{7DCE424A-AD62-4E8D-BB7F-4DC02AE379EE}" type="pres">
      <dgm:prSet presAssocID="{A6EC23FF-5099-4A6A-BB11-D2E9E953E183}" presName="space" presStyleCnt="0"/>
      <dgm:spPr/>
    </dgm:pt>
    <dgm:pt modelId="{3A7DE8FF-7E1C-49C6-BE63-2908B1B259FD}" type="pres">
      <dgm:prSet presAssocID="{6C631E60-8B94-4DF5-B576-0DE92E813C3C}" presName="composite" presStyleCnt="0"/>
      <dgm:spPr/>
    </dgm:pt>
    <dgm:pt modelId="{A29979AD-0C4C-48DB-8C3C-732BF8F0ACE1}" type="pres">
      <dgm:prSet presAssocID="{6C631E60-8B94-4DF5-B576-0DE92E813C3C}" presName="LShape" presStyleLbl="alignNode1" presStyleIdx="8" presStyleCnt="9"/>
      <dgm:spPr/>
    </dgm:pt>
    <dgm:pt modelId="{F83464F6-60A9-4CED-915A-C7F85EC325A4}" type="pres">
      <dgm:prSet presAssocID="{6C631E60-8B94-4DF5-B576-0DE92E813C3C}" presName="ParentText" presStyleLbl="revTx" presStyleIdx="4" presStyleCnt="5">
        <dgm:presLayoutVars>
          <dgm:chMax val="0"/>
          <dgm:chPref val="0"/>
          <dgm:bulletEnabled val="1"/>
        </dgm:presLayoutVars>
      </dgm:prSet>
      <dgm:spPr/>
    </dgm:pt>
  </dgm:ptLst>
  <dgm:cxnLst>
    <dgm:cxn modelId="{3972BF14-B3A7-4E8B-9C4C-225426D559D2}" type="presOf" srcId="{6C631E60-8B94-4DF5-B576-0DE92E813C3C}" destId="{F83464F6-60A9-4CED-915A-C7F85EC325A4}" srcOrd="0" destOrd="0" presId="urn:microsoft.com/office/officeart/2009/3/layout/StepUpProcess"/>
    <dgm:cxn modelId="{A2AC7F3E-8EE5-4505-846B-C7571CBF84B7}" type="presOf" srcId="{CF78D540-CA33-4F34-A811-8C807C6458F9}" destId="{B930DE47-EB3F-4DC1-AACE-D3AAE8BC517F}" srcOrd="0" destOrd="0" presId="urn:microsoft.com/office/officeart/2009/3/layout/StepUpProcess"/>
    <dgm:cxn modelId="{2837316F-D31F-407F-B251-EB928B5DC855}" srcId="{CA288471-FEC1-4028-B78C-07C59CEBE627}" destId="{E047DD30-5394-4E68-8B45-751A5549CE7D}" srcOrd="3" destOrd="0" parTransId="{A7C072B0-C92E-4059-A3AA-7B1B9C75E934}" sibTransId="{A6EC23FF-5099-4A6A-BB11-D2E9E953E183}"/>
    <dgm:cxn modelId="{5DFEB27A-7E39-43FE-8B7C-728DD0DFC7A0}" srcId="{CA288471-FEC1-4028-B78C-07C59CEBE627}" destId="{E9136BD5-80A8-4BA7-A684-0290C981F719}" srcOrd="0" destOrd="0" parTransId="{AD541678-E9BD-4C9E-8297-C2FDE322B3F3}" sibTransId="{865A81BD-EF8C-4B7A-B8E1-E4AAED260CB6}"/>
    <dgm:cxn modelId="{F6ED1F86-C684-4A27-83F8-830B0A51E57D}" type="presOf" srcId="{9524C04B-7D7E-4A33-A422-9A8EC2DCC42E}" destId="{71B3250A-1563-4643-9308-672207EA2FB8}" srcOrd="0" destOrd="0" presId="urn:microsoft.com/office/officeart/2009/3/layout/StepUpProcess"/>
    <dgm:cxn modelId="{06A451A7-8E3E-40ED-AE20-5AA45A35611A}" type="presOf" srcId="{E047DD30-5394-4E68-8B45-751A5549CE7D}" destId="{ED822E29-4517-4BCD-9400-36503FF7C1C3}" srcOrd="0" destOrd="0" presId="urn:microsoft.com/office/officeart/2009/3/layout/StepUpProcess"/>
    <dgm:cxn modelId="{A5FD6AB2-5B87-4F10-A9A7-4F83DB3F126C}" srcId="{CA288471-FEC1-4028-B78C-07C59CEBE627}" destId="{6C631E60-8B94-4DF5-B576-0DE92E813C3C}" srcOrd="4" destOrd="0" parTransId="{F12695EF-5A2C-430A-BFEB-AEAAAA7276CC}" sibTransId="{A516C610-B0DB-4F6E-BE26-4B86D1489E0A}"/>
    <dgm:cxn modelId="{D81549D5-05DF-48EB-BED1-93FD56E73A0D}" srcId="{CA288471-FEC1-4028-B78C-07C59CEBE627}" destId="{9524C04B-7D7E-4A33-A422-9A8EC2DCC42E}" srcOrd="2" destOrd="0" parTransId="{B7BE6221-7A75-4032-B4E9-4FFF6F70D007}" sibTransId="{B390B839-AEEB-46FD-8864-5FAB0214555C}"/>
    <dgm:cxn modelId="{875A70EC-9760-4E9A-BDCF-6CEC0F0FD513}" type="presOf" srcId="{E9136BD5-80A8-4BA7-A684-0290C981F719}" destId="{3B661888-E876-45FA-9A65-75298407DB6C}" srcOrd="0" destOrd="0" presId="urn:microsoft.com/office/officeart/2009/3/layout/StepUpProcess"/>
    <dgm:cxn modelId="{248D5BED-C1C6-40D9-BEF7-D107AD21735F}" srcId="{CA288471-FEC1-4028-B78C-07C59CEBE627}" destId="{CF78D540-CA33-4F34-A811-8C807C6458F9}" srcOrd="1" destOrd="0" parTransId="{25D13066-5AE3-471B-A953-50679E48077D}" sibTransId="{AF11BBF2-2E3E-4C5E-A3F9-730A9DE96611}"/>
    <dgm:cxn modelId="{0AF780FE-D24C-4533-AFAC-13AD4B3E1721}" type="presOf" srcId="{CA288471-FEC1-4028-B78C-07C59CEBE627}" destId="{6586B6DC-B004-45EE-8238-0E61DC326E8F}" srcOrd="0" destOrd="0" presId="urn:microsoft.com/office/officeart/2009/3/layout/StepUpProcess"/>
    <dgm:cxn modelId="{F2D11E9F-1115-44BC-B216-BB6B227A9E11}" type="presParOf" srcId="{6586B6DC-B004-45EE-8238-0E61DC326E8F}" destId="{A41D75BE-A8A3-4524-9BA8-B4BC4104DDCF}" srcOrd="0" destOrd="0" presId="urn:microsoft.com/office/officeart/2009/3/layout/StepUpProcess"/>
    <dgm:cxn modelId="{F48B5FED-E8F9-4AC0-9C8B-D0F3B8C9C86A}" type="presParOf" srcId="{A41D75BE-A8A3-4524-9BA8-B4BC4104DDCF}" destId="{CC24FA3C-054D-4FE0-9B1E-6F5E6B95DFDB}" srcOrd="0" destOrd="0" presId="urn:microsoft.com/office/officeart/2009/3/layout/StepUpProcess"/>
    <dgm:cxn modelId="{746F8F00-C07D-4136-9E1B-B788F9D73439}" type="presParOf" srcId="{A41D75BE-A8A3-4524-9BA8-B4BC4104DDCF}" destId="{3B661888-E876-45FA-9A65-75298407DB6C}" srcOrd="1" destOrd="0" presId="urn:microsoft.com/office/officeart/2009/3/layout/StepUpProcess"/>
    <dgm:cxn modelId="{1B0DFBE8-0B10-4B73-9147-8FCB089F40DA}" type="presParOf" srcId="{A41D75BE-A8A3-4524-9BA8-B4BC4104DDCF}" destId="{D17EC98A-C62B-40BE-B0F8-B429EFEBD7F4}" srcOrd="2" destOrd="0" presId="urn:microsoft.com/office/officeart/2009/3/layout/StepUpProcess"/>
    <dgm:cxn modelId="{935B0356-22FD-4A94-9AB6-7AD59ED4400D}" type="presParOf" srcId="{6586B6DC-B004-45EE-8238-0E61DC326E8F}" destId="{761D6630-FE5D-4939-9CF8-6B11D5F6D0D4}" srcOrd="1" destOrd="0" presId="urn:microsoft.com/office/officeart/2009/3/layout/StepUpProcess"/>
    <dgm:cxn modelId="{207FD747-538C-4B23-B13D-AC214BFFC528}" type="presParOf" srcId="{761D6630-FE5D-4939-9CF8-6B11D5F6D0D4}" destId="{102BA3BE-DBC0-49AA-881B-7DC9DC469B3B}" srcOrd="0" destOrd="0" presId="urn:microsoft.com/office/officeart/2009/3/layout/StepUpProcess"/>
    <dgm:cxn modelId="{3800DF1C-1F33-4F93-A666-37C64847CC6F}" type="presParOf" srcId="{6586B6DC-B004-45EE-8238-0E61DC326E8F}" destId="{28A13AA0-BDF1-4949-BB2A-E03589473C9F}" srcOrd="2" destOrd="0" presId="urn:microsoft.com/office/officeart/2009/3/layout/StepUpProcess"/>
    <dgm:cxn modelId="{0E74143D-644A-45BB-B00C-7FE10AA03141}" type="presParOf" srcId="{28A13AA0-BDF1-4949-BB2A-E03589473C9F}" destId="{59A2CA1B-2E45-4429-85A2-AE7956BBB129}" srcOrd="0" destOrd="0" presId="urn:microsoft.com/office/officeart/2009/3/layout/StepUpProcess"/>
    <dgm:cxn modelId="{B396261E-03EA-4539-81ED-2E2273F60B3F}" type="presParOf" srcId="{28A13AA0-BDF1-4949-BB2A-E03589473C9F}" destId="{B930DE47-EB3F-4DC1-AACE-D3AAE8BC517F}" srcOrd="1" destOrd="0" presId="urn:microsoft.com/office/officeart/2009/3/layout/StepUpProcess"/>
    <dgm:cxn modelId="{F51EBE17-D0F4-4432-9B8E-FB66BBB4AB56}" type="presParOf" srcId="{28A13AA0-BDF1-4949-BB2A-E03589473C9F}" destId="{8672B70D-EEC1-46AF-B4DE-7433814A0805}" srcOrd="2" destOrd="0" presId="urn:microsoft.com/office/officeart/2009/3/layout/StepUpProcess"/>
    <dgm:cxn modelId="{E95EB15F-494F-419C-83AD-E83011165A9C}" type="presParOf" srcId="{6586B6DC-B004-45EE-8238-0E61DC326E8F}" destId="{083DEE61-FEFB-44A8-9A3E-12F59DACA61D}" srcOrd="3" destOrd="0" presId="urn:microsoft.com/office/officeart/2009/3/layout/StepUpProcess"/>
    <dgm:cxn modelId="{36C32649-30F1-4759-BA9C-61BFE3727D8A}" type="presParOf" srcId="{083DEE61-FEFB-44A8-9A3E-12F59DACA61D}" destId="{798E6A0C-E175-4309-8794-61B2675483A3}" srcOrd="0" destOrd="0" presId="urn:microsoft.com/office/officeart/2009/3/layout/StepUpProcess"/>
    <dgm:cxn modelId="{8890C3A1-AE5F-4984-B832-BFA34BC9F4BA}" type="presParOf" srcId="{6586B6DC-B004-45EE-8238-0E61DC326E8F}" destId="{4CB469B7-93EF-4ECB-8452-E77EE4EBF485}" srcOrd="4" destOrd="0" presId="urn:microsoft.com/office/officeart/2009/3/layout/StepUpProcess"/>
    <dgm:cxn modelId="{921C4935-9213-4331-B9C7-8E0315CAFBD2}" type="presParOf" srcId="{4CB469B7-93EF-4ECB-8452-E77EE4EBF485}" destId="{1E51761A-3B76-48B3-B578-67382A96FAFB}" srcOrd="0" destOrd="0" presId="urn:microsoft.com/office/officeart/2009/3/layout/StepUpProcess"/>
    <dgm:cxn modelId="{0C243218-71C3-4394-9CE1-409F8BFA6EAD}" type="presParOf" srcId="{4CB469B7-93EF-4ECB-8452-E77EE4EBF485}" destId="{71B3250A-1563-4643-9308-672207EA2FB8}" srcOrd="1" destOrd="0" presId="urn:microsoft.com/office/officeart/2009/3/layout/StepUpProcess"/>
    <dgm:cxn modelId="{564A9EB2-BB23-4C6F-A9B8-C290E80B1D58}" type="presParOf" srcId="{4CB469B7-93EF-4ECB-8452-E77EE4EBF485}" destId="{BDB9E344-74DD-4880-AF28-8C6E34B674D6}" srcOrd="2" destOrd="0" presId="urn:microsoft.com/office/officeart/2009/3/layout/StepUpProcess"/>
    <dgm:cxn modelId="{9CE8BCEC-0069-49F7-AFE1-8BCA664C9338}" type="presParOf" srcId="{6586B6DC-B004-45EE-8238-0E61DC326E8F}" destId="{FBAD31C5-F91F-44AB-B40A-CFF532A9A388}" srcOrd="5" destOrd="0" presId="urn:microsoft.com/office/officeart/2009/3/layout/StepUpProcess"/>
    <dgm:cxn modelId="{C28C0960-475D-4A97-B68C-CB190BED935B}" type="presParOf" srcId="{FBAD31C5-F91F-44AB-B40A-CFF532A9A388}" destId="{AA954F1D-A3A8-4395-BD12-3639833A8230}" srcOrd="0" destOrd="0" presId="urn:microsoft.com/office/officeart/2009/3/layout/StepUpProcess"/>
    <dgm:cxn modelId="{45CEAB38-4E29-4675-A49E-EB0079758CB9}" type="presParOf" srcId="{6586B6DC-B004-45EE-8238-0E61DC326E8F}" destId="{237C4049-6E3D-4C98-8745-4505581D33D9}" srcOrd="6" destOrd="0" presId="urn:microsoft.com/office/officeart/2009/3/layout/StepUpProcess"/>
    <dgm:cxn modelId="{100A5865-53CA-4E63-839C-90F5D6DD3FF5}" type="presParOf" srcId="{237C4049-6E3D-4C98-8745-4505581D33D9}" destId="{72A5723D-DB89-41CB-9D11-E348AE887801}" srcOrd="0" destOrd="0" presId="urn:microsoft.com/office/officeart/2009/3/layout/StepUpProcess"/>
    <dgm:cxn modelId="{46BDFCB5-6D7A-4ECD-9E7B-57DA7C4E57FC}" type="presParOf" srcId="{237C4049-6E3D-4C98-8745-4505581D33D9}" destId="{ED822E29-4517-4BCD-9400-36503FF7C1C3}" srcOrd="1" destOrd="0" presId="urn:microsoft.com/office/officeart/2009/3/layout/StepUpProcess"/>
    <dgm:cxn modelId="{E9D4FBEE-C6C1-4F96-B41F-D4B80030B3FB}" type="presParOf" srcId="{237C4049-6E3D-4C98-8745-4505581D33D9}" destId="{97EA8FF8-8FEF-48F5-97A5-4D504F3D05E0}" srcOrd="2" destOrd="0" presId="urn:microsoft.com/office/officeart/2009/3/layout/StepUpProcess"/>
    <dgm:cxn modelId="{E93A8A06-8B27-48E2-8892-3F8E5C00D096}" type="presParOf" srcId="{6586B6DC-B004-45EE-8238-0E61DC326E8F}" destId="{B83D2069-4D26-499F-ACC7-4ACA48114561}" srcOrd="7" destOrd="0" presId="urn:microsoft.com/office/officeart/2009/3/layout/StepUpProcess"/>
    <dgm:cxn modelId="{85954F50-14A3-4DA2-B519-7031BF7CD9C3}" type="presParOf" srcId="{B83D2069-4D26-499F-ACC7-4ACA48114561}" destId="{7DCE424A-AD62-4E8D-BB7F-4DC02AE379EE}" srcOrd="0" destOrd="0" presId="urn:microsoft.com/office/officeart/2009/3/layout/StepUpProcess"/>
    <dgm:cxn modelId="{73DE19F5-B111-455B-9D89-74608CDE3C88}" type="presParOf" srcId="{6586B6DC-B004-45EE-8238-0E61DC326E8F}" destId="{3A7DE8FF-7E1C-49C6-BE63-2908B1B259FD}" srcOrd="8" destOrd="0" presId="urn:microsoft.com/office/officeart/2009/3/layout/StepUpProcess"/>
    <dgm:cxn modelId="{B8FE2694-0E3A-4047-94DD-210860BC947D}" type="presParOf" srcId="{3A7DE8FF-7E1C-49C6-BE63-2908B1B259FD}" destId="{A29979AD-0C4C-48DB-8C3C-732BF8F0ACE1}" srcOrd="0" destOrd="0" presId="urn:microsoft.com/office/officeart/2009/3/layout/StepUpProcess"/>
    <dgm:cxn modelId="{6A47F64A-5857-4B78-906D-AE4907431FB9}" type="presParOf" srcId="{3A7DE8FF-7E1C-49C6-BE63-2908B1B259FD}" destId="{F83464F6-60A9-4CED-915A-C7F85EC325A4}"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EA0DC-BD19-40F3-864A-C2E616BDFED0}" type="doc">
      <dgm:prSet loTypeId="urn:microsoft.com/office/officeart/2005/8/layout/cycle2" loCatId="cycle" qsTypeId="urn:microsoft.com/office/officeart/2005/8/quickstyle/simple1" qsCatId="simple" csTypeId="urn:microsoft.com/office/officeart/2005/8/colors/accent6_2" csCatId="accent6"/>
      <dgm:spPr/>
      <dgm:t>
        <a:bodyPr/>
        <a:lstStyle/>
        <a:p>
          <a:endParaRPr lang="en-IN"/>
        </a:p>
      </dgm:t>
    </dgm:pt>
    <dgm:pt modelId="{D8A8F602-A043-4EE6-B1C3-F8A9C111EBA9}">
      <dgm:prSet/>
      <dgm:spPr/>
      <dgm:t>
        <a:bodyPr/>
        <a:lstStyle/>
        <a:p>
          <a:r>
            <a:rPr lang="en-US" dirty="0"/>
            <a:t>Blockchain Infrastructure</a:t>
          </a:r>
          <a:endParaRPr lang="en-IN" dirty="0"/>
        </a:p>
      </dgm:t>
    </dgm:pt>
    <dgm:pt modelId="{2A3A668E-522E-42BE-AAED-F099414E1F4C}" type="parTrans" cxnId="{577959C6-A443-4E00-9FC0-5A618AFD4434}">
      <dgm:prSet/>
      <dgm:spPr/>
      <dgm:t>
        <a:bodyPr/>
        <a:lstStyle/>
        <a:p>
          <a:endParaRPr lang="en-IN"/>
        </a:p>
      </dgm:t>
    </dgm:pt>
    <dgm:pt modelId="{00DD5A63-17E2-4F36-B034-A987594142C6}" type="sibTrans" cxnId="{577959C6-A443-4E00-9FC0-5A618AFD4434}">
      <dgm:prSet/>
      <dgm:spPr/>
      <dgm:t>
        <a:bodyPr/>
        <a:lstStyle/>
        <a:p>
          <a:endParaRPr lang="en-IN"/>
        </a:p>
      </dgm:t>
    </dgm:pt>
    <dgm:pt modelId="{A0B2BEAF-A208-4B01-BF8F-CD892E5FBBD8}">
      <dgm:prSet/>
      <dgm:spPr/>
      <dgm:t>
        <a:bodyPr/>
        <a:lstStyle/>
        <a:p>
          <a:r>
            <a:rPr lang="en-US"/>
            <a:t>Voter Registration</a:t>
          </a:r>
          <a:endParaRPr lang="en-IN"/>
        </a:p>
      </dgm:t>
    </dgm:pt>
    <dgm:pt modelId="{9126971E-6C62-4902-AC73-D7400B69803E}" type="parTrans" cxnId="{2FA95FF4-5204-4D2D-9A29-BC3B05D5FE5D}">
      <dgm:prSet/>
      <dgm:spPr/>
      <dgm:t>
        <a:bodyPr/>
        <a:lstStyle/>
        <a:p>
          <a:endParaRPr lang="en-IN"/>
        </a:p>
      </dgm:t>
    </dgm:pt>
    <dgm:pt modelId="{7C4092F1-815C-4B70-A3B1-62BE0A02BA41}" type="sibTrans" cxnId="{2FA95FF4-5204-4D2D-9A29-BC3B05D5FE5D}">
      <dgm:prSet/>
      <dgm:spPr/>
      <dgm:t>
        <a:bodyPr/>
        <a:lstStyle/>
        <a:p>
          <a:endParaRPr lang="en-IN"/>
        </a:p>
      </dgm:t>
    </dgm:pt>
    <dgm:pt modelId="{2C188743-E3BE-4BCB-BBD9-D39AAA8AB723}">
      <dgm:prSet/>
      <dgm:spPr/>
      <dgm:t>
        <a:bodyPr/>
        <a:lstStyle/>
        <a:p>
          <a:r>
            <a:rPr lang="en-US"/>
            <a:t>Voting Process</a:t>
          </a:r>
          <a:endParaRPr lang="en-IN"/>
        </a:p>
      </dgm:t>
    </dgm:pt>
    <dgm:pt modelId="{B3C391C1-CF6B-421F-8E3D-D736D4895A5A}" type="parTrans" cxnId="{9D712B25-DDB5-408C-ACC6-105CACB9C6EB}">
      <dgm:prSet/>
      <dgm:spPr/>
      <dgm:t>
        <a:bodyPr/>
        <a:lstStyle/>
        <a:p>
          <a:endParaRPr lang="en-IN"/>
        </a:p>
      </dgm:t>
    </dgm:pt>
    <dgm:pt modelId="{591F9327-1901-42EC-A5A1-2C9CD5585AC3}" type="sibTrans" cxnId="{9D712B25-DDB5-408C-ACC6-105CACB9C6EB}">
      <dgm:prSet/>
      <dgm:spPr/>
      <dgm:t>
        <a:bodyPr/>
        <a:lstStyle/>
        <a:p>
          <a:endParaRPr lang="en-IN"/>
        </a:p>
      </dgm:t>
    </dgm:pt>
    <dgm:pt modelId="{593A5DBB-EF48-4FF0-8869-3396A3C9B87C}">
      <dgm:prSet/>
      <dgm:spPr/>
      <dgm:t>
        <a:bodyPr/>
        <a:lstStyle/>
        <a:p>
          <a:r>
            <a:rPr lang="en-US"/>
            <a:t>Vote Counting</a:t>
          </a:r>
          <a:endParaRPr lang="en-IN"/>
        </a:p>
      </dgm:t>
    </dgm:pt>
    <dgm:pt modelId="{8046F26C-357F-46CF-AF9C-68BB96766B51}" type="parTrans" cxnId="{5AEF3D14-B304-4DF3-9C0D-334E0D6A66B5}">
      <dgm:prSet/>
      <dgm:spPr/>
      <dgm:t>
        <a:bodyPr/>
        <a:lstStyle/>
        <a:p>
          <a:endParaRPr lang="en-IN"/>
        </a:p>
      </dgm:t>
    </dgm:pt>
    <dgm:pt modelId="{54E88218-A64D-4AAC-B0D8-881230F93989}" type="sibTrans" cxnId="{5AEF3D14-B304-4DF3-9C0D-334E0D6A66B5}">
      <dgm:prSet/>
      <dgm:spPr/>
      <dgm:t>
        <a:bodyPr/>
        <a:lstStyle/>
        <a:p>
          <a:endParaRPr lang="en-IN"/>
        </a:p>
      </dgm:t>
    </dgm:pt>
    <dgm:pt modelId="{44C45583-01D6-4DEF-B6CE-F4164570C13E}">
      <dgm:prSet/>
      <dgm:spPr/>
      <dgm:t>
        <a:bodyPr/>
        <a:lstStyle/>
        <a:p>
          <a:r>
            <a:rPr lang="en-US" dirty="0"/>
            <a:t>Auditability</a:t>
          </a:r>
          <a:endParaRPr lang="en-IN" dirty="0"/>
        </a:p>
      </dgm:t>
    </dgm:pt>
    <dgm:pt modelId="{A2E5401E-0ECC-48F3-A544-6858EB6B1EFF}" type="parTrans" cxnId="{10E2BBBC-EAE4-4259-BA84-FB1DD2630D22}">
      <dgm:prSet/>
      <dgm:spPr/>
      <dgm:t>
        <a:bodyPr/>
        <a:lstStyle/>
        <a:p>
          <a:endParaRPr lang="en-IN"/>
        </a:p>
      </dgm:t>
    </dgm:pt>
    <dgm:pt modelId="{C643D04B-8D0D-4D30-95F2-1289E776BC2C}" type="sibTrans" cxnId="{10E2BBBC-EAE4-4259-BA84-FB1DD2630D22}">
      <dgm:prSet/>
      <dgm:spPr/>
      <dgm:t>
        <a:bodyPr/>
        <a:lstStyle/>
        <a:p>
          <a:endParaRPr lang="en-IN"/>
        </a:p>
      </dgm:t>
    </dgm:pt>
    <dgm:pt modelId="{55C4F712-5362-43BC-A327-7AB855A102DB}" type="pres">
      <dgm:prSet presAssocID="{526EA0DC-BD19-40F3-864A-C2E616BDFED0}" presName="cycle" presStyleCnt="0">
        <dgm:presLayoutVars>
          <dgm:dir/>
          <dgm:resizeHandles val="exact"/>
        </dgm:presLayoutVars>
      </dgm:prSet>
      <dgm:spPr/>
    </dgm:pt>
    <dgm:pt modelId="{BE86F2B3-4204-4241-A90A-1459AD1F5F10}" type="pres">
      <dgm:prSet presAssocID="{D8A8F602-A043-4EE6-B1C3-F8A9C111EBA9}" presName="node" presStyleLbl="node1" presStyleIdx="0" presStyleCnt="5">
        <dgm:presLayoutVars>
          <dgm:bulletEnabled val="1"/>
        </dgm:presLayoutVars>
      </dgm:prSet>
      <dgm:spPr/>
    </dgm:pt>
    <dgm:pt modelId="{E85102E9-A609-4B1A-8725-84E77217FEA4}" type="pres">
      <dgm:prSet presAssocID="{00DD5A63-17E2-4F36-B034-A987594142C6}" presName="sibTrans" presStyleLbl="sibTrans2D1" presStyleIdx="0" presStyleCnt="5"/>
      <dgm:spPr/>
    </dgm:pt>
    <dgm:pt modelId="{4422F63B-9CF6-4FA5-BCD7-0C7C7C05B098}" type="pres">
      <dgm:prSet presAssocID="{00DD5A63-17E2-4F36-B034-A987594142C6}" presName="connectorText" presStyleLbl="sibTrans2D1" presStyleIdx="0" presStyleCnt="5"/>
      <dgm:spPr/>
    </dgm:pt>
    <dgm:pt modelId="{763A5A85-2A00-481D-A83E-B48A78DE7537}" type="pres">
      <dgm:prSet presAssocID="{A0B2BEAF-A208-4B01-BF8F-CD892E5FBBD8}" presName="node" presStyleLbl="node1" presStyleIdx="1" presStyleCnt="5">
        <dgm:presLayoutVars>
          <dgm:bulletEnabled val="1"/>
        </dgm:presLayoutVars>
      </dgm:prSet>
      <dgm:spPr/>
    </dgm:pt>
    <dgm:pt modelId="{43A7725A-DD39-43CB-94DF-497505CE31A7}" type="pres">
      <dgm:prSet presAssocID="{7C4092F1-815C-4B70-A3B1-62BE0A02BA41}" presName="sibTrans" presStyleLbl="sibTrans2D1" presStyleIdx="1" presStyleCnt="5"/>
      <dgm:spPr/>
    </dgm:pt>
    <dgm:pt modelId="{5D3F904F-CEEC-4162-A7BC-12B8F34DB2E8}" type="pres">
      <dgm:prSet presAssocID="{7C4092F1-815C-4B70-A3B1-62BE0A02BA41}" presName="connectorText" presStyleLbl="sibTrans2D1" presStyleIdx="1" presStyleCnt="5"/>
      <dgm:spPr/>
    </dgm:pt>
    <dgm:pt modelId="{05CD25C5-F85C-4327-99B8-9618C364A2EF}" type="pres">
      <dgm:prSet presAssocID="{2C188743-E3BE-4BCB-BBD9-D39AAA8AB723}" presName="node" presStyleLbl="node1" presStyleIdx="2" presStyleCnt="5">
        <dgm:presLayoutVars>
          <dgm:bulletEnabled val="1"/>
        </dgm:presLayoutVars>
      </dgm:prSet>
      <dgm:spPr/>
    </dgm:pt>
    <dgm:pt modelId="{5E46A8BE-5196-473B-A6A6-D60FAD9CF2AD}" type="pres">
      <dgm:prSet presAssocID="{591F9327-1901-42EC-A5A1-2C9CD5585AC3}" presName="sibTrans" presStyleLbl="sibTrans2D1" presStyleIdx="2" presStyleCnt="5"/>
      <dgm:spPr/>
    </dgm:pt>
    <dgm:pt modelId="{C8BC6F9D-42E6-4824-B903-F8E2415FABE4}" type="pres">
      <dgm:prSet presAssocID="{591F9327-1901-42EC-A5A1-2C9CD5585AC3}" presName="connectorText" presStyleLbl="sibTrans2D1" presStyleIdx="2" presStyleCnt="5"/>
      <dgm:spPr/>
    </dgm:pt>
    <dgm:pt modelId="{D4024953-623B-4627-8445-31C84B0B0F00}" type="pres">
      <dgm:prSet presAssocID="{593A5DBB-EF48-4FF0-8869-3396A3C9B87C}" presName="node" presStyleLbl="node1" presStyleIdx="3" presStyleCnt="5">
        <dgm:presLayoutVars>
          <dgm:bulletEnabled val="1"/>
        </dgm:presLayoutVars>
      </dgm:prSet>
      <dgm:spPr/>
    </dgm:pt>
    <dgm:pt modelId="{8F991570-DC93-4928-8BF5-0182F068B4B7}" type="pres">
      <dgm:prSet presAssocID="{54E88218-A64D-4AAC-B0D8-881230F93989}" presName="sibTrans" presStyleLbl="sibTrans2D1" presStyleIdx="3" presStyleCnt="5"/>
      <dgm:spPr/>
    </dgm:pt>
    <dgm:pt modelId="{D15E3ED0-482C-419E-9E92-E5CD4431E873}" type="pres">
      <dgm:prSet presAssocID="{54E88218-A64D-4AAC-B0D8-881230F93989}" presName="connectorText" presStyleLbl="sibTrans2D1" presStyleIdx="3" presStyleCnt="5"/>
      <dgm:spPr/>
    </dgm:pt>
    <dgm:pt modelId="{F71C4F64-1A14-49B0-A80F-BBC67D8E431F}" type="pres">
      <dgm:prSet presAssocID="{44C45583-01D6-4DEF-B6CE-F4164570C13E}" presName="node" presStyleLbl="node1" presStyleIdx="4" presStyleCnt="5" custRadScaleRad="102944" custRadScaleInc="35">
        <dgm:presLayoutVars>
          <dgm:bulletEnabled val="1"/>
        </dgm:presLayoutVars>
      </dgm:prSet>
      <dgm:spPr/>
    </dgm:pt>
    <dgm:pt modelId="{F2721C21-1363-40B2-9E8B-47842EE6C809}" type="pres">
      <dgm:prSet presAssocID="{C643D04B-8D0D-4D30-95F2-1289E776BC2C}" presName="sibTrans" presStyleLbl="sibTrans2D1" presStyleIdx="4" presStyleCnt="5"/>
      <dgm:spPr/>
    </dgm:pt>
    <dgm:pt modelId="{17871AC1-B5F9-4535-A288-9CF39CD39938}" type="pres">
      <dgm:prSet presAssocID="{C643D04B-8D0D-4D30-95F2-1289E776BC2C}" presName="connectorText" presStyleLbl="sibTrans2D1" presStyleIdx="4" presStyleCnt="5"/>
      <dgm:spPr/>
    </dgm:pt>
  </dgm:ptLst>
  <dgm:cxnLst>
    <dgm:cxn modelId="{AD9B2700-F3DD-4343-9B5C-79182349DDD3}" type="presOf" srcId="{00DD5A63-17E2-4F36-B034-A987594142C6}" destId="{E85102E9-A609-4B1A-8725-84E77217FEA4}" srcOrd="0" destOrd="0" presId="urn:microsoft.com/office/officeart/2005/8/layout/cycle2"/>
    <dgm:cxn modelId="{5AEF3D14-B304-4DF3-9C0D-334E0D6A66B5}" srcId="{526EA0DC-BD19-40F3-864A-C2E616BDFED0}" destId="{593A5DBB-EF48-4FF0-8869-3396A3C9B87C}" srcOrd="3" destOrd="0" parTransId="{8046F26C-357F-46CF-AF9C-68BB96766B51}" sibTransId="{54E88218-A64D-4AAC-B0D8-881230F93989}"/>
    <dgm:cxn modelId="{E469B515-EF35-4EF6-9FF1-096EFA649B1C}" type="presOf" srcId="{44C45583-01D6-4DEF-B6CE-F4164570C13E}" destId="{F71C4F64-1A14-49B0-A80F-BBC67D8E431F}" srcOrd="0" destOrd="0" presId="urn:microsoft.com/office/officeart/2005/8/layout/cycle2"/>
    <dgm:cxn modelId="{9D712B25-DDB5-408C-ACC6-105CACB9C6EB}" srcId="{526EA0DC-BD19-40F3-864A-C2E616BDFED0}" destId="{2C188743-E3BE-4BCB-BBD9-D39AAA8AB723}" srcOrd="2" destOrd="0" parTransId="{B3C391C1-CF6B-421F-8E3D-D736D4895A5A}" sibTransId="{591F9327-1901-42EC-A5A1-2C9CD5585AC3}"/>
    <dgm:cxn modelId="{461A563A-3C43-47D0-B2C9-735EC7DB4D4E}" type="presOf" srcId="{A0B2BEAF-A208-4B01-BF8F-CD892E5FBBD8}" destId="{763A5A85-2A00-481D-A83E-B48A78DE7537}" srcOrd="0" destOrd="0" presId="urn:microsoft.com/office/officeart/2005/8/layout/cycle2"/>
    <dgm:cxn modelId="{9FF6F64F-192E-4679-9231-CF24CC2DB613}" type="presOf" srcId="{C643D04B-8D0D-4D30-95F2-1289E776BC2C}" destId="{17871AC1-B5F9-4535-A288-9CF39CD39938}" srcOrd="1" destOrd="0" presId="urn:microsoft.com/office/officeart/2005/8/layout/cycle2"/>
    <dgm:cxn modelId="{8E083750-D3D3-4689-A945-1716CF277242}" type="presOf" srcId="{D8A8F602-A043-4EE6-B1C3-F8A9C111EBA9}" destId="{BE86F2B3-4204-4241-A90A-1459AD1F5F10}" srcOrd="0" destOrd="0" presId="urn:microsoft.com/office/officeart/2005/8/layout/cycle2"/>
    <dgm:cxn modelId="{1672AF74-7E6B-4729-808C-ABADA16D4C67}" type="presOf" srcId="{C643D04B-8D0D-4D30-95F2-1289E776BC2C}" destId="{F2721C21-1363-40B2-9E8B-47842EE6C809}" srcOrd="0" destOrd="0" presId="urn:microsoft.com/office/officeart/2005/8/layout/cycle2"/>
    <dgm:cxn modelId="{91418688-C0DE-4E39-80CB-7574383BBB65}" type="presOf" srcId="{593A5DBB-EF48-4FF0-8869-3396A3C9B87C}" destId="{D4024953-623B-4627-8445-31C84B0B0F00}" srcOrd="0" destOrd="0" presId="urn:microsoft.com/office/officeart/2005/8/layout/cycle2"/>
    <dgm:cxn modelId="{7F6F848A-B18B-496A-93F4-8FE1C596DA77}" type="presOf" srcId="{7C4092F1-815C-4B70-A3B1-62BE0A02BA41}" destId="{43A7725A-DD39-43CB-94DF-497505CE31A7}" srcOrd="0" destOrd="0" presId="urn:microsoft.com/office/officeart/2005/8/layout/cycle2"/>
    <dgm:cxn modelId="{35403CA5-2DB9-424C-ACE0-CC7FC10D3358}" type="presOf" srcId="{54E88218-A64D-4AAC-B0D8-881230F93989}" destId="{8F991570-DC93-4928-8BF5-0182F068B4B7}" srcOrd="0" destOrd="0" presId="urn:microsoft.com/office/officeart/2005/8/layout/cycle2"/>
    <dgm:cxn modelId="{6F7FF6B7-7865-4AA6-889C-3DE74A0F8767}" type="presOf" srcId="{54E88218-A64D-4AAC-B0D8-881230F93989}" destId="{D15E3ED0-482C-419E-9E92-E5CD4431E873}" srcOrd="1" destOrd="0" presId="urn:microsoft.com/office/officeart/2005/8/layout/cycle2"/>
    <dgm:cxn modelId="{7A6F86BB-E916-4838-AAED-304D303EEE2A}" type="presOf" srcId="{7C4092F1-815C-4B70-A3B1-62BE0A02BA41}" destId="{5D3F904F-CEEC-4162-A7BC-12B8F34DB2E8}" srcOrd="1" destOrd="0" presId="urn:microsoft.com/office/officeart/2005/8/layout/cycle2"/>
    <dgm:cxn modelId="{10E2BBBC-EAE4-4259-BA84-FB1DD2630D22}" srcId="{526EA0DC-BD19-40F3-864A-C2E616BDFED0}" destId="{44C45583-01D6-4DEF-B6CE-F4164570C13E}" srcOrd="4" destOrd="0" parTransId="{A2E5401E-0ECC-48F3-A544-6858EB6B1EFF}" sibTransId="{C643D04B-8D0D-4D30-95F2-1289E776BC2C}"/>
    <dgm:cxn modelId="{0CFBFCC4-023D-4EF0-8F4F-13602EBF6511}" type="presOf" srcId="{2C188743-E3BE-4BCB-BBD9-D39AAA8AB723}" destId="{05CD25C5-F85C-4327-99B8-9618C364A2EF}" srcOrd="0" destOrd="0" presId="urn:microsoft.com/office/officeart/2005/8/layout/cycle2"/>
    <dgm:cxn modelId="{577959C6-A443-4E00-9FC0-5A618AFD4434}" srcId="{526EA0DC-BD19-40F3-864A-C2E616BDFED0}" destId="{D8A8F602-A043-4EE6-B1C3-F8A9C111EBA9}" srcOrd="0" destOrd="0" parTransId="{2A3A668E-522E-42BE-AAED-F099414E1F4C}" sibTransId="{00DD5A63-17E2-4F36-B034-A987594142C6}"/>
    <dgm:cxn modelId="{7EC67ACA-CD8F-4D5C-BEA8-6DE28905C36C}" type="presOf" srcId="{591F9327-1901-42EC-A5A1-2C9CD5585AC3}" destId="{5E46A8BE-5196-473B-A6A6-D60FAD9CF2AD}" srcOrd="0" destOrd="0" presId="urn:microsoft.com/office/officeart/2005/8/layout/cycle2"/>
    <dgm:cxn modelId="{250B17D4-D197-43BB-8199-7D6E9DB34579}" type="presOf" srcId="{591F9327-1901-42EC-A5A1-2C9CD5585AC3}" destId="{C8BC6F9D-42E6-4824-B903-F8E2415FABE4}" srcOrd="1" destOrd="0" presId="urn:microsoft.com/office/officeart/2005/8/layout/cycle2"/>
    <dgm:cxn modelId="{57421BDC-FD46-405E-A0D6-5B24B14460E4}" type="presOf" srcId="{526EA0DC-BD19-40F3-864A-C2E616BDFED0}" destId="{55C4F712-5362-43BC-A327-7AB855A102DB}" srcOrd="0" destOrd="0" presId="urn:microsoft.com/office/officeart/2005/8/layout/cycle2"/>
    <dgm:cxn modelId="{2FA95FF4-5204-4D2D-9A29-BC3B05D5FE5D}" srcId="{526EA0DC-BD19-40F3-864A-C2E616BDFED0}" destId="{A0B2BEAF-A208-4B01-BF8F-CD892E5FBBD8}" srcOrd="1" destOrd="0" parTransId="{9126971E-6C62-4902-AC73-D7400B69803E}" sibTransId="{7C4092F1-815C-4B70-A3B1-62BE0A02BA41}"/>
    <dgm:cxn modelId="{920B09FA-547F-4C70-A7F9-19E5B7865E6B}" type="presOf" srcId="{00DD5A63-17E2-4F36-B034-A987594142C6}" destId="{4422F63B-9CF6-4FA5-BCD7-0C7C7C05B098}" srcOrd="1" destOrd="0" presId="urn:microsoft.com/office/officeart/2005/8/layout/cycle2"/>
    <dgm:cxn modelId="{EBD82A1A-DA58-40F5-835C-2D143BA823D0}" type="presParOf" srcId="{55C4F712-5362-43BC-A327-7AB855A102DB}" destId="{BE86F2B3-4204-4241-A90A-1459AD1F5F10}" srcOrd="0" destOrd="0" presId="urn:microsoft.com/office/officeart/2005/8/layout/cycle2"/>
    <dgm:cxn modelId="{A2BD8B33-F1E9-4C86-82EB-C52A45954495}" type="presParOf" srcId="{55C4F712-5362-43BC-A327-7AB855A102DB}" destId="{E85102E9-A609-4B1A-8725-84E77217FEA4}" srcOrd="1" destOrd="0" presId="urn:microsoft.com/office/officeart/2005/8/layout/cycle2"/>
    <dgm:cxn modelId="{B37CC657-BE58-4DD7-8D7C-ABAE1E1C07F6}" type="presParOf" srcId="{E85102E9-A609-4B1A-8725-84E77217FEA4}" destId="{4422F63B-9CF6-4FA5-BCD7-0C7C7C05B098}" srcOrd="0" destOrd="0" presId="urn:microsoft.com/office/officeart/2005/8/layout/cycle2"/>
    <dgm:cxn modelId="{344AB146-6D65-42AB-94EE-A6693903E29E}" type="presParOf" srcId="{55C4F712-5362-43BC-A327-7AB855A102DB}" destId="{763A5A85-2A00-481D-A83E-B48A78DE7537}" srcOrd="2" destOrd="0" presId="urn:microsoft.com/office/officeart/2005/8/layout/cycle2"/>
    <dgm:cxn modelId="{83996FE0-4C5A-4680-BB1C-2BB75CC2DA0F}" type="presParOf" srcId="{55C4F712-5362-43BC-A327-7AB855A102DB}" destId="{43A7725A-DD39-43CB-94DF-497505CE31A7}" srcOrd="3" destOrd="0" presId="urn:microsoft.com/office/officeart/2005/8/layout/cycle2"/>
    <dgm:cxn modelId="{31727D8F-272A-42D6-9542-499B2FC981D3}" type="presParOf" srcId="{43A7725A-DD39-43CB-94DF-497505CE31A7}" destId="{5D3F904F-CEEC-4162-A7BC-12B8F34DB2E8}" srcOrd="0" destOrd="0" presId="urn:microsoft.com/office/officeart/2005/8/layout/cycle2"/>
    <dgm:cxn modelId="{7CA818DB-2C56-4A96-9D53-EBD5FC2921B3}" type="presParOf" srcId="{55C4F712-5362-43BC-A327-7AB855A102DB}" destId="{05CD25C5-F85C-4327-99B8-9618C364A2EF}" srcOrd="4" destOrd="0" presId="urn:microsoft.com/office/officeart/2005/8/layout/cycle2"/>
    <dgm:cxn modelId="{05E77D02-345B-41EA-A1DC-A91E92E87EB7}" type="presParOf" srcId="{55C4F712-5362-43BC-A327-7AB855A102DB}" destId="{5E46A8BE-5196-473B-A6A6-D60FAD9CF2AD}" srcOrd="5" destOrd="0" presId="urn:microsoft.com/office/officeart/2005/8/layout/cycle2"/>
    <dgm:cxn modelId="{05B45343-CE32-4053-B8A5-AA7393105B9C}" type="presParOf" srcId="{5E46A8BE-5196-473B-A6A6-D60FAD9CF2AD}" destId="{C8BC6F9D-42E6-4824-B903-F8E2415FABE4}" srcOrd="0" destOrd="0" presId="urn:microsoft.com/office/officeart/2005/8/layout/cycle2"/>
    <dgm:cxn modelId="{50FC62BB-8506-460E-991B-C6EF3B6A4CD6}" type="presParOf" srcId="{55C4F712-5362-43BC-A327-7AB855A102DB}" destId="{D4024953-623B-4627-8445-31C84B0B0F00}" srcOrd="6" destOrd="0" presId="urn:microsoft.com/office/officeart/2005/8/layout/cycle2"/>
    <dgm:cxn modelId="{253DA57F-DE29-4074-8407-6C4F571DCEE4}" type="presParOf" srcId="{55C4F712-5362-43BC-A327-7AB855A102DB}" destId="{8F991570-DC93-4928-8BF5-0182F068B4B7}" srcOrd="7" destOrd="0" presId="urn:microsoft.com/office/officeart/2005/8/layout/cycle2"/>
    <dgm:cxn modelId="{E744F2F5-5BD9-4B2C-810D-22A25033D592}" type="presParOf" srcId="{8F991570-DC93-4928-8BF5-0182F068B4B7}" destId="{D15E3ED0-482C-419E-9E92-E5CD4431E873}" srcOrd="0" destOrd="0" presId="urn:microsoft.com/office/officeart/2005/8/layout/cycle2"/>
    <dgm:cxn modelId="{96B9F71F-70A5-4F80-A3F4-43F4E6BF9028}" type="presParOf" srcId="{55C4F712-5362-43BC-A327-7AB855A102DB}" destId="{F71C4F64-1A14-49B0-A80F-BBC67D8E431F}" srcOrd="8" destOrd="0" presId="urn:microsoft.com/office/officeart/2005/8/layout/cycle2"/>
    <dgm:cxn modelId="{4E9ADB8E-7AF8-4D85-9419-F0A5F7BEB220}" type="presParOf" srcId="{55C4F712-5362-43BC-A327-7AB855A102DB}" destId="{F2721C21-1363-40B2-9E8B-47842EE6C809}" srcOrd="9" destOrd="0" presId="urn:microsoft.com/office/officeart/2005/8/layout/cycle2"/>
    <dgm:cxn modelId="{67D67802-9C87-4B61-9A19-FE12B61E11AA}" type="presParOf" srcId="{F2721C21-1363-40B2-9E8B-47842EE6C809}" destId="{17871AC1-B5F9-4535-A288-9CF39CD3993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ED5033-817A-4197-833D-00A054460AFB}" type="doc">
      <dgm:prSet loTypeId="urn:microsoft.com/office/officeart/2005/8/layout/cycle2" loCatId="cycle" qsTypeId="urn:microsoft.com/office/officeart/2005/8/quickstyle/simple1" qsCatId="simple" csTypeId="urn:microsoft.com/office/officeart/2005/8/colors/accent6_2" csCatId="accent6"/>
      <dgm:spPr/>
      <dgm:t>
        <a:bodyPr/>
        <a:lstStyle/>
        <a:p>
          <a:endParaRPr lang="en-IN"/>
        </a:p>
      </dgm:t>
    </dgm:pt>
    <dgm:pt modelId="{F5A068CB-2834-4DCC-980E-910316D9BD1D}">
      <dgm:prSet/>
      <dgm:spPr/>
      <dgm:t>
        <a:bodyPr/>
        <a:lstStyle/>
        <a:p>
          <a:r>
            <a:rPr lang="en-US"/>
            <a:t>Requirement Analysis</a:t>
          </a:r>
          <a:endParaRPr lang="en-IN"/>
        </a:p>
      </dgm:t>
    </dgm:pt>
    <dgm:pt modelId="{9C490E44-BCEF-4B6F-A329-8EAC76AE9492}" type="parTrans" cxnId="{E62FD1F9-1F4F-4470-AAC6-8E636C522BC8}">
      <dgm:prSet/>
      <dgm:spPr/>
      <dgm:t>
        <a:bodyPr/>
        <a:lstStyle/>
        <a:p>
          <a:endParaRPr lang="en-IN"/>
        </a:p>
      </dgm:t>
    </dgm:pt>
    <dgm:pt modelId="{A6A84540-80C5-49EF-9C34-F18094FF7CD4}" type="sibTrans" cxnId="{E62FD1F9-1F4F-4470-AAC6-8E636C522BC8}">
      <dgm:prSet/>
      <dgm:spPr/>
      <dgm:t>
        <a:bodyPr/>
        <a:lstStyle/>
        <a:p>
          <a:endParaRPr lang="en-IN"/>
        </a:p>
      </dgm:t>
    </dgm:pt>
    <dgm:pt modelId="{D04E6848-F409-47AB-9F10-0FDB59C71C09}">
      <dgm:prSet/>
      <dgm:spPr/>
      <dgm:t>
        <a:bodyPr/>
        <a:lstStyle/>
        <a:p>
          <a:r>
            <a:rPr lang="en-US"/>
            <a:t>Design Phase</a:t>
          </a:r>
          <a:endParaRPr lang="en-IN"/>
        </a:p>
      </dgm:t>
    </dgm:pt>
    <dgm:pt modelId="{D7F3D0F7-BF1B-40E7-93A2-1FBAEAA00A28}" type="parTrans" cxnId="{7341C39C-74EC-4426-9DD8-FBA5BC945333}">
      <dgm:prSet/>
      <dgm:spPr/>
      <dgm:t>
        <a:bodyPr/>
        <a:lstStyle/>
        <a:p>
          <a:endParaRPr lang="en-IN"/>
        </a:p>
      </dgm:t>
    </dgm:pt>
    <dgm:pt modelId="{6155FF93-2769-4670-99C9-F51CD4DA65FE}" type="sibTrans" cxnId="{7341C39C-74EC-4426-9DD8-FBA5BC945333}">
      <dgm:prSet/>
      <dgm:spPr/>
      <dgm:t>
        <a:bodyPr/>
        <a:lstStyle/>
        <a:p>
          <a:endParaRPr lang="en-IN"/>
        </a:p>
      </dgm:t>
    </dgm:pt>
    <dgm:pt modelId="{3C98B217-5B52-4ACE-B628-5D507F053F2A}">
      <dgm:prSet/>
      <dgm:spPr/>
      <dgm:t>
        <a:bodyPr/>
        <a:lstStyle/>
        <a:p>
          <a:r>
            <a:rPr lang="en-US"/>
            <a:t>Development</a:t>
          </a:r>
          <a:endParaRPr lang="en-IN"/>
        </a:p>
      </dgm:t>
    </dgm:pt>
    <dgm:pt modelId="{8705EBE1-9D7B-48A1-BC44-ADFDAC9C605D}" type="parTrans" cxnId="{DD26C3E4-2AB9-46D4-8529-173150FEA8AA}">
      <dgm:prSet/>
      <dgm:spPr/>
      <dgm:t>
        <a:bodyPr/>
        <a:lstStyle/>
        <a:p>
          <a:endParaRPr lang="en-IN"/>
        </a:p>
      </dgm:t>
    </dgm:pt>
    <dgm:pt modelId="{8183EAD9-F0EA-4278-B905-608F10D3F8A4}" type="sibTrans" cxnId="{DD26C3E4-2AB9-46D4-8529-173150FEA8AA}">
      <dgm:prSet/>
      <dgm:spPr/>
      <dgm:t>
        <a:bodyPr/>
        <a:lstStyle/>
        <a:p>
          <a:endParaRPr lang="en-IN"/>
        </a:p>
      </dgm:t>
    </dgm:pt>
    <dgm:pt modelId="{80BD49C5-9B67-454C-82DC-DA84BDE11FDE}">
      <dgm:prSet/>
      <dgm:spPr/>
      <dgm:t>
        <a:bodyPr/>
        <a:lstStyle/>
        <a:p>
          <a:r>
            <a:rPr lang="en-US"/>
            <a:t>Deployment</a:t>
          </a:r>
          <a:endParaRPr lang="en-IN"/>
        </a:p>
      </dgm:t>
    </dgm:pt>
    <dgm:pt modelId="{D843B3C4-4A53-4ABF-A8F3-A9D7E0ED61A1}" type="parTrans" cxnId="{0E4D16E1-AD80-4305-BBFC-6D9E667EEB54}">
      <dgm:prSet/>
      <dgm:spPr/>
      <dgm:t>
        <a:bodyPr/>
        <a:lstStyle/>
        <a:p>
          <a:endParaRPr lang="en-IN"/>
        </a:p>
      </dgm:t>
    </dgm:pt>
    <dgm:pt modelId="{A99535AD-8433-46BD-A698-76F2451E70E5}" type="sibTrans" cxnId="{0E4D16E1-AD80-4305-BBFC-6D9E667EEB54}">
      <dgm:prSet/>
      <dgm:spPr/>
      <dgm:t>
        <a:bodyPr/>
        <a:lstStyle/>
        <a:p>
          <a:endParaRPr lang="en-IN"/>
        </a:p>
      </dgm:t>
    </dgm:pt>
    <dgm:pt modelId="{6DC31757-90C6-4356-AAF9-F1747D62F4CA}">
      <dgm:prSet/>
      <dgm:spPr/>
      <dgm:t>
        <a:bodyPr/>
        <a:lstStyle/>
        <a:p>
          <a:r>
            <a:rPr lang="en-US"/>
            <a:t>Monitoring and Maintenance</a:t>
          </a:r>
          <a:endParaRPr lang="en-IN"/>
        </a:p>
      </dgm:t>
    </dgm:pt>
    <dgm:pt modelId="{99401729-140F-4AB6-ADB5-DF47C8D4DF76}" type="parTrans" cxnId="{B4C129EB-BD2E-4239-9F08-AA90FEF5685E}">
      <dgm:prSet/>
      <dgm:spPr/>
      <dgm:t>
        <a:bodyPr/>
        <a:lstStyle/>
        <a:p>
          <a:endParaRPr lang="en-IN"/>
        </a:p>
      </dgm:t>
    </dgm:pt>
    <dgm:pt modelId="{07FB755F-64ED-41E0-B489-20B82996C8A4}" type="sibTrans" cxnId="{B4C129EB-BD2E-4239-9F08-AA90FEF5685E}">
      <dgm:prSet/>
      <dgm:spPr/>
      <dgm:t>
        <a:bodyPr/>
        <a:lstStyle/>
        <a:p>
          <a:endParaRPr lang="en-IN"/>
        </a:p>
      </dgm:t>
    </dgm:pt>
    <dgm:pt modelId="{5244BE05-9E27-4D46-9E1E-BF2DEE9265E6}" type="pres">
      <dgm:prSet presAssocID="{3DED5033-817A-4197-833D-00A054460AFB}" presName="cycle" presStyleCnt="0">
        <dgm:presLayoutVars>
          <dgm:dir/>
          <dgm:resizeHandles val="exact"/>
        </dgm:presLayoutVars>
      </dgm:prSet>
      <dgm:spPr/>
    </dgm:pt>
    <dgm:pt modelId="{DF988315-80B6-4B30-B71B-2991BD9318E8}" type="pres">
      <dgm:prSet presAssocID="{F5A068CB-2834-4DCC-980E-910316D9BD1D}" presName="node" presStyleLbl="node1" presStyleIdx="0" presStyleCnt="5">
        <dgm:presLayoutVars>
          <dgm:bulletEnabled val="1"/>
        </dgm:presLayoutVars>
      </dgm:prSet>
      <dgm:spPr/>
    </dgm:pt>
    <dgm:pt modelId="{C43A9938-2464-4A47-850E-3A0EC4DDA0D0}" type="pres">
      <dgm:prSet presAssocID="{A6A84540-80C5-49EF-9C34-F18094FF7CD4}" presName="sibTrans" presStyleLbl="sibTrans2D1" presStyleIdx="0" presStyleCnt="5"/>
      <dgm:spPr/>
    </dgm:pt>
    <dgm:pt modelId="{9BAF1B2C-F9EE-4D84-881B-6731488C31C7}" type="pres">
      <dgm:prSet presAssocID="{A6A84540-80C5-49EF-9C34-F18094FF7CD4}" presName="connectorText" presStyleLbl="sibTrans2D1" presStyleIdx="0" presStyleCnt="5"/>
      <dgm:spPr/>
    </dgm:pt>
    <dgm:pt modelId="{B6242094-F5A1-4C07-BBBB-A7D531C294E9}" type="pres">
      <dgm:prSet presAssocID="{D04E6848-F409-47AB-9F10-0FDB59C71C09}" presName="node" presStyleLbl="node1" presStyleIdx="1" presStyleCnt="5">
        <dgm:presLayoutVars>
          <dgm:bulletEnabled val="1"/>
        </dgm:presLayoutVars>
      </dgm:prSet>
      <dgm:spPr/>
    </dgm:pt>
    <dgm:pt modelId="{AE3FB008-6D70-48C3-B0F8-8DD792B4F37B}" type="pres">
      <dgm:prSet presAssocID="{6155FF93-2769-4670-99C9-F51CD4DA65FE}" presName="sibTrans" presStyleLbl="sibTrans2D1" presStyleIdx="1" presStyleCnt="5"/>
      <dgm:spPr/>
    </dgm:pt>
    <dgm:pt modelId="{213F0EF6-58C9-45EC-B68D-0EE64D7A20CE}" type="pres">
      <dgm:prSet presAssocID="{6155FF93-2769-4670-99C9-F51CD4DA65FE}" presName="connectorText" presStyleLbl="sibTrans2D1" presStyleIdx="1" presStyleCnt="5"/>
      <dgm:spPr/>
    </dgm:pt>
    <dgm:pt modelId="{55F6697A-D113-4408-A7D7-B182038058DB}" type="pres">
      <dgm:prSet presAssocID="{3C98B217-5B52-4ACE-B628-5D507F053F2A}" presName="node" presStyleLbl="node1" presStyleIdx="2" presStyleCnt="5">
        <dgm:presLayoutVars>
          <dgm:bulletEnabled val="1"/>
        </dgm:presLayoutVars>
      </dgm:prSet>
      <dgm:spPr/>
    </dgm:pt>
    <dgm:pt modelId="{CF11A12E-CFE8-4E91-ADAF-20ACC103D111}" type="pres">
      <dgm:prSet presAssocID="{8183EAD9-F0EA-4278-B905-608F10D3F8A4}" presName="sibTrans" presStyleLbl="sibTrans2D1" presStyleIdx="2" presStyleCnt="5"/>
      <dgm:spPr/>
    </dgm:pt>
    <dgm:pt modelId="{FAFC58E0-66D9-42F7-AEDC-A500D620C9C3}" type="pres">
      <dgm:prSet presAssocID="{8183EAD9-F0EA-4278-B905-608F10D3F8A4}" presName="connectorText" presStyleLbl="sibTrans2D1" presStyleIdx="2" presStyleCnt="5"/>
      <dgm:spPr/>
    </dgm:pt>
    <dgm:pt modelId="{D84F576E-CDC4-4465-814A-2943153C4E58}" type="pres">
      <dgm:prSet presAssocID="{80BD49C5-9B67-454C-82DC-DA84BDE11FDE}" presName="node" presStyleLbl="node1" presStyleIdx="3" presStyleCnt="5">
        <dgm:presLayoutVars>
          <dgm:bulletEnabled val="1"/>
        </dgm:presLayoutVars>
      </dgm:prSet>
      <dgm:spPr/>
    </dgm:pt>
    <dgm:pt modelId="{50DB4E93-A736-42E5-8C9D-646B55877BE2}" type="pres">
      <dgm:prSet presAssocID="{A99535AD-8433-46BD-A698-76F2451E70E5}" presName="sibTrans" presStyleLbl="sibTrans2D1" presStyleIdx="3" presStyleCnt="5"/>
      <dgm:spPr/>
    </dgm:pt>
    <dgm:pt modelId="{564FDC67-EC79-4C46-A2C2-DBD77B5ECC4E}" type="pres">
      <dgm:prSet presAssocID="{A99535AD-8433-46BD-A698-76F2451E70E5}" presName="connectorText" presStyleLbl="sibTrans2D1" presStyleIdx="3" presStyleCnt="5"/>
      <dgm:spPr/>
    </dgm:pt>
    <dgm:pt modelId="{5C65328A-544F-422B-8D80-02F19318A672}" type="pres">
      <dgm:prSet presAssocID="{6DC31757-90C6-4356-AAF9-F1747D62F4CA}" presName="node" presStyleLbl="node1" presStyleIdx="4" presStyleCnt="5">
        <dgm:presLayoutVars>
          <dgm:bulletEnabled val="1"/>
        </dgm:presLayoutVars>
      </dgm:prSet>
      <dgm:spPr/>
    </dgm:pt>
    <dgm:pt modelId="{D737DA62-0981-4D0C-BF7E-5005C601D252}" type="pres">
      <dgm:prSet presAssocID="{07FB755F-64ED-41E0-B489-20B82996C8A4}" presName="sibTrans" presStyleLbl="sibTrans2D1" presStyleIdx="4" presStyleCnt="5"/>
      <dgm:spPr/>
    </dgm:pt>
    <dgm:pt modelId="{2CF09D80-46A4-40A7-B91D-D96548C7B70B}" type="pres">
      <dgm:prSet presAssocID="{07FB755F-64ED-41E0-B489-20B82996C8A4}" presName="connectorText" presStyleLbl="sibTrans2D1" presStyleIdx="4" presStyleCnt="5"/>
      <dgm:spPr/>
    </dgm:pt>
  </dgm:ptLst>
  <dgm:cxnLst>
    <dgm:cxn modelId="{899F001E-7359-48AF-971A-7462B74AF632}" type="presOf" srcId="{8183EAD9-F0EA-4278-B905-608F10D3F8A4}" destId="{FAFC58E0-66D9-42F7-AEDC-A500D620C9C3}" srcOrd="1" destOrd="0" presId="urn:microsoft.com/office/officeart/2005/8/layout/cycle2"/>
    <dgm:cxn modelId="{9938422E-7889-4112-8C42-76F3061A73C1}" type="presOf" srcId="{A99535AD-8433-46BD-A698-76F2451E70E5}" destId="{50DB4E93-A736-42E5-8C9D-646B55877BE2}" srcOrd="0" destOrd="0" presId="urn:microsoft.com/office/officeart/2005/8/layout/cycle2"/>
    <dgm:cxn modelId="{CD1E2230-F500-474D-85A7-CB8098B82C97}" type="presOf" srcId="{A6A84540-80C5-49EF-9C34-F18094FF7CD4}" destId="{C43A9938-2464-4A47-850E-3A0EC4DDA0D0}" srcOrd="0" destOrd="0" presId="urn:microsoft.com/office/officeart/2005/8/layout/cycle2"/>
    <dgm:cxn modelId="{ADE09732-89B0-4C48-B5EA-E558766B8DF4}" type="presOf" srcId="{6DC31757-90C6-4356-AAF9-F1747D62F4CA}" destId="{5C65328A-544F-422B-8D80-02F19318A672}" srcOrd="0" destOrd="0" presId="urn:microsoft.com/office/officeart/2005/8/layout/cycle2"/>
    <dgm:cxn modelId="{BFB0F85F-91E2-4739-9316-83C5DFB1CDB6}" type="presOf" srcId="{F5A068CB-2834-4DCC-980E-910316D9BD1D}" destId="{DF988315-80B6-4B30-B71B-2991BD9318E8}" srcOrd="0" destOrd="0" presId="urn:microsoft.com/office/officeart/2005/8/layout/cycle2"/>
    <dgm:cxn modelId="{D87A5043-8C6D-4051-B3F1-D1A5F36BA4EC}" type="presOf" srcId="{A6A84540-80C5-49EF-9C34-F18094FF7CD4}" destId="{9BAF1B2C-F9EE-4D84-881B-6731488C31C7}" srcOrd="1" destOrd="0" presId="urn:microsoft.com/office/officeart/2005/8/layout/cycle2"/>
    <dgm:cxn modelId="{0EA47E47-CA92-4C1C-BD89-C8B067C18BF1}" type="presOf" srcId="{D04E6848-F409-47AB-9F10-0FDB59C71C09}" destId="{B6242094-F5A1-4C07-BBBB-A7D531C294E9}" srcOrd="0" destOrd="0" presId="urn:microsoft.com/office/officeart/2005/8/layout/cycle2"/>
    <dgm:cxn modelId="{CE9CCC6D-BE58-4748-B34A-E957B840F1F7}" type="presOf" srcId="{80BD49C5-9B67-454C-82DC-DA84BDE11FDE}" destId="{D84F576E-CDC4-4465-814A-2943153C4E58}" srcOrd="0" destOrd="0" presId="urn:microsoft.com/office/officeart/2005/8/layout/cycle2"/>
    <dgm:cxn modelId="{A42C3752-7810-4159-8E01-84A243B3CAA1}" type="presOf" srcId="{3C98B217-5B52-4ACE-B628-5D507F053F2A}" destId="{55F6697A-D113-4408-A7D7-B182038058DB}" srcOrd="0" destOrd="0" presId="urn:microsoft.com/office/officeart/2005/8/layout/cycle2"/>
    <dgm:cxn modelId="{E198E290-2A94-4AFF-9945-FB5EAF374E22}" type="presOf" srcId="{6155FF93-2769-4670-99C9-F51CD4DA65FE}" destId="{213F0EF6-58C9-45EC-B68D-0EE64D7A20CE}" srcOrd="1" destOrd="0" presId="urn:microsoft.com/office/officeart/2005/8/layout/cycle2"/>
    <dgm:cxn modelId="{7341C39C-74EC-4426-9DD8-FBA5BC945333}" srcId="{3DED5033-817A-4197-833D-00A054460AFB}" destId="{D04E6848-F409-47AB-9F10-0FDB59C71C09}" srcOrd="1" destOrd="0" parTransId="{D7F3D0F7-BF1B-40E7-93A2-1FBAEAA00A28}" sibTransId="{6155FF93-2769-4670-99C9-F51CD4DA65FE}"/>
    <dgm:cxn modelId="{8D1D409F-194F-4A95-B759-81B0800AB106}" type="presOf" srcId="{6155FF93-2769-4670-99C9-F51CD4DA65FE}" destId="{AE3FB008-6D70-48C3-B0F8-8DD792B4F37B}" srcOrd="0" destOrd="0" presId="urn:microsoft.com/office/officeart/2005/8/layout/cycle2"/>
    <dgm:cxn modelId="{76204EA3-6D0D-45B4-8CDE-2DC133416441}" type="presOf" srcId="{3DED5033-817A-4197-833D-00A054460AFB}" destId="{5244BE05-9E27-4D46-9E1E-BF2DEE9265E6}" srcOrd="0" destOrd="0" presId="urn:microsoft.com/office/officeart/2005/8/layout/cycle2"/>
    <dgm:cxn modelId="{C694BDA4-239C-47B9-9EA7-791DF532842C}" type="presOf" srcId="{A99535AD-8433-46BD-A698-76F2451E70E5}" destId="{564FDC67-EC79-4C46-A2C2-DBD77B5ECC4E}" srcOrd="1" destOrd="0" presId="urn:microsoft.com/office/officeart/2005/8/layout/cycle2"/>
    <dgm:cxn modelId="{751420A7-5F37-43E1-B2A7-D5290ED2C15E}" type="presOf" srcId="{8183EAD9-F0EA-4278-B905-608F10D3F8A4}" destId="{CF11A12E-CFE8-4E91-ADAF-20ACC103D111}" srcOrd="0" destOrd="0" presId="urn:microsoft.com/office/officeart/2005/8/layout/cycle2"/>
    <dgm:cxn modelId="{0E4D16E1-AD80-4305-BBFC-6D9E667EEB54}" srcId="{3DED5033-817A-4197-833D-00A054460AFB}" destId="{80BD49C5-9B67-454C-82DC-DA84BDE11FDE}" srcOrd="3" destOrd="0" parTransId="{D843B3C4-4A53-4ABF-A8F3-A9D7E0ED61A1}" sibTransId="{A99535AD-8433-46BD-A698-76F2451E70E5}"/>
    <dgm:cxn modelId="{DD26C3E4-2AB9-46D4-8529-173150FEA8AA}" srcId="{3DED5033-817A-4197-833D-00A054460AFB}" destId="{3C98B217-5B52-4ACE-B628-5D507F053F2A}" srcOrd="2" destOrd="0" parTransId="{8705EBE1-9D7B-48A1-BC44-ADFDAC9C605D}" sibTransId="{8183EAD9-F0EA-4278-B905-608F10D3F8A4}"/>
    <dgm:cxn modelId="{B4C129EB-BD2E-4239-9F08-AA90FEF5685E}" srcId="{3DED5033-817A-4197-833D-00A054460AFB}" destId="{6DC31757-90C6-4356-AAF9-F1747D62F4CA}" srcOrd="4" destOrd="0" parTransId="{99401729-140F-4AB6-ADB5-DF47C8D4DF76}" sibTransId="{07FB755F-64ED-41E0-B489-20B82996C8A4}"/>
    <dgm:cxn modelId="{743038F0-4CD0-4EC6-9B65-EB527B30DE65}" type="presOf" srcId="{07FB755F-64ED-41E0-B489-20B82996C8A4}" destId="{D737DA62-0981-4D0C-BF7E-5005C601D252}" srcOrd="0" destOrd="0" presId="urn:microsoft.com/office/officeart/2005/8/layout/cycle2"/>
    <dgm:cxn modelId="{E222C3F3-F3A7-4947-9DF0-B4A2B5A89B04}" type="presOf" srcId="{07FB755F-64ED-41E0-B489-20B82996C8A4}" destId="{2CF09D80-46A4-40A7-B91D-D96548C7B70B}" srcOrd="1" destOrd="0" presId="urn:microsoft.com/office/officeart/2005/8/layout/cycle2"/>
    <dgm:cxn modelId="{E62FD1F9-1F4F-4470-AAC6-8E636C522BC8}" srcId="{3DED5033-817A-4197-833D-00A054460AFB}" destId="{F5A068CB-2834-4DCC-980E-910316D9BD1D}" srcOrd="0" destOrd="0" parTransId="{9C490E44-BCEF-4B6F-A329-8EAC76AE9492}" sibTransId="{A6A84540-80C5-49EF-9C34-F18094FF7CD4}"/>
    <dgm:cxn modelId="{243DFA13-4813-4D20-8D3F-020C5505B74B}" type="presParOf" srcId="{5244BE05-9E27-4D46-9E1E-BF2DEE9265E6}" destId="{DF988315-80B6-4B30-B71B-2991BD9318E8}" srcOrd="0" destOrd="0" presId="urn:microsoft.com/office/officeart/2005/8/layout/cycle2"/>
    <dgm:cxn modelId="{BAE33E26-559D-436C-A4F5-8C30D52D643D}" type="presParOf" srcId="{5244BE05-9E27-4D46-9E1E-BF2DEE9265E6}" destId="{C43A9938-2464-4A47-850E-3A0EC4DDA0D0}" srcOrd="1" destOrd="0" presId="urn:microsoft.com/office/officeart/2005/8/layout/cycle2"/>
    <dgm:cxn modelId="{A14791C4-B2AB-42D1-8B84-EEE03390C702}" type="presParOf" srcId="{C43A9938-2464-4A47-850E-3A0EC4DDA0D0}" destId="{9BAF1B2C-F9EE-4D84-881B-6731488C31C7}" srcOrd="0" destOrd="0" presId="urn:microsoft.com/office/officeart/2005/8/layout/cycle2"/>
    <dgm:cxn modelId="{B22683E2-97C2-47A0-8105-40CA634571E6}" type="presParOf" srcId="{5244BE05-9E27-4D46-9E1E-BF2DEE9265E6}" destId="{B6242094-F5A1-4C07-BBBB-A7D531C294E9}" srcOrd="2" destOrd="0" presId="urn:microsoft.com/office/officeart/2005/8/layout/cycle2"/>
    <dgm:cxn modelId="{0CE41816-4E4D-45D1-9552-E361EB6B9D1D}" type="presParOf" srcId="{5244BE05-9E27-4D46-9E1E-BF2DEE9265E6}" destId="{AE3FB008-6D70-48C3-B0F8-8DD792B4F37B}" srcOrd="3" destOrd="0" presId="urn:microsoft.com/office/officeart/2005/8/layout/cycle2"/>
    <dgm:cxn modelId="{98AECC96-4BDC-4AC2-B113-CF7943C1C448}" type="presParOf" srcId="{AE3FB008-6D70-48C3-B0F8-8DD792B4F37B}" destId="{213F0EF6-58C9-45EC-B68D-0EE64D7A20CE}" srcOrd="0" destOrd="0" presId="urn:microsoft.com/office/officeart/2005/8/layout/cycle2"/>
    <dgm:cxn modelId="{199FCDE0-F63F-4C38-95A2-C9AF7CFD4EDC}" type="presParOf" srcId="{5244BE05-9E27-4D46-9E1E-BF2DEE9265E6}" destId="{55F6697A-D113-4408-A7D7-B182038058DB}" srcOrd="4" destOrd="0" presId="urn:microsoft.com/office/officeart/2005/8/layout/cycle2"/>
    <dgm:cxn modelId="{15708FD4-2912-43AA-AE78-FAFE419177A0}" type="presParOf" srcId="{5244BE05-9E27-4D46-9E1E-BF2DEE9265E6}" destId="{CF11A12E-CFE8-4E91-ADAF-20ACC103D111}" srcOrd="5" destOrd="0" presId="urn:microsoft.com/office/officeart/2005/8/layout/cycle2"/>
    <dgm:cxn modelId="{4F6779B6-7169-47F7-BFCA-8F55AE123BA6}" type="presParOf" srcId="{CF11A12E-CFE8-4E91-ADAF-20ACC103D111}" destId="{FAFC58E0-66D9-42F7-AEDC-A500D620C9C3}" srcOrd="0" destOrd="0" presId="urn:microsoft.com/office/officeart/2005/8/layout/cycle2"/>
    <dgm:cxn modelId="{2B0E6303-27EB-4106-929C-4576FDD37F1E}" type="presParOf" srcId="{5244BE05-9E27-4D46-9E1E-BF2DEE9265E6}" destId="{D84F576E-CDC4-4465-814A-2943153C4E58}" srcOrd="6" destOrd="0" presId="urn:microsoft.com/office/officeart/2005/8/layout/cycle2"/>
    <dgm:cxn modelId="{4EDF4E10-D4AE-4AD6-B0F6-19A6FC399097}" type="presParOf" srcId="{5244BE05-9E27-4D46-9E1E-BF2DEE9265E6}" destId="{50DB4E93-A736-42E5-8C9D-646B55877BE2}" srcOrd="7" destOrd="0" presId="urn:microsoft.com/office/officeart/2005/8/layout/cycle2"/>
    <dgm:cxn modelId="{E9A84296-F6C1-4B85-BB74-DA199E5FE3C1}" type="presParOf" srcId="{50DB4E93-A736-42E5-8C9D-646B55877BE2}" destId="{564FDC67-EC79-4C46-A2C2-DBD77B5ECC4E}" srcOrd="0" destOrd="0" presId="urn:microsoft.com/office/officeart/2005/8/layout/cycle2"/>
    <dgm:cxn modelId="{12F71357-AB95-447B-8C10-4531A53052D5}" type="presParOf" srcId="{5244BE05-9E27-4D46-9E1E-BF2DEE9265E6}" destId="{5C65328A-544F-422B-8D80-02F19318A672}" srcOrd="8" destOrd="0" presId="urn:microsoft.com/office/officeart/2005/8/layout/cycle2"/>
    <dgm:cxn modelId="{6C551E93-E964-4946-9CE3-D6DF9F6364BF}" type="presParOf" srcId="{5244BE05-9E27-4D46-9E1E-BF2DEE9265E6}" destId="{D737DA62-0981-4D0C-BF7E-5005C601D252}" srcOrd="9" destOrd="0" presId="urn:microsoft.com/office/officeart/2005/8/layout/cycle2"/>
    <dgm:cxn modelId="{5B3FDCD5-8A18-40F8-B9C2-91D46B5F6C11}" type="presParOf" srcId="{D737DA62-0981-4D0C-BF7E-5005C601D252}" destId="{2CF09D80-46A4-40A7-B91D-D96548C7B70B}"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D94944-C431-49CE-A307-57905D8A8BD8}" type="doc">
      <dgm:prSet loTypeId="urn:microsoft.com/office/officeart/2005/8/layout/venn1" loCatId="relationship" qsTypeId="urn:microsoft.com/office/officeart/2005/8/quickstyle/simple1" qsCatId="simple" csTypeId="urn:microsoft.com/office/officeart/2005/8/colors/accent6_2" csCatId="accent6" phldr="1"/>
      <dgm:spPr/>
      <dgm:t>
        <a:bodyPr/>
        <a:lstStyle/>
        <a:p>
          <a:endParaRPr lang="en-IN"/>
        </a:p>
      </dgm:t>
    </dgm:pt>
    <dgm:pt modelId="{1847F35F-C12C-4B8D-B743-E5224340798A}">
      <dgm:prSet/>
      <dgm:spPr/>
      <dgm:t>
        <a:bodyPr/>
        <a:lstStyle/>
        <a:p>
          <a:r>
            <a:rPr lang="en-IN" b="0" i="0" baseline="0" dirty="0"/>
            <a:t>Blockchain platform (Ethereum,).</a:t>
          </a:r>
          <a:endParaRPr lang="en-IN" dirty="0"/>
        </a:p>
      </dgm:t>
    </dgm:pt>
    <dgm:pt modelId="{5369EE74-90F4-4DE1-B519-5B3EC3FDFC6A}" type="parTrans" cxnId="{00EE6A50-8699-407D-A221-B96A0E6555BF}">
      <dgm:prSet/>
      <dgm:spPr/>
      <dgm:t>
        <a:bodyPr/>
        <a:lstStyle/>
        <a:p>
          <a:endParaRPr lang="en-IN"/>
        </a:p>
      </dgm:t>
    </dgm:pt>
    <dgm:pt modelId="{9BCFCEC0-BD10-41B3-9E93-8F0563114E5B}" type="sibTrans" cxnId="{00EE6A50-8699-407D-A221-B96A0E6555BF}">
      <dgm:prSet/>
      <dgm:spPr/>
      <dgm:t>
        <a:bodyPr/>
        <a:lstStyle/>
        <a:p>
          <a:endParaRPr lang="en-IN"/>
        </a:p>
      </dgm:t>
    </dgm:pt>
    <dgm:pt modelId="{14D66439-BF65-4626-878F-3AF8BF142AB9}">
      <dgm:prSet/>
      <dgm:spPr/>
      <dgm:t>
        <a:bodyPr/>
        <a:lstStyle/>
        <a:p>
          <a:r>
            <a:rPr lang="en-IN" b="0" i="0" baseline="0" dirty="0"/>
            <a:t>Smart contract development tools (Solidity for ethereum).</a:t>
          </a:r>
          <a:endParaRPr lang="en-IN" dirty="0"/>
        </a:p>
      </dgm:t>
    </dgm:pt>
    <dgm:pt modelId="{E1E6A101-5291-43AC-B1E7-1E8635D6AC91}" type="parTrans" cxnId="{ADF1133E-6432-44BA-8546-90AFD12E6A57}">
      <dgm:prSet/>
      <dgm:spPr/>
      <dgm:t>
        <a:bodyPr/>
        <a:lstStyle/>
        <a:p>
          <a:endParaRPr lang="en-IN"/>
        </a:p>
      </dgm:t>
    </dgm:pt>
    <dgm:pt modelId="{B552E000-0D2C-4EA6-9FBF-59D46CC80CB6}" type="sibTrans" cxnId="{ADF1133E-6432-44BA-8546-90AFD12E6A57}">
      <dgm:prSet/>
      <dgm:spPr/>
      <dgm:t>
        <a:bodyPr/>
        <a:lstStyle/>
        <a:p>
          <a:endParaRPr lang="en-IN"/>
        </a:p>
      </dgm:t>
    </dgm:pt>
    <dgm:pt modelId="{6D09DC5A-7D9C-4D6F-84FE-7D3A2EE90FB3}">
      <dgm:prSet/>
      <dgm:spPr/>
      <dgm:t>
        <a:bodyPr/>
        <a:lstStyle/>
        <a:p>
          <a:r>
            <a:rPr lang="en-IN" b="0" i="0" baseline="0" dirty="0"/>
            <a:t>User interface development tools (React).</a:t>
          </a:r>
          <a:endParaRPr lang="en-IN" dirty="0"/>
        </a:p>
      </dgm:t>
    </dgm:pt>
    <dgm:pt modelId="{BDFA65C6-B792-429B-A591-3CA4C9B975DE}" type="parTrans" cxnId="{8B266CCB-48CF-4314-A699-4C0B2098A163}">
      <dgm:prSet/>
      <dgm:spPr/>
      <dgm:t>
        <a:bodyPr/>
        <a:lstStyle/>
        <a:p>
          <a:endParaRPr lang="en-IN"/>
        </a:p>
      </dgm:t>
    </dgm:pt>
    <dgm:pt modelId="{C84E144B-A141-4BFC-B460-4D50280AAE76}" type="sibTrans" cxnId="{8B266CCB-48CF-4314-A699-4C0B2098A163}">
      <dgm:prSet/>
      <dgm:spPr/>
      <dgm:t>
        <a:bodyPr/>
        <a:lstStyle/>
        <a:p>
          <a:endParaRPr lang="en-IN"/>
        </a:p>
      </dgm:t>
    </dgm:pt>
    <dgm:pt modelId="{519FBC0C-5591-454E-B3BE-5DDFB7D0CEB5}">
      <dgm:prSet/>
      <dgm:spPr/>
      <dgm:t>
        <a:bodyPr/>
        <a:lstStyle/>
        <a:p>
          <a:r>
            <a:rPr lang="en-IN" b="0" i="0" baseline="0" dirty="0"/>
            <a:t>Database technology (Blockchain migration).</a:t>
          </a:r>
          <a:endParaRPr lang="en-IN" dirty="0"/>
        </a:p>
      </dgm:t>
    </dgm:pt>
    <dgm:pt modelId="{56FFDFBB-E19A-480C-AB5F-8293B8685616}" type="parTrans" cxnId="{50A31139-61E9-411A-8AEB-01E9AAA8C781}">
      <dgm:prSet/>
      <dgm:spPr/>
      <dgm:t>
        <a:bodyPr/>
        <a:lstStyle/>
        <a:p>
          <a:endParaRPr lang="en-IN"/>
        </a:p>
      </dgm:t>
    </dgm:pt>
    <dgm:pt modelId="{8CC7BCC3-F349-4A30-9EC6-0BC44F87AAA3}" type="sibTrans" cxnId="{50A31139-61E9-411A-8AEB-01E9AAA8C781}">
      <dgm:prSet/>
      <dgm:spPr/>
      <dgm:t>
        <a:bodyPr/>
        <a:lstStyle/>
        <a:p>
          <a:endParaRPr lang="en-IN"/>
        </a:p>
      </dgm:t>
    </dgm:pt>
    <dgm:pt modelId="{8BD71800-73F3-4D52-B7B6-CC5D661096E6}">
      <dgm:prSet/>
      <dgm:spPr/>
      <dgm:t>
        <a:bodyPr/>
        <a:lstStyle/>
        <a:p>
          <a:r>
            <a:rPr lang="en-IN" b="0" i="0" baseline="0" dirty="0"/>
            <a:t>Security protocols (Encryption, multi-factor authentication).</a:t>
          </a:r>
          <a:endParaRPr lang="en-IN" dirty="0"/>
        </a:p>
      </dgm:t>
    </dgm:pt>
    <dgm:pt modelId="{AA4C701D-73E4-4C60-8DF1-FD532D914515}" type="parTrans" cxnId="{FE506D6D-3D1E-4629-97B2-B503D5BEBA26}">
      <dgm:prSet/>
      <dgm:spPr/>
      <dgm:t>
        <a:bodyPr/>
        <a:lstStyle/>
        <a:p>
          <a:endParaRPr lang="en-IN"/>
        </a:p>
      </dgm:t>
    </dgm:pt>
    <dgm:pt modelId="{2FD74763-9CCB-4E99-9FB6-52418060A993}" type="sibTrans" cxnId="{FE506D6D-3D1E-4629-97B2-B503D5BEBA26}">
      <dgm:prSet/>
      <dgm:spPr/>
      <dgm:t>
        <a:bodyPr/>
        <a:lstStyle/>
        <a:p>
          <a:endParaRPr lang="en-IN"/>
        </a:p>
      </dgm:t>
    </dgm:pt>
    <dgm:pt modelId="{A2EE02E0-CF84-4113-BB56-616AA7A06EC0}">
      <dgm:prSet/>
      <dgm:spPr/>
      <dgm:t>
        <a:bodyPr/>
        <a:lstStyle/>
        <a:p>
          <a:r>
            <a:rPr lang="en-IN" b="0" i="0" baseline="0" dirty="0"/>
            <a:t>Testing and deployment tools (Truffle for ethereum).</a:t>
          </a:r>
          <a:endParaRPr lang="en-IN" dirty="0"/>
        </a:p>
      </dgm:t>
    </dgm:pt>
    <dgm:pt modelId="{6BCB114E-97B2-454C-9E76-1A7E8C35DBCD}" type="parTrans" cxnId="{B3F47AEE-60C3-4DCA-9F86-84140A193B2D}">
      <dgm:prSet/>
      <dgm:spPr/>
      <dgm:t>
        <a:bodyPr/>
        <a:lstStyle/>
        <a:p>
          <a:endParaRPr lang="en-IN"/>
        </a:p>
      </dgm:t>
    </dgm:pt>
    <dgm:pt modelId="{2271543B-F82E-4F75-858A-D5BE878B7D23}" type="sibTrans" cxnId="{B3F47AEE-60C3-4DCA-9F86-84140A193B2D}">
      <dgm:prSet/>
      <dgm:spPr/>
      <dgm:t>
        <a:bodyPr/>
        <a:lstStyle/>
        <a:p>
          <a:endParaRPr lang="en-IN"/>
        </a:p>
      </dgm:t>
    </dgm:pt>
    <dgm:pt modelId="{55C6D0DA-6489-45D4-A0C5-8759884D2217}" type="pres">
      <dgm:prSet presAssocID="{4DD94944-C431-49CE-A307-57905D8A8BD8}" presName="compositeShape" presStyleCnt="0">
        <dgm:presLayoutVars>
          <dgm:chMax val="7"/>
          <dgm:dir/>
          <dgm:resizeHandles val="exact"/>
        </dgm:presLayoutVars>
      </dgm:prSet>
      <dgm:spPr/>
    </dgm:pt>
    <dgm:pt modelId="{CE1E5D90-896C-444A-8F02-D378520B6D7F}" type="pres">
      <dgm:prSet presAssocID="{1847F35F-C12C-4B8D-B743-E5224340798A}" presName="circ1" presStyleLbl="vennNode1" presStyleIdx="0" presStyleCnt="6"/>
      <dgm:spPr/>
    </dgm:pt>
    <dgm:pt modelId="{2E36BC76-FD0B-4EFD-8BB0-A38B60A67346}" type="pres">
      <dgm:prSet presAssocID="{1847F35F-C12C-4B8D-B743-E5224340798A}" presName="circ1Tx" presStyleLbl="revTx" presStyleIdx="0" presStyleCnt="0">
        <dgm:presLayoutVars>
          <dgm:chMax val="0"/>
          <dgm:chPref val="0"/>
          <dgm:bulletEnabled val="1"/>
        </dgm:presLayoutVars>
      </dgm:prSet>
      <dgm:spPr/>
    </dgm:pt>
    <dgm:pt modelId="{1915B571-FA75-40C0-91BD-11028AB81C51}" type="pres">
      <dgm:prSet presAssocID="{14D66439-BF65-4626-878F-3AF8BF142AB9}" presName="circ2" presStyleLbl="vennNode1" presStyleIdx="1" presStyleCnt="6"/>
      <dgm:spPr/>
    </dgm:pt>
    <dgm:pt modelId="{574ECA10-952C-4819-821F-185ED82F7F74}" type="pres">
      <dgm:prSet presAssocID="{14D66439-BF65-4626-878F-3AF8BF142AB9}" presName="circ2Tx" presStyleLbl="revTx" presStyleIdx="0" presStyleCnt="0">
        <dgm:presLayoutVars>
          <dgm:chMax val="0"/>
          <dgm:chPref val="0"/>
          <dgm:bulletEnabled val="1"/>
        </dgm:presLayoutVars>
      </dgm:prSet>
      <dgm:spPr/>
    </dgm:pt>
    <dgm:pt modelId="{4D5F28DB-779B-4E32-B0D2-C635418A5B2E}" type="pres">
      <dgm:prSet presAssocID="{6D09DC5A-7D9C-4D6F-84FE-7D3A2EE90FB3}" presName="circ3" presStyleLbl="vennNode1" presStyleIdx="2" presStyleCnt="6"/>
      <dgm:spPr/>
    </dgm:pt>
    <dgm:pt modelId="{9CB314B2-078D-4C25-B13C-5DF3929BB111}" type="pres">
      <dgm:prSet presAssocID="{6D09DC5A-7D9C-4D6F-84FE-7D3A2EE90FB3}" presName="circ3Tx" presStyleLbl="revTx" presStyleIdx="0" presStyleCnt="0">
        <dgm:presLayoutVars>
          <dgm:chMax val="0"/>
          <dgm:chPref val="0"/>
          <dgm:bulletEnabled val="1"/>
        </dgm:presLayoutVars>
      </dgm:prSet>
      <dgm:spPr/>
    </dgm:pt>
    <dgm:pt modelId="{3EBC6EA6-6806-4904-98B6-741BED06C3DC}" type="pres">
      <dgm:prSet presAssocID="{519FBC0C-5591-454E-B3BE-5DDFB7D0CEB5}" presName="circ4" presStyleLbl="vennNode1" presStyleIdx="3" presStyleCnt="6"/>
      <dgm:spPr/>
    </dgm:pt>
    <dgm:pt modelId="{F0792CDA-F0A0-4DD4-81C8-00F3DADBBF46}" type="pres">
      <dgm:prSet presAssocID="{519FBC0C-5591-454E-B3BE-5DDFB7D0CEB5}" presName="circ4Tx" presStyleLbl="revTx" presStyleIdx="0" presStyleCnt="0">
        <dgm:presLayoutVars>
          <dgm:chMax val="0"/>
          <dgm:chPref val="0"/>
          <dgm:bulletEnabled val="1"/>
        </dgm:presLayoutVars>
      </dgm:prSet>
      <dgm:spPr/>
    </dgm:pt>
    <dgm:pt modelId="{CDA7CC78-E4F2-44CF-8740-D1BC0E4EA333}" type="pres">
      <dgm:prSet presAssocID="{8BD71800-73F3-4D52-B7B6-CC5D661096E6}" presName="circ5" presStyleLbl="vennNode1" presStyleIdx="4" presStyleCnt="6"/>
      <dgm:spPr/>
    </dgm:pt>
    <dgm:pt modelId="{865F4FF2-29B7-4C23-91C2-7B94C738E47D}" type="pres">
      <dgm:prSet presAssocID="{8BD71800-73F3-4D52-B7B6-CC5D661096E6}" presName="circ5Tx" presStyleLbl="revTx" presStyleIdx="0" presStyleCnt="0">
        <dgm:presLayoutVars>
          <dgm:chMax val="0"/>
          <dgm:chPref val="0"/>
          <dgm:bulletEnabled val="1"/>
        </dgm:presLayoutVars>
      </dgm:prSet>
      <dgm:spPr/>
    </dgm:pt>
    <dgm:pt modelId="{AE15D55D-1940-4CC8-A469-5DCD56F2692D}" type="pres">
      <dgm:prSet presAssocID="{A2EE02E0-CF84-4113-BB56-616AA7A06EC0}" presName="circ6" presStyleLbl="vennNode1" presStyleIdx="5" presStyleCnt="6"/>
      <dgm:spPr/>
    </dgm:pt>
    <dgm:pt modelId="{8B4831FA-AE50-4A40-B016-3589B6914360}" type="pres">
      <dgm:prSet presAssocID="{A2EE02E0-CF84-4113-BB56-616AA7A06EC0}" presName="circ6Tx" presStyleLbl="revTx" presStyleIdx="0" presStyleCnt="0">
        <dgm:presLayoutVars>
          <dgm:chMax val="0"/>
          <dgm:chPref val="0"/>
          <dgm:bulletEnabled val="1"/>
        </dgm:presLayoutVars>
      </dgm:prSet>
      <dgm:spPr/>
    </dgm:pt>
  </dgm:ptLst>
  <dgm:cxnLst>
    <dgm:cxn modelId="{80221013-A0DC-456E-AD33-9DAEC262E2DD}" type="presOf" srcId="{14D66439-BF65-4626-878F-3AF8BF142AB9}" destId="{574ECA10-952C-4819-821F-185ED82F7F74}" srcOrd="0" destOrd="0" presId="urn:microsoft.com/office/officeart/2005/8/layout/venn1"/>
    <dgm:cxn modelId="{DCF39218-FEB6-4B3A-AC9B-D9E24B1638BF}" type="presOf" srcId="{8BD71800-73F3-4D52-B7B6-CC5D661096E6}" destId="{865F4FF2-29B7-4C23-91C2-7B94C738E47D}" srcOrd="0" destOrd="0" presId="urn:microsoft.com/office/officeart/2005/8/layout/venn1"/>
    <dgm:cxn modelId="{50A31139-61E9-411A-8AEB-01E9AAA8C781}" srcId="{4DD94944-C431-49CE-A307-57905D8A8BD8}" destId="{519FBC0C-5591-454E-B3BE-5DDFB7D0CEB5}" srcOrd="3" destOrd="0" parTransId="{56FFDFBB-E19A-480C-AB5F-8293B8685616}" sibTransId="{8CC7BCC3-F349-4A30-9EC6-0BC44F87AAA3}"/>
    <dgm:cxn modelId="{ADF1133E-6432-44BA-8546-90AFD12E6A57}" srcId="{4DD94944-C431-49CE-A307-57905D8A8BD8}" destId="{14D66439-BF65-4626-878F-3AF8BF142AB9}" srcOrd="1" destOrd="0" parTransId="{E1E6A101-5291-43AC-B1E7-1E8635D6AC91}" sibTransId="{B552E000-0D2C-4EA6-9FBF-59D46CC80CB6}"/>
    <dgm:cxn modelId="{4D84094B-D940-48CD-B8F9-67C0E019BD18}" type="presOf" srcId="{1847F35F-C12C-4B8D-B743-E5224340798A}" destId="{2E36BC76-FD0B-4EFD-8BB0-A38B60A67346}" srcOrd="0" destOrd="0" presId="urn:microsoft.com/office/officeart/2005/8/layout/venn1"/>
    <dgm:cxn modelId="{FE506D6D-3D1E-4629-97B2-B503D5BEBA26}" srcId="{4DD94944-C431-49CE-A307-57905D8A8BD8}" destId="{8BD71800-73F3-4D52-B7B6-CC5D661096E6}" srcOrd="4" destOrd="0" parTransId="{AA4C701D-73E4-4C60-8DF1-FD532D914515}" sibTransId="{2FD74763-9CCB-4E99-9FB6-52418060A993}"/>
    <dgm:cxn modelId="{00EE6A50-8699-407D-A221-B96A0E6555BF}" srcId="{4DD94944-C431-49CE-A307-57905D8A8BD8}" destId="{1847F35F-C12C-4B8D-B743-E5224340798A}" srcOrd="0" destOrd="0" parTransId="{5369EE74-90F4-4DE1-B519-5B3EC3FDFC6A}" sibTransId="{9BCFCEC0-BD10-41B3-9E93-8F0563114E5B}"/>
    <dgm:cxn modelId="{9188D382-9182-4DA6-A127-4A79FF19C204}" type="presOf" srcId="{519FBC0C-5591-454E-B3BE-5DDFB7D0CEB5}" destId="{F0792CDA-F0A0-4DD4-81C8-00F3DADBBF46}" srcOrd="0" destOrd="0" presId="urn:microsoft.com/office/officeart/2005/8/layout/venn1"/>
    <dgm:cxn modelId="{E319FC8C-FF5A-406E-8908-1221DF2B781E}" type="presOf" srcId="{6D09DC5A-7D9C-4D6F-84FE-7D3A2EE90FB3}" destId="{9CB314B2-078D-4C25-B13C-5DF3929BB111}" srcOrd="0" destOrd="0" presId="urn:microsoft.com/office/officeart/2005/8/layout/venn1"/>
    <dgm:cxn modelId="{158D299D-723D-44E7-A7F1-85C68FB751B5}" type="presOf" srcId="{A2EE02E0-CF84-4113-BB56-616AA7A06EC0}" destId="{8B4831FA-AE50-4A40-B016-3589B6914360}" srcOrd="0" destOrd="0" presId="urn:microsoft.com/office/officeart/2005/8/layout/venn1"/>
    <dgm:cxn modelId="{F479F5C6-7A52-435B-A60F-2E033F44F002}" type="presOf" srcId="{4DD94944-C431-49CE-A307-57905D8A8BD8}" destId="{55C6D0DA-6489-45D4-A0C5-8759884D2217}" srcOrd="0" destOrd="0" presId="urn:microsoft.com/office/officeart/2005/8/layout/venn1"/>
    <dgm:cxn modelId="{8B266CCB-48CF-4314-A699-4C0B2098A163}" srcId="{4DD94944-C431-49CE-A307-57905D8A8BD8}" destId="{6D09DC5A-7D9C-4D6F-84FE-7D3A2EE90FB3}" srcOrd="2" destOrd="0" parTransId="{BDFA65C6-B792-429B-A591-3CA4C9B975DE}" sibTransId="{C84E144B-A141-4BFC-B460-4D50280AAE76}"/>
    <dgm:cxn modelId="{B3F47AEE-60C3-4DCA-9F86-84140A193B2D}" srcId="{4DD94944-C431-49CE-A307-57905D8A8BD8}" destId="{A2EE02E0-CF84-4113-BB56-616AA7A06EC0}" srcOrd="5" destOrd="0" parTransId="{6BCB114E-97B2-454C-9E76-1A7E8C35DBCD}" sibTransId="{2271543B-F82E-4F75-858A-D5BE878B7D23}"/>
    <dgm:cxn modelId="{6FE4AF2C-0F09-4BA7-87E1-AC49F038308E}" type="presParOf" srcId="{55C6D0DA-6489-45D4-A0C5-8759884D2217}" destId="{CE1E5D90-896C-444A-8F02-D378520B6D7F}" srcOrd="0" destOrd="0" presId="urn:microsoft.com/office/officeart/2005/8/layout/venn1"/>
    <dgm:cxn modelId="{E6077F21-C0E7-4354-9639-C33F2E6EBA48}" type="presParOf" srcId="{55C6D0DA-6489-45D4-A0C5-8759884D2217}" destId="{2E36BC76-FD0B-4EFD-8BB0-A38B60A67346}" srcOrd="1" destOrd="0" presId="urn:microsoft.com/office/officeart/2005/8/layout/venn1"/>
    <dgm:cxn modelId="{9C4DCC3E-9C14-4CE6-B8D7-89DD9AB5B094}" type="presParOf" srcId="{55C6D0DA-6489-45D4-A0C5-8759884D2217}" destId="{1915B571-FA75-40C0-91BD-11028AB81C51}" srcOrd="2" destOrd="0" presId="urn:microsoft.com/office/officeart/2005/8/layout/venn1"/>
    <dgm:cxn modelId="{64E6801B-5F8A-4935-AFF7-1EE94E133E46}" type="presParOf" srcId="{55C6D0DA-6489-45D4-A0C5-8759884D2217}" destId="{574ECA10-952C-4819-821F-185ED82F7F74}" srcOrd="3" destOrd="0" presId="urn:microsoft.com/office/officeart/2005/8/layout/venn1"/>
    <dgm:cxn modelId="{662D1FC3-2F5F-43F2-B854-BF09FA8741C8}" type="presParOf" srcId="{55C6D0DA-6489-45D4-A0C5-8759884D2217}" destId="{4D5F28DB-779B-4E32-B0D2-C635418A5B2E}" srcOrd="4" destOrd="0" presId="urn:microsoft.com/office/officeart/2005/8/layout/venn1"/>
    <dgm:cxn modelId="{9A1876C6-5D24-4DB7-B860-45EAAD7E6CD5}" type="presParOf" srcId="{55C6D0DA-6489-45D4-A0C5-8759884D2217}" destId="{9CB314B2-078D-4C25-B13C-5DF3929BB111}" srcOrd="5" destOrd="0" presId="urn:microsoft.com/office/officeart/2005/8/layout/venn1"/>
    <dgm:cxn modelId="{D232F8DE-B5D1-4C00-985D-376EC84FF647}" type="presParOf" srcId="{55C6D0DA-6489-45D4-A0C5-8759884D2217}" destId="{3EBC6EA6-6806-4904-98B6-741BED06C3DC}" srcOrd="6" destOrd="0" presId="urn:microsoft.com/office/officeart/2005/8/layout/venn1"/>
    <dgm:cxn modelId="{5E5BC72E-248E-493C-AA2E-00F78C91ECFC}" type="presParOf" srcId="{55C6D0DA-6489-45D4-A0C5-8759884D2217}" destId="{F0792CDA-F0A0-4DD4-81C8-00F3DADBBF46}" srcOrd="7" destOrd="0" presId="urn:microsoft.com/office/officeart/2005/8/layout/venn1"/>
    <dgm:cxn modelId="{823743ED-AD48-4650-9665-603F7A0C3C71}" type="presParOf" srcId="{55C6D0DA-6489-45D4-A0C5-8759884D2217}" destId="{CDA7CC78-E4F2-44CF-8740-D1BC0E4EA333}" srcOrd="8" destOrd="0" presId="urn:microsoft.com/office/officeart/2005/8/layout/venn1"/>
    <dgm:cxn modelId="{4E1CE477-8446-4693-B1E8-AABC85CE12E1}" type="presParOf" srcId="{55C6D0DA-6489-45D4-A0C5-8759884D2217}" destId="{865F4FF2-29B7-4C23-91C2-7B94C738E47D}" srcOrd="9" destOrd="0" presId="urn:microsoft.com/office/officeart/2005/8/layout/venn1"/>
    <dgm:cxn modelId="{B3FBAE14-6C84-4D0E-B667-09F150D91EC3}" type="presParOf" srcId="{55C6D0DA-6489-45D4-A0C5-8759884D2217}" destId="{AE15D55D-1940-4CC8-A469-5DCD56F2692D}" srcOrd="10" destOrd="0" presId="urn:microsoft.com/office/officeart/2005/8/layout/venn1"/>
    <dgm:cxn modelId="{0B58BB28-8E41-4E29-A7C4-41583E6DF82F}" type="presParOf" srcId="{55C6D0DA-6489-45D4-A0C5-8759884D2217}" destId="{8B4831FA-AE50-4A40-B016-3589B6914360}"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740FFB-0DF6-4284-AF9A-A77CEC3862EA}" type="doc">
      <dgm:prSet loTypeId="urn:microsoft.com/office/officeart/2005/8/layout/hierarchy3" loCatId="hierarchy" qsTypeId="urn:microsoft.com/office/officeart/2005/8/quickstyle/simple1" qsCatId="simple" csTypeId="urn:microsoft.com/office/officeart/2005/8/colors/accent4_2" csCatId="accent4"/>
      <dgm:spPr/>
      <dgm:t>
        <a:bodyPr/>
        <a:lstStyle/>
        <a:p>
          <a:endParaRPr lang="en-IN"/>
        </a:p>
      </dgm:t>
    </dgm:pt>
    <dgm:pt modelId="{38CC42BF-8338-4F81-BF63-6352632115C9}">
      <dgm:prSet/>
      <dgm:spPr/>
      <dgm:t>
        <a:bodyPr/>
        <a:lstStyle/>
        <a:p>
          <a:pPr algn="just"/>
          <a:r>
            <a:rPr lang="en-US" dirty="0">
              <a:latin typeface="Times New Roman" panose="02020603050405020304" pitchFamily="18" charset="0"/>
              <a:cs typeface="Times New Roman" panose="02020603050405020304" pitchFamily="18" charset="0"/>
            </a:rPr>
            <a:t>The implementation of a blockchain-based voting system represents a transformative step towards enhancing the security, transparency, and accessibility of electoral processes. By leveraging the decentralized and immutable nature of blockchain technology, this system addresses many of the critical issues faced by traditional voting systems.</a:t>
          </a:r>
          <a:endParaRPr lang="en-IN" dirty="0">
            <a:latin typeface="Times New Roman" panose="02020603050405020304" pitchFamily="18" charset="0"/>
            <a:cs typeface="Times New Roman" panose="02020603050405020304" pitchFamily="18" charset="0"/>
          </a:endParaRPr>
        </a:p>
      </dgm:t>
    </dgm:pt>
    <dgm:pt modelId="{E5616958-6660-4B43-827C-BAD9F1E18C27}" type="parTrans" cxnId="{C3200D50-CD1B-477C-A48C-873FC675EE50}">
      <dgm:prSet/>
      <dgm:spPr/>
      <dgm:t>
        <a:bodyPr/>
        <a:lstStyle/>
        <a:p>
          <a:endParaRPr lang="en-IN"/>
        </a:p>
      </dgm:t>
    </dgm:pt>
    <dgm:pt modelId="{7469814A-232C-418B-8133-88ACABE53926}" type="sibTrans" cxnId="{C3200D50-CD1B-477C-A48C-873FC675EE50}">
      <dgm:prSet/>
      <dgm:spPr/>
      <dgm:t>
        <a:bodyPr/>
        <a:lstStyle/>
        <a:p>
          <a:endParaRPr lang="en-IN"/>
        </a:p>
      </dgm:t>
    </dgm:pt>
    <dgm:pt modelId="{3FFDB270-C26C-4641-8A21-04BB69979392}" type="pres">
      <dgm:prSet presAssocID="{55740FFB-0DF6-4284-AF9A-A77CEC3862EA}" presName="diagram" presStyleCnt="0">
        <dgm:presLayoutVars>
          <dgm:chPref val="1"/>
          <dgm:dir/>
          <dgm:animOne val="branch"/>
          <dgm:animLvl val="lvl"/>
          <dgm:resizeHandles/>
        </dgm:presLayoutVars>
      </dgm:prSet>
      <dgm:spPr/>
    </dgm:pt>
    <dgm:pt modelId="{4C268771-97C7-4F54-96BF-3CF1D1B8EF0E}" type="pres">
      <dgm:prSet presAssocID="{38CC42BF-8338-4F81-BF63-6352632115C9}" presName="root" presStyleCnt="0"/>
      <dgm:spPr/>
    </dgm:pt>
    <dgm:pt modelId="{0F9D1A0F-9932-441B-AEAD-E6E99B2D10F2}" type="pres">
      <dgm:prSet presAssocID="{38CC42BF-8338-4F81-BF63-6352632115C9}" presName="rootComposite" presStyleCnt="0"/>
      <dgm:spPr/>
    </dgm:pt>
    <dgm:pt modelId="{74F4DD58-D075-4BEF-9D20-A7C828CB2B10}" type="pres">
      <dgm:prSet presAssocID="{38CC42BF-8338-4F81-BF63-6352632115C9}" presName="rootText" presStyleLbl="node1" presStyleIdx="0" presStyleCnt="1" custLinFactNeighborX="-11564" custLinFactNeighborY="0"/>
      <dgm:spPr/>
    </dgm:pt>
    <dgm:pt modelId="{2F3695AE-74B1-4879-97BE-5D00F11AD0FA}" type="pres">
      <dgm:prSet presAssocID="{38CC42BF-8338-4F81-BF63-6352632115C9}" presName="rootConnector" presStyleLbl="node1" presStyleIdx="0" presStyleCnt="1"/>
      <dgm:spPr/>
    </dgm:pt>
    <dgm:pt modelId="{9F0B009E-F94B-4928-A54C-C9ED62B674F0}" type="pres">
      <dgm:prSet presAssocID="{38CC42BF-8338-4F81-BF63-6352632115C9}" presName="childShape" presStyleCnt="0"/>
      <dgm:spPr/>
    </dgm:pt>
  </dgm:ptLst>
  <dgm:cxnLst>
    <dgm:cxn modelId="{9D6EFA38-F542-4606-9B52-F7AD82C83B84}" type="presOf" srcId="{38CC42BF-8338-4F81-BF63-6352632115C9}" destId="{2F3695AE-74B1-4879-97BE-5D00F11AD0FA}" srcOrd="1" destOrd="0" presId="urn:microsoft.com/office/officeart/2005/8/layout/hierarchy3"/>
    <dgm:cxn modelId="{C3200D50-CD1B-477C-A48C-873FC675EE50}" srcId="{55740FFB-0DF6-4284-AF9A-A77CEC3862EA}" destId="{38CC42BF-8338-4F81-BF63-6352632115C9}" srcOrd="0" destOrd="0" parTransId="{E5616958-6660-4B43-827C-BAD9F1E18C27}" sibTransId="{7469814A-232C-418B-8133-88ACABE53926}"/>
    <dgm:cxn modelId="{6EDB0C94-F8CC-49A3-8350-4EB8FF880F51}" type="presOf" srcId="{55740FFB-0DF6-4284-AF9A-A77CEC3862EA}" destId="{3FFDB270-C26C-4641-8A21-04BB69979392}" srcOrd="0" destOrd="0" presId="urn:microsoft.com/office/officeart/2005/8/layout/hierarchy3"/>
    <dgm:cxn modelId="{D87523C5-F96C-4BB0-A9FA-E59351A4AD1E}" type="presOf" srcId="{38CC42BF-8338-4F81-BF63-6352632115C9}" destId="{74F4DD58-D075-4BEF-9D20-A7C828CB2B10}" srcOrd="0" destOrd="0" presId="urn:microsoft.com/office/officeart/2005/8/layout/hierarchy3"/>
    <dgm:cxn modelId="{06E836D2-7C01-4CDC-BF60-BCBD85F61F55}" type="presParOf" srcId="{3FFDB270-C26C-4641-8A21-04BB69979392}" destId="{4C268771-97C7-4F54-96BF-3CF1D1B8EF0E}" srcOrd="0" destOrd="0" presId="urn:microsoft.com/office/officeart/2005/8/layout/hierarchy3"/>
    <dgm:cxn modelId="{C965F0C1-0039-42F2-ABB2-1D9A517AD49F}" type="presParOf" srcId="{4C268771-97C7-4F54-96BF-3CF1D1B8EF0E}" destId="{0F9D1A0F-9932-441B-AEAD-E6E99B2D10F2}" srcOrd="0" destOrd="0" presId="urn:microsoft.com/office/officeart/2005/8/layout/hierarchy3"/>
    <dgm:cxn modelId="{C700594E-13A6-482C-9FEC-72710A56DF39}" type="presParOf" srcId="{0F9D1A0F-9932-441B-AEAD-E6E99B2D10F2}" destId="{74F4DD58-D075-4BEF-9D20-A7C828CB2B10}" srcOrd="0" destOrd="0" presId="urn:microsoft.com/office/officeart/2005/8/layout/hierarchy3"/>
    <dgm:cxn modelId="{ED21CDF4-9F72-46BE-B0F0-89DC6E1BD7FC}" type="presParOf" srcId="{0F9D1A0F-9932-441B-AEAD-E6E99B2D10F2}" destId="{2F3695AE-74B1-4879-97BE-5D00F11AD0FA}" srcOrd="1" destOrd="0" presId="urn:microsoft.com/office/officeart/2005/8/layout/hierarchy3"/>
    <dgm:cxn modelId="{FF1FAA9E-C9D1-4F97-BC6E-B265B0E2269C}" type="presParOf" srcId="{4C268771-97C7-4F54-96BF-3CF1D1B8EF0E}" destId="{9F0B009E-F94B-4928-A54C-C9ED62B674F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B0934-3C8C-4D90-89F8-315AA17A0700}">
      <dsp:nvSpPr>
        <dsp:cNvPr id="0" name=""/>
        <dsp:cNvSpPr/>
      </dsp:nvSpPr>
      <dsp:spPr>
        <a:xfrm>
          <a:off x="3125337" y="0"/>
          <a:ext cx="3881439" cy="3881439"/>
        </a:xfrm>
        <a:prstGeom prst="diamond">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sp>
    <dsp:sp modelId="{1EADBDFE-D069-4914-ADD5-281483C22C94}">
      <dsp:nvSpPr>
        <dsp:cNvPr id="0" name=""/>
        <dsp:cNvSpPr/>
      </dsp:nvSpPr>
      <dsp:spPr>
        <a:xfrm>
          <a:off x="3494073" y="368736"/>
          <a:ext cx="1513761" cy="151376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Security vulnerabilities (fraud, tampering).</a:t>
          </a:r>
          <a:endParaRPr lang="en-IN" sz="1600" kern="1200" dirty="0"/>
        </a:p>
      </dsp:txBody>
      <dsp:txXfrm>
        <a:off x="3567969" y="442632"/>
        <a:ext cx="1365969" cy="1365969"/>
      </dsp:txXfrm>
    </dsp:sp>
    <dsp:sp modelId="{97C520BC-6E46-4C43-8D52-9AC2246302BB}">
      <dsp:nvSpPr>
        <dsp:cNvPr id="0" name=""/>
        <dsp:cNvSpPr/>
      </dsp:nvSpPr>
      <dsp:spPr>
        <a:xfrm>
          <a:off x="5124278" y="368736"/>
          <a:ext cx="1513761" cy="151376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Lack of transparency.</a:t>
          </a:r>
          <a:endParaRPr lang="en-IN" sz="1600" kern="1200" dirty="0"/>
        </a:p>
      </dsp:txBody>
      <dsp:txXfrm>
        <a:off x="5198174" y="442632"/>
        <a:ext cx="1365969" cy="1365969"/>
      </dsp:txXfrm>
    </dsp:sp>
    <dsp:sp modelId="{85A6400F-E55B-42E1-8345-0B5B549BC6C3}">
      <dsp:nvSpPr>
        <dsp:cNvPr id="0" name=""/>
        <dsp:cNvSpPr/>
      </dsp:nvSpPr>
      <dsp:spPr>
        <a:xfrm>
          <a:off x="3494073" y="1998941"/>
          <a:ext cx="1513761" cy="151376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Limited accessibility.</a:t>
          </a:r>
          <a:endParaRPr lang="en-IN" sz="1600" kern="1200"/>
        </a:p>
      </dsp:txBody>
      <dsp:txXfrm>
        <a:off x="3567969" y="2072837"/>
        <a:ext cx="1365969" cy="1365969"/>
      </dsp:txXfrm>
    </dsp:sp>
    <dsp:sp modelId="{A7BF3BFD-E7FE-471A-9346-06CF9CEB39B9}">
      <dsp:nvSpPr>
        <dsp:cNvPr id="0" name=""/>
        <dsp:cNvSpPr/>
      </dsp:nvSpPr>
      <dsp:spPr>
        <a:xfrm>
          <a:off x="5124278" y="1998941"/>
          <a:ext cx="1513761" cy="151376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Inefficiency in the voting process.</a:t>
          </a:r>
          <a:br>
            <a:rPr lang="en-US" sz="1600" kern="1200"/>
          </a:br>
          <a:endParaRPr lang="en-IN" sz="1600" kern="1200"/>
        </a:p>
      </dsp:txBody>
      <dsp:txXfrm>
        <a:off x="5198174" y="2072837"/>
        <a:ext cx="1365969" cy="1365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D5885-79EA-4CB6-B54F-75FCF4732B0C}">
      <dsp:nvSpPr>
        <dsp:cNvPr id="0" name=""/>
        <dsp:cNvSpPr/>
      </dsp:nvSpPr>
      <dsp:spPr>
        <a:xfrm>
          <a:off x="0" y="1471031"/>
          <a:ext cx="9793088" cy="1961375"/>
        </a:xfrm>
        <a:prstGeom prst="notchedRightArrow">
          <a:avLst/>
        </a:prstGeom>
        <a:solidFill>
          <a:schemeClr val="dk1"/>
        </a:solidFill>
        <a:ln w="38100" cap="flat" cmpd="sng" algn="ctr">
          <a:solidFill>
            <a:schemeClr val="lt1"/>
          </a:solidFill>
          <a:prstDash val="solid"/>
        </a:ln>
        <a:effectLst>
          <a:outerShdw blurRad="38100" dist="23000" dir="5400000" rotWithShape="0">
            <a:srgbClr val="000000">
              <a:alpha val="35000"/>
            </a:srgbClr>
          </a:outerShdw>
        </a:effectLst>
      </dsp:spPr>
      <dsp:style>
        <a:lnRef idx="3">
          <a:schemeClr val="lt1"/>
        </a:lnRef>
        <a:fillRef idx="1">
          <a:schemeClr val="dk1"/>
        </a:fillRef>
        <a:effectRef idx="1">
          <a:schemeClr val="dk1"/>
        </a:effectRef>
        <a:fontRef idx="minor">
          <a:schemeClr val="lt1"/>
        </a:fontRef>
      </dsp:style>
    </dsp:sp>
    <dsp:sp modelId="{DA5AE095-626F-4D40-A3C2-08628A7B42AA}">
      <dsp:nvSpPr>
        <dsp:cNvPr id="0" name=""/>
        <dsp:cNvSpPr/>
      </dsp:nvSpPr>
      <dsp:spPr>
        <a:xfrm>
          <a:off x="3873" y="0"/>
          <a:ext cx="1693467" cy="196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0" i="0" kern="1200" baseline="0" dirty="0"/>
            <a:t>develop a user-friendly voting interface.</a:t>
          </a:r>
          <a:endParaRPr lang="en-IN" sz="1800" kern="1200" dirty="0"/>
        </a:p>
      </dsp:txBody>
      <dsp:txXfrm>
        <a:off x="3873" y="0"/>
        <a:ext cx="1693467" cy="1961375"/>
      </dsp:txXfrm>
    </dsp:sp>
    <dsp:sp modelId="{4F1EB4BF-4AE1-48B5-8203-6F55ED4F5A29}">
      <dsp:nvSpPr>
        <dsp:cNvPr id="0" name=""/>
        <dsp:cNvSpPr/>
      </dsp:nvSpPr>
      <dsp:spPr>
        <a:xfrm>
          <a:off x="605435" y="2206547"/>
          <a:ext cx="490343" cy="490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5989F-9E46-4D04-8A1F-0ED219407086}">
      <dsp:nvSpPr>
        <dsp:cNvPr id="0" name=""/>
        <dsp:cNvSpPr/>
      </dsp:nvSpPr>
      <dsp:spPr>
        <a:xfrm>
          <a:off x="1782014" y="2942063"/>
          <a:ext cx="1693467" cy="196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0" i="0" kern="1200" baseline="0"/>
            <a:t>Implement blockchain technology for secure and transparent voting.</a:t>
          </a:r>
          <a:endParaRPr lang="en-IN" sz="1800" kern="1200"/>
        </a:p>
      </dsp:txBody>
      <dsp:txXfrm>
        <a:off x="1782014" y="2942063"/>
        <a:ext cx="1693467" cy="1961375"/>
      </dsp:txXfrm>
    </dsp:sp>
    <dsp:sp modelId="{3BB5DCC6-F0C6-4744-8FBD-9876FEA74AE1}">
      <dsp:nvSpPr>
        <dsp:cNvPr id="0" name=""/>
        <dsp:cNvSpPr/>
      </dsp:nvSpPr>
      <dsp:spPr>
        <a:xfrm>
          <a:off x="2383576" y="2206547"/>
          <a:ext cx="490343" cy="490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CF2F4-98A5-471A-AAB9-543F21B59BC9}">
      <dsp:nvSpPr>
        <dsp:cNvPr id="0" name=""/>
        <dsp:cNvSpPr/>
      </dsp:nvSpPr>
      <dsp:spPr>
        <a:xfrm>
          <a:off x="3560155" y="0"/>
          <a:ext cx="1693467" cy="196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0" i="0" kern="1200" baseline="0" dirty="0"/>
            <a:t>Ensure  privacy of voters.</a:t>
          </a:r>
          <a:endParaRPr lang="en-IN" sz="1800" kern="1200" dirty="0"/>
        </a:p>
      </dsp:txBody>
      <dsp:txXfrm>
        <a:off x="3560155" y="0"/>
        <a:ext cx="1693467" cy="1961375"/>
      </dsp:txXfrm>
    </dsp:sp>
    <dsp:sp modelId="{C3AAF372-8ABD-4CFE-B4DA-DF225232BAC2}">
      <dsp:nvSpPr>
        <dsp:cNvPr id="0" name=""/>
        <dsp:cNvSpPr/>
      </dsp:nvSpPr>
      <dsp:spPr>
        <a:xfrm>
          <a:off x="4161717" y="2206547"/>
          <a:ext cx="490343" cy="490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44263-FD2C-4CE5-B0BD-77E3A118A6EF}">
      <dsp:nvSpPr>
        <dsp:cNvPr id="0" name=""/>
        <dsp:cNvSpPr/>
      </dsp:nvSpPr>
      <dsp:spPr>
        <a:xfrm>
          <a:off x="5338296" y="2942063"/>
          <a:ext cx="1693467" cy="196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0" i="0" kern="1200" baseline="0" dirty="0"/>
            <a:t>Enable remote voting capabilities.</a:t>
          </a:r>
          <a:endParaRPr lang="en-IN" sz="1800" kern="1200" dirty="0"/>
        </a:p>
      </dsp:txBody>
      <dsp:txXfrm>
        <a:off x="5338296" y="2942063"/>
        <a:ext cx="1693467" cy="1961375"/>
      </dsp:txXfrm>
    </dsp:sp>
    <dsp:sp modelId="{C2361C53-705B-4C39-BA89-C54C0FF59116}">
      <dsp:nvSpPr>
        <dsp:cNvPr id="0" name=""/>
        <dsp:cNvSpPr/>
      </dsp:nvSpPr>
      <dsp:spPr>
        <a:xfrm>
          <a:off x="5939858" y="2206547"/>
          <a:ext cx="490343" cy="490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1E56F1-3D89-48DB-92AD-8B358CFFBDF4}">
      <dsp:nvSpPr>
        <dsp:cNvPr id="0" name=""/>
        <dsp:cNvSpPr/>
      </dsp:nvSpPr>
      <dsp:spPr>
        <a:xfrm>
          <a:off x="7116438" y="0"/>
          <a:ext cx="1693467" cy="196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b="0" i="0" kern="1200" baseline="0"/>
            <a:t>Minimize the risk of fraud and manipulation.</a:t>
          </a:r>
          <a:endParaRPr lang="en-IN" sz="1800" kern="1200"/>
        </a:p>
      </dsp:txBody>
      <dsp:txXfrm>
        <a:off x="7116438" y="0"/>
        <a:ext cx="1693467" cy="1961375"/>
      </dsp:txXfrm>
    </dsp:sp>
    <dsp:sp modelId="{D7C86C03-5DF4-4B17-B82E-A9F8377B4DF4}">
      <dsp:nvSpPr>
        <dsp:cNvPr id="0" name=""/>
        <dsp:cNvSpPr/>
      </dsp:nvSpPr>
      <dsp:spPr>
        <a:xfrm>
          <a:off x="7718000" y="2206547"/>
          <a:ext cx="490343" cy="490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4FA3C-054D-4FE0-9B1E-6F5E6B95DFDB}">
      <dsp:nvSpPr>
        <dsp:cNvPr id="0" name=""/>
        <dsp:cNvSpPr/>
      </dsp:nvSpPr>
      <dsp:spPr>
        <a:xfrm rot="5400000">
          <a:off x="378243" y="2048218"/>
          <a:ext cx="1132679" cy="1884752"/>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61888-E876-45FA-9A65-75298407DB6C}">
      <dsp:nvSpPr>
        <dsp:cNvPr id="0" name=""/>
        <dsp:cNvSpPr/>
      </dsp:nvSpPr>
      <dsp:spPr>
        <a:xfrm>
          <a:off x="189171" y="2611352"/>
          <a:ext cx="1701565" cy="149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IN" sz="2000" kern="1200"/>
        </a:p>
      </dsp:txBody>
      <dsp:txXfrm>
        <a:off x="189171" y="2611352"/>
        <a:ext cx="1701565" cy="1491521"/>
      </dsp:txXfrm>
    </dsp:sp>
    <dsp:sp modelId="{D17EC98A-C62B-40BE-B0F8-B429EFEBD7F4}">
      <dsp:nvSpPr>
        <dsp:cNvPr id="0" name=""/>
        <dsp:cNvSpPr/>
      </dsp:nvSpPr>
      <dsp:spPr>
        <a:xfrm>
          <a:off x="1569686" y="1909460"/>
          <a:ext cx="321050" cy="321050"/>
        </a:xfrm>
        <a:prstGeom prst="triangle">
          <a:avLst>
            <a:gd name="adj" fmla="val 10000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A2CA1B-2E45-4429-85A2-AE7956BBB129}">
      <dsp:nvSpPr>
        <dsp:cNvPr id="0" name=""/>
        <dsp:cNvSpPr/>
      </dsp:nvSpPr>
      <dsp:spPr>
        <a:xfrm rot="5400000">
          <a:off x="2461291" y="1532765"/>
          <a:ext cx="1132679" cy="1884752"/>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0DE47-EB3F-4DC1-AACE-D3AAE8BC517F}">
      <dsp:nvSpPr>
        <dsp:cNvPr id="0" name=""/>
        <dsp:cNvSpPr/>
      </dsp:nvSpPr>
      <dsp:spPr>
        <a:xfrm>
          <a:off x="2272219" y="2095900"/>
          <a:ext cx="1701565" cy="149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Blockchain's inherent security.</a:t>
          </a:r>
          <a:endParaRPr lang="en-IN" sz="2000" kern="1200"/>
        </a:p>
      </dsp:txBody>
      <dsp:txXfrm>
        <a:off x="2272219" y="2095900"/>
        <a:ext cx="1701565" cy="1491521"/>
      </dsp:txXfrm>
    </dsp:sp>
    <dsp:sp modelId="{8672B70D-EEC1-46AF-B4DE-7433814A0805}">
      <dsp:nvSpPr>
        <dsp:cNvPr id="0" name=""/>
        <dsp:cNvSpPr/>
      </dsp:nvSpPr>
      <dsp:spPr>
        <a:xfrm>
          <a:off x="3652734" y="1394008"/>
          <a:ext cx="321050" cy="321050"/>
        </a:xfrm>
        <a:prstGeom prst="triangle">
          <a:avLst>
            <a:gd name="adj" fmla="val 10000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1761A-3B76-48B3-B578-67382A96FAFB}">
      <dsp:nvSpPr>
        <dsp:cNvPr id="0" name=""/>
        <dsp:cNvSpPr/>
      </dsp:nvSpPr>
      <dsp:spPr>
        <a:xfrm rot="5400000">
          <a:off x="4544339" y="1017313"/>
          <a:ext cx="1132679" cy="1884752"/>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B3250A-1563-4643-9308-672207EA2FB8}">
      <dsp:nvSpPr>
        <dsp:cNvPr id="0" name=""/>
        <dsp:cNvSpPr/>
      </dsp:nvSpPr>
      <dsp:spPr>
        <a:xfrm>
          <a:off x="4355267" y="1580448"/>
          <a:ext cx="1701565" cy="149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Transparency and trust.</a:t>
          </a:r>
          <a:endParaRPr lang="en-IN" sz="2000" kern="1200"/>
        </a:p>
      </dsp:txBody>
      <dsp:txXfrm>
        <a:off x="4355267" y="1580448"/>
        <a:ext cx="1701565" cy="1491521"/>
      </dsp:txXfrm>
    </dsp:sp>
    <dsp:sp modelId="{BDB9E344-74DD-4880-AF28-8C6E34B674D6}">
      <dsp:nvSpPr>
        <dsp:cNvPr id="0" name=""/>
        <dsp:cNvSpPr/>
      </dsp:nvSpPr>
      <dsp:spPr>
        <a:xfrm>
          <a:off x="5735782" y="878555"/>
          <a:ext cx="321050" cy="321050"/>
        </a:xfrm>
        <a:prstGeom prst="triangle">
          <a:avLst>
            <a:gd name="adj" fmla="val 10000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A5723D-DB89-41CB-9D11-E348AE887801}">
      <dsp:nvSpPr>
        <dsp:cNvPr id="0" name=""/>
        <dsp:cNvSpPr/>
      </dsp:nvSpPr>
      <dsp:spPr>
        <a:xfrm rot="5400000">
          <a:off x="6627387" y="501861"/>
          <a:ext cx="1132679" cy="1884752"/>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822E29-4517-4BCD-9400-36503FF7C1C3}">
      <dsp:nvSpPr>
        <dsp:cNvPr id="0" name=""/>
        <dsp:cNvSpPr/>
      </dsp:nvSpPr>
      <dsp:spPr>
        <a:xfrm>
          <a:off x="6438315" y="1064996"/>
          <a:ext cx="1701565" cy="149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a:t>Accessibility and inclusivity.</a:t>
          </a:r>
          <a:endParaRPr lang="en-IN" sz="2000" kern="1200"/>
        </a:p>
      </dsp:txBody>
      <dsp:txXfrm>
        <a:off x="6438315" y="1064996"/>
        <a:ext cx="1701565" cy="1491521"/>
      </dsp:txXfrm>
    </dsp:sp>
    <dsp:sp modelId="{97EA8FF8-8FEF-48F5-97A5-4D504F3D05E0}">
      <dsp:nvSpPr>
        <dsp:cNvPr id="0" name=""/>
        <dsp:cNvSpPr/>
      </dsp:nvSpPr>
      <dsp:spPr>
        <a:xfrm>
          <a:off x="7818830" y="363103"/>
          <a:ext cx="321050" cy="321050"/>
        </a:xfrm>
        <a:prstGeom prst="triangle">
          <a:avLst>
            <a:gd name="adj" fmla="val 10000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9979AD-0C4C-48DB-8C3C-732BF8F0ACE1}">
      <dsp:nvSpPr>
        <dsp:cNvPr id="0" name=""/>
        <dsp:cNvSpPr/>
      </dsp:nvSpPr>
      <dsp:spPr>
        <a:xfrm rot="5400000">
          <a:off x="8710435" y="-13591"/>
          <a:ext cx="1132679" cy="1884752"/>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464F6-60A9-4CED-915A-C7F85EC325A4}">
      <dsp:nvSpPr>
        <dsp:cNvPr id="0" name=""/>
        <dsp:cNvSpPr/>
      </dsp:nvSpPr>
      <dsp:spPr>
        <a:xfrm>
          <a:off x="8521363" y="549543"/>
          <a:ext cx="1701565" cy="149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t>Efficiency and cost-effectiveness.</a:t>
          </a:r>
          <a:endParaRPr lang="en-IN" sz="2000" kern="1200" dirty="0"/>
        </a:p>
      </dsp:txBody>
      <dsp:txXfrm>
        <a:off x="8521363" y="549543"/>
        <a:ext cx="1701565" cy="1491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6F2B3-4204-4241-A90A-1459AD1F5F10}">
      <dsp:nvSpPr>
        <dsp:cNvPr id="0" name=""/>
        <dsp:cNvSpPr/>
      </dsp:nvSpPr>
      <dsp:spPr>
        <a:xfrm>
          <a:off x="1945420" y="755"/>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Blockchain Infrastructure</a:t>
          </a:r>
          <a:endParaRPr lang="en-IN" sz="1000" kern="1200" dirty="0"/>
        </a:p>
      </dsp:txBody>
      <dsp:txXfrm>
        <a:off x="2119374" y="174709"/>
        <a:ext cx="839927" cy="839927"/>
      </dsp:txXfrm>
    </dsp:sp>
    <dsp:sp modelId="{E85102E9-A609-4B1A-8725-84E77217FEA4}">
      <dsp:nvSpPr>
        <dsp:cNvPr id="0" name=""/>
        <dsp:cNvSpPr/>
      </dsp:nvSpPr>
      <dsp:spPr>
        <a:xfrm rot="2160000">
          <a:off x="3095932" y="913652"/>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105004" y="965911"/>
        <a:ext cx="221669" cy="240536"/>
      </dsp:txXfrm>
    </dsp:sp>
    <dsp:sp modelId="{763A5A85-2A00-481D-A83E-B48A78DE7537}">
      <dsp:nvSpPr>
        <dsp:cNvPr id="0" name=""/>
        <dsp:cNvSpPr/>
      </dsp:nvSpPr>
      <dsp:spPr>
        <a:xfrm>
          <a:off x="3389780" y="1050144"/>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Voter Registration</a:t>
          </a:r>
          <a:endParaRPr lang="en-IN" sz="1000" kern="1200"/>
        </a:p>
      </dsp:txBody>
      <dsp:txXfrm>
        <a:off x="3563734" y="1224098"/>
        <a:ext cx="839927" cy="839927"/>
      </dsp:txXfrm>
    </dsp:sp>
    <dsp:sp modelId="{43A7725A-DD39-43CB-94DF-497505CE31A7}">
      <dsp:nvSpPr>
        <dsp:cNvPr id="0" name=""/>
        <dsp:cNvSpPr/>
      </dsp:nvSpPr>
      <dsp:spPr>
        <a:xfrm rot="6480000">
          <a:off x="3552284" y="2284064"/>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3614463" y="2319067"/>
        <a:ext cx="221669" cy="240536"/>
      </dsp:txXfrm>
    </dsp:sp>
    <dsp:sp modelId="{05CD25C5-F85C-4327-99B8-9618C364A2EF}">
      <dsp:nvSpPr>
        <dsp:cNvPr id="0" name=""/>
        <dsp:cNvSpPr/>
      </dsp:nvSpPr>
      <dsp:spPr>
        <a:xfrm>
          <a:off x="2838084" y="2748091"/>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Voting Process</a:t>
          </a:r>
          <a:endParaRPr lang="en-IN" sz="1000" kern="1200"/>
        </a:p>
      </dsp:txBody>
      <dsp:txXfrm>
        <a:off x="3012038" y="2922045"/>
        <a:ext cx="839927" cy="839927"/>
      </dsp:txXfrm>
    </dsp:sp>
    <dsp:sp modelId="{5E46A8BE-5196-473B-A6A6-D60FAD9CF2AD}">
      <dsp:nvSpPr>
        <dsp:cNvPr id="0" name=""/>
        <dsp:cNvSpPr/>
      </dsp:nvSpPr>
      <dsp:spPr>
        <a:xfrm rot="10800000">
          <a:off x="2389965" y="3141561"/>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2484966" y="3221740"/>
        <a:ext cx="221669" cy="240536"/>
      </dsp:txXfrm>
    </dsp:sp>
    <dsp:sp modelId="{D4024953-623B-4627-8445-31C84B0B0F00}">
      <dsp:nvSpPr>
        <dsp:cNvPr id="0" name=""/>
        <dsp:cNvSpPr/>
      </dsp:nvSpPr>
      <dsp:spPr>
        <a:xfrm>
          <a:off x="1052757" y="2748091"/>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Vote Counting</a:t>
          </a:r>
          <a:endParaRPr lang="en-IN" sz="1000" kern="1200"/>
        </a:p>
      </dsp:txBody>
      <dsp:txXfrm>
        <a:off x="1226711" y="2922045"/>
        <a:ext cx="839927" cy="839927"/>
      </dsp:txXfrm>
    </dsp:sp>
    <dsp:sp modelId="{8F991570-DC93-4928-8BF5-0182F068B4B7}">
      <dsp:nvSpPr>
        <dsp:cNvPr id="0" name=""/>
        <dsp:cNvSpPr/>
      </dsp:nvSpPr>
      <dsp:spPr>
        <a:xfrm rot="15051763">
          <a:off x="1187221" y="2294365"/>
          <a:ext cx="330935"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1253135" y="2421441"/>
        <a:ext cx="231655" cy="240536"/>
      </dsp:txXfrm>
    </dsp:sp>
    <dsp:sp modelId="{F71C4F64-1A14-49B0-A80F-BBC67D8E431F}">
      <dsp:nvSpPr>
        <dsp:cNvPr id="0" name=""/>
        <dsp:cNvSpPr/>
      </dsp:nvSpPr>
      <dsp:spPr>
        <a:xfrm>
          <a:off x="458645" y="1036001"/>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Auditability</a:t>
          </a:r>
          <a:endParaRPr lang="en-IN" sz="1000" kern="1200" dirty="0"/>
        </a:p>
      </dsp:txBody>
      <dsp:txXfrm>
        <a:off x="632599" y="1209955"/>
        <a:ext cx="839927" cy="839927"/>
      </dsp:txXfrm>
    </dsp:sp>
    <dsp:sp modelId="{F2721C21-1363-40B2-9E8B-47842EE6C809}">
      <dsp:nvSpPr>
        <dsp:cNvPr id="0" name=""/>
        <dsp:cNvSpPr/>
      </dsp:nvSpPr>
      <dsp:spPr>
        <a:xfrm rot="19509024">
          <a:off x="1622948" y="917196"/>
          <a:ext cx="330645"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631843" y="1025716"/>
        <a:ext cx="231452" cy="2405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88315-80B6-4B30-B71B-2991BD9318E8}">
      <dsp:nvSpPr>
        <dsp:cNvPr id="0" name=""/>
        <dsp:cNvSpPr/>
      </dsp:nvSpPr>
      <dsp:spPr>
        <a:xfrm>
          <a:off x="1945420" y="755"/>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Requirement Analysis</a:t>
          </a:r>
          <a:endParaRPr lang="en-IN" sz="1000" kern="1200"/>
        </a:p>
      </dsp:txBody>
      <dsp:txXfrm>
        <a:off x="2119374" y="174709"/>
        <a:ext cx="839927" cy="839927"/>
      </dsp:txXfrm>
    </dsp:sp>
    <dsp:sp modelId="{C43A9938-2464-4A47-850E-3A0EC4DDA0D0}">
      <dsp:nvSpPr>
        <dsp:cNvPr id="0" name=""/>
        <dsp:cNvSpPr/>
      </dsp:nvSpPr>
      <dsp:spPr>
        <a:xfrm rot="2160000">
          <a:off x="3095932" y="913652"/>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105004" y="965911"/>
        <a:ext cx="221669" cy="240536"/>
      </dsp:txXfrm>
    </dsp:sp>
    <dsp:sp modelId="{B6242094-F5A1-4C07-BBBB-A7D531C294E9}">
      <dsp:nvSpPr>
        <dsp:cNvPr id="0" name=""/>
        <dsp:cNvSpPr/>
      </dsp:nvSpPr>
      <dsp:spPr>
        <a:xfrm>
          <a:off x="3389780" y="1050144"/>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Design Phase</a:t>
          </a:r>
          <a:endParaRPr lang="en-IN" sz="1000" kern="1200"/>
        </a:p>
      </dsp:txBody>
      <dsp:txXfrm>
        <a:off x="3563734" y="1224098"/>
        <a:ext cx="839927" cy="839927"/>
      </dsp:txXfrm>
    </dsp:sp>
    <dsp:sp modelId="{AE3FB008-6D70-48C3-B0F8-8DD792B4F37B}">
      <dsp:nvSpPr>
        <dsp:cNvPr id="0" name=""/>
        <dsp:cNvSpPr/>
      </dsp:nvSpPr>
      <dsp:spPr>
        <a:xfrm rot="6480000">
          <a:off x="3552284" y="2284063"/>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3614463" y="2319066"/>
        <a:ext cx="221669" cy="240536"/>
      </dsp:txXfrm>
    </dsp:sp>
    <dsp:sp modelId="{55F6697A-D113-4408-A7D7-B182038058DB}">
      <dsp:nvSpPr>
        <dsp:cNvPr id="0" name=""/>
        <dsp:cNvSpPr/>
      </dsp:nvSpPr>
      <dsp:spPr>
        <a:xfrm>
          <a:off x="2838084" y="2748090"/>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Development</a:t>
          </a:r>
          <a:endParaRPr lang="en-IN" sz="1000" kern="1200"/>
        </a:p>
      </dsp:txBody>
      <dsp:txXfrm>
        <a:off x="3012038" y="2922044"/>
        <a:ext cx="839927" cy="839927"/>
      </dsp:txXfrm>
    </dsp:sp>
    <dsp:sp modelId="{CF11A12E-CFE8-4E91-ADAF-20ACC103D111}">
      <dsp:nvSpPr>
        <dsp:cNvPr id="0" name=""/>
        <dsp:cNvSpPr/>
      </dsp:nvSpPr>
      <dsp:spPr>
        <a:xfrm rot="10800000">
          <a:off x="2389965" y="3141560"/>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2484966" y="3221739"/>
        <a:ext cx="221669" cy="240536"/>
      </dsp:txXfrm>
    </dsp:sp>
    <dsp:sp modelId="{D84F576E-CDC4-4465-814A-2943153C4E58}">
      <dsp:nvSpPr>
        <dsp:cNvPr id="0" name=""/>
        <dsp:cNvSpPr/>
      </dsp:nvSpPr>
      <dsp:spPr>
        <a:xfrm>
          <a:off x="1052757" y="2748090"/>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Deployment</a:t>
          </a:r>
          <a:endParaRPr lang="en-IN" sz="1000" kern="1200"/>
        </a:p>
      </dsp:txBody>
      <dsp:txXfrm>
        <a:off x="1226711" y="2922044"/>
        <a:ext cx="839927" cy="839927"/>
      </dsp:txXfrm>
    </dsp:sp>
    <dsp:sp modelId="{50DB4E93-A736-42E5-8C9D-646B55877BE2}">
      <dsp:nvSpPr>
        <dsp:cNvPr id="0" name=""/>
        <dsp:cNvSpPr/>
      </dsp:nvSpPr>
      <dsp:spPr>
        <a:xfrm rot="15120000">
          <a:off x="1215261" y="2301111"/>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1277440" y="2426466"/>
        <a:ext cx="221669" cy="240536"/>
      </dsp:txXfrm>
    </dsp:sp>
    <dsp:sp modelId="{5C65328A-544F-422B-8D80-02F19318A672}">
      <dsp:nvSpPr>
        <dsp:cNvPr id="0" name=""/>
        <dsp:cNvSpPr/>
      </dsp:nvSpPr>
      <dsp:spPr>
        <a:xfrm>
          <a:off x="501061" y="1050144"/>
          <a:ext cx="1187835" cy="118783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Monitoring and Maintenance</a:t>
          </a:r>
          <a:endParaRPr lang="en-IN" sz="1000" kern="1200"/>
        </a:p>
      </dsp:txBody>
      <dsp:txXfrm>
        <a:off x="675015" y="1224098"/>
        <a:ext cx="839927" cy="839927"/>
      </dsp:txXfrm>
    </dsp:sp>
    <dsp:sp modelId="{D737DA62-0981-4D0C-BF7E-5005C601D252}">
      <dsp:nvSpPr>
        <dsp:cNvPr id="0" name=""/>
        <dsp:cNvSpPr/>
      </dsp:nvSpPr>
      <dsp:spPr>
        <a:xfrm rot="19440000">
          <a:off x="1651573" y="924188"/>
          <a:ext cx="316670" cy="40089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660645" y="1032287"/>
        <a:ext cx="221669" cy="2405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E5D90-896C-444A-8F02-D378520B6D7F}">
      <dsp:nvSpPr>
        <dsp:cNvPr id="0" name=""/>
        <dsp:cNvSpPr/>
      </dsp:nvSpPr>
      <dsp:spPr>
        <a:xfrm>
          <a:off x="4382421" y="1143760"/>
          <a:ext cx="1532300" cy="1532300"/>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E36BC76-FD0B-4EFD-8BB0-A38B60A67346}">
      <dsp:nvSpPr>
        <dsp:cNvPr id="0" name=""/>
        <dsp:cNvSpPr/>
      </dsp:nvSpPr>
      <dsp:spPr>
        <a:xfrm>
          <a:off x="4190883" y="0"/>
          <a:ext cx="1915376" cy="104339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b="0" i="0" kern="1200" baseline="0" dirty="0"/>
            <a:t>Blockchain platform (Ethereum,).</a:t>
          </a:r>
          <a:endParaRPr lang="en-IN" sz="1900" kern="1200" dirty="0"/>
        </a:p>
      </dsp:txBody>
      <dsp:txXfrm>
        <a:off x="4190883" y="0"/>
        <a:ext cx="1915376" cy="1043395"/>
      </dsp:txXfrm>
    </dsp:sp>
    <dsp:sp modelId="{1915B571-FA75-40C0-91BD-11028AB81C51}">
      <dsp:nvSpPr>
        <dsp:cNvPr id="0" name=""/>
        <dsp:cNvSpPr/>
      </dsp:nvSpPr>
      <dsp:spPr>
        <a:xfrm>
          <a:off x="4879780" y="1430942"/>
          <a:ext cx="1532300" cy="1532300"/>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74ECA10-952C-4819-821F-185ED82F7F74}">
      <dsp:nvSpPr>
        <dsp:cNvPr id="0" name=""/>
        <dsp:cNvSpPr/>
      </dsp:nvSpPr>
      <dsp:spPr>
        <a:xfrm>
          <a:off x="6525727" y="993710"/>
          <a:ext cx="1815138" cy="114276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b="0" i="0" kern="1200" baseline="0" dirty="0"/>
            <a:t>Smart contract development tools (Solidity for ethereum).</a:t>
          </a:r>
          <a:endParaRPr lang="en-IN" sz="1900" kern="1200" dirty="0"/>
        </a:p>
      </dsp:txBody>
      <dsp:txXfrm>
        <a:off x="6525727" y="993710"/>
        <a:ext cx="1815138" cy="1142766"/>
      </dsp:txXfrm>
    </dsp:sp>
    <dsp:sp modelId="{4D5F28DB-779B-4E32-B0D2-C635418A5B2E}">
      <dsp:nvSpPr>
        <dsp:cNvPr id="0" name=""/>
        <dsp:cNvSpPr/>
      </dsp:nvSpPr>
      <dsp:spPr>
        <a:xfrm>
          <a:off x="4879780" y="2005306"/>
          <a:ext cx="1532300" cy="1532300"/>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CB314B2-078D-4C25-B13C-5DF3929BB111}">
      <dsp:nvSpPr>
        <dsp:cNvPr id="0" name=""/>
        <dsp:cNvSpPr/>
      </dsp:nvSpPr>
      <dsp:spPr>
        <a:xfrm>
          <a:off x="6525727" y="2697922"/>
          <a:ext cx="1815138" cy="127691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b="0" i="0" kern="1200" baseline="0" dirty="0"/>
            <a:t>User interface development tools (React).</a:t>
          </a:r>
          <a:endParaRPr lang="en-IN" sz="1900" kern="1200" dirty="0"/>
        </a:p>
      </dsp:txBody>
      <dsp:txXfrm>
        <a:off x="6525727" y="2697922"/>
        <a:ext cx="1815138" cy="1276917"/>
      </dsp:txXfrm>
    </dsp:sp>
    <dsp:sp modelId="{3EBC6EA6-6806-4904-98B6-741BED06C3DC}">
      <dsp:nvSpPr>
        <dsp:cNvPr id="0" name=""/>
        <dsp:cNvSpPr/>
      </dsp:nvSpPr>
      <dsp:spPr>
        <a:xfrm>
          <a:off x="4382421" y="2292985"/>
          <a:ext cx="1532300" cy="1532300"/>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0792CDA-F0A0-4DD4-81C8-00F3DADBBF46}">
      <dsp:nvSpPr>
        <dsp:cNvPr id="0" name=""/>
        <dsp:cNvSpPr/>
      </dsp:nvSpPr>
      <dsp:spPr>
        <a:xfrm>
          <a:off x="4190883" y="3925154"/>
          <a:ext cx="1915376" cy="104339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b="0" i="0" kern="1200" baseline="0" dirty="0"/>
            <a:t>Database technology (Blockchain migration).</a:t>
          </a:r>
          <a:endParaRPr lang="en-IN" sz="1900" kern="1200" dirty="0"/>
        </a:p>
      </dsp:txBody>
      <dsp:txXfrm>
        <a:off x="4190883" y="3925154"/>
        <a:ext cx="1915376" cy="1043395"/>
      </dsp:txXfrm>
    </dsp:sp>
    <dsp:sp modelId="{CDA7CC78-E4F2-44CF-8740-D1BC0E4EA333}">
      <dsp:nvSpPr>
        <dsp:cNvPr id="0" name=""/>
        <dsp:cNvSpPr/>
      </dsp:nvSpPr>
      <dsp:spPr>
        <a:xfrm>
          <a:off x="3885062" y="2005306"/>
          <a:ext cx="1532300" cy="1532300"/>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65F4FF2-29B7-4C23-91C2-7B94C738E47D}">
      <dsp:nvSpPr>
        <dsp:cNvPr id="0" name=""/>
        <dsp:cNvSpPr/>
      </dsp:nvSpPr>
      <dsp:spPr>
        <a:xfrm>
          <a:off x="1956278" y="2697922"/>
          <a:ext cx="1815138" cy="127691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b="0" i="0" kern="1200" baseline="0" dirty="0"/>
            <a:t>Security protocols (Encryption, multi-factor authentication).</a:t>
          </a:r>
          <a:endParaRPr lang="en-IN" sz="1900" kern="1200" dirty="0"/>
        </a:p>
      </dsp:txBody>
      <dsp:txXfrm>
        <a:off x="1956278" y="2697922"/>
        <a:ext cx="1815138" cy="1276917"/>
      </dsp:txXfrm>
    </dsp:sp>
    <dsp:sp modelId="{AE15D55D-1940-4CC8-A469-5DCD56F2692D}">
      <dsp:nvSpPr>
        <dsp:cNvPr id="0" name=""/>
        <dsp:cNvSpPr/>
      </dsp:nvSpPr>
      <dsp:spPr>
        <a:xfrm>
          <a:off x="3885062" y="1430942"/>
          <a:ext cx="1532300" cy="1532300"/>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B4831FA-AE50-4A40-B016-3589B6914360}">
      <dsp:nvSpPr>
        <dsp:cNvPr id="0" name=""/>
        <dsp:cNvSpPr/>
      </dsp:nvSpPr>
      <dsp:spPr>
        <a:xfrm>
          <a:off x="1956278" y="993710"/>
          <a:ext cx="1815138" cy="127691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b="0" i="0" kern="1200" baseline="0" dirty="0"/>
            <a:t>Testing and deployment tools (Truffle for ethereum).</a:t>
          </a:r>
          <a:endParaRPr lang="en-IN" sz="1900" kern="1200" dirty="0"/>
        </a:p>
      </dsp:txBody>
      <dsp:txXfrm>
        <a:off x="1956278" y="993710"/>
        <a:ext cx="1815138" cy="12769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4DD58-D075-4BEF-9D20-A7C828CB2B10}">
      <dsp:nvSpPr>
        <dsp:cNvPr id="0" name=""/>
        <dsp:cNvSpPr/>
      </dsp:nvSpPr>
      <dsp:spPr>
        <a:xfrm>
          <a:off x="424446" y="328"/>
          <a:ext cx="4492222" cy="224611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implementation of a blockchain-based voting system represents a transformative step towards enhancing the security, transparency, and accessibility of electoral processes. By leveraging the decentralized and immutable nature of blockchain technology, this system addresses many of the critical issues faced by traditional voting systems.</a:t>
          </a:r>
          <a:endParaRPr lang="en-IN" sz="1800" kern="1200" dirty="0">
            <a:latin typeface="Times New Roman" panose="02020603050405020304" pitchFamily="18" charset="0"/>
            <a:cs typeface="Times New Roman" panose="02020603050405020304" pitchFamily="18" charset="0"/>
          </a:endParaRPr>
        </a:p>
      </dsp:txBody>
      <dsp:txXfrm>
        <a:off x="490232" y="66114"/>
        <a:ext cx="4360650" cy="211453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0" name="Shape 420"/>
          <p:cNvSpPr>
            <a:spLocks noGrp="1" noRot="1" noChangeAspect="1"/>
          </p:cNvSpPr>
          <p:nvPr>
            <p:ph type="sldImg"/>
          </p:nvPr>
        </p:nvSpPr>
        <p:spPr>
          <a:xfrm>
            <a:off x="1143000" y="685800"/>
            <a:ext cx="4572000" cy="3429000"/>
          </a:xfrm>
          <a:prstGeom prst="rect">
            <a:avLst/>
          </a:prstGeom>
        </p:spPr>
        <p:txBody>
          <a:bodyPr/>
          <a:lstStyle/>
          <a:p>
            <a:endParaRPr/>
          </a:p>
        </p:txBody>
      </p:sp>
      <p:sp>
        <p:nvSpPr>
          <p:cNvPr id="421" name="Shape 4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BA5BD7-F043-4D1B-AA17-CD412FC534DE}" type="slidenum">
              <a:rPr lang="en-IN" smtClean="0"/>
              <a:t>5</a:t>
            </a:fld>
            <a:endParaRPr lang="en-IN"/>
          </a:p>
        </p:txBody>
      </p:sp>
    </p:spTree>
    <p:extLst>
      <p:ext uri="{BB962C8B-B14F-4D97-AF65-F5344CB8AC3E}">
        <p14:creationId xmlns:p14="http://schemas.microsoft.com/office/powerpoint/2010/main" val="91849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BA5BD7-F043-4D1B-AA17-CD412FC534DE}" type="slidenum">
              <a:rPr lang="en-IN" smtClean="0"/>
              <a:t>10</a:t>
            </a:fld>
            <a:endParaRPr lang="en-IN"/>
          </a:p>
        </p:txBody>
      </p:sp>
    </p:spTree>
    <p:extLst>
      <p:ext uri="{BB962C8B-B14F-4D97-AF65-F5344CB8AC3E}">
        <p14:creationId xmlns:p14="http://schemas.microsoft.com/office/powerpoint/2010/main" val="3490848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grpSp>
        <p:nvGrpSpPr>
          <p:cNvPr id="213" name="Google Shape;119;p2"/>
          <p:cNvGrpSpPr/>
          <p:nvPr/>
        </p:nvGrpSpPr>
        <p:grpSpPr>
          <a:xfrm>
            <a:off x="0" y="68264"/>
            <a:ext cx="1320801" cy="6713537"/>
            <a:chOff x="0" y="0"/>
            <a:chExt cx="1320800" cy="6713536"/>
          </a:xfrm>
        </p:grpSpPr>
        <p:sp>
          <p:nvSpPr>
            <p:cNvPr id="115" name="Google Shape;120;p2"/>
            <p:cNvSpPr/>
            <p:nvPr/>
          </p:nvSpPr>
          <p:spPr>
            <a:xfrm>
              <a:off x="0" y="6603999"/>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16" name="Google Shape;121;p2"/>
            <p:cNvSpPr/>
            <p:nvPr/>
          </p:nvSpPr>
          <p:spPr>
            <a:xfrm>
              <a:off x="0" y="6661149"/>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17" name="Google Shape;122;p2"/>
            <p:cNvSpPr/>
            <p:nvPr/>
          </p:nvSpPr>
          <p:spPr>
            <a:xfrm>
              <a:off x="0" y="6713536"/>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18" name="Google Shape;123;p2"/>
            <p:cNvSpPr/>
            <p:nvPr/>
          </p:nvSpPr>
          <p:spPr>
            <a:xfrm>
              <a:off x="0" y="6461124"/>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19" name="Google Shape;124;p2"/>
            <p:cNvSpPr/>
            <p:nvPr/>
          </p:nvSpPr>
          <p:spPr>
            <a:xfrm>
              <a:off x="0" y="6384924"/>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20" name="Google Shape;125;p2"/>
            <p:cNvSpPr/>
            <p:nvPr/>
          </p:nvSpPr>
          <p:spPr>
            <a:xfrm>
              <a:off x="0" y="6532561"/>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21" name="Google Shape;126;p2"/>
            <p:cNvSpPr/>
            <p:nvPr/>
          </p:nvSpPr>
          <p:spPr>
            <a:xfrm>
              <a:off x="0" y="5751511"/>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22" name="Google Shape;127;p2"/>
            <p:cNvSpPr/>
            <p:nvPr/>
          </p:nvSpPr>
          <p:spPr>
            <a:xfrm>
              <a:off x="0" y="5708649"/>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23" name="Google Shape;128;p2"/>
            <p:cNvSpPr/>
            <p:nvPr/>
          </p:nvSpPr>
          <p:spPr>
            <a:xfrm>
              <a:off x="0" y="6313486"/>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24" name="Google Shape;129;p2"/>
            <p:cNvSpPr/>
            <p:nvPr/>
          </p:nvSpPr>
          <p:spPr>
            <a:xfrm>
              <a:off x="0" y="6113461"/>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25" name="Google Shape;130;p2"/>
            <p:cNvSpPr/>
            <p:nvPr/>
          </p:nvSpPr>
          <p:spPr>
            <a:xfrm>
              <a:off x="0" y="5984874"/>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26" name="Google Shape;131;p2"/>
            <p:cNvSpPr/>
            <p:nvPr/>
          </p:nvSpPr>
          <p:spPr>
            <a:xfrm>
              <a:off x="0" y="6280149"/>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27" name="Google Shape;132;p2"/>
            <p:cNvSpPr/>
            <p:nvPr/>
          </p:nvSpPr>
          <p:spPr>
            <a:xfrm>
              <a:off x="0" y="5784849"/>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28" name="Google Shape;133;p2"/>
            <p:cNvSpPr/>
            <p:nvPr/>
          </p:nvSpPr>
          <p:spPr>
            <a:xfrm>
              <a:off x="0" y="5870574"/>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29" name="Google Shape;134;p2"/>
            <p:cNvSpPr/>
            <p:nvPr/>
          </p:nvSpPr>
          <p:spPr>
            <a:xfrm>
              <a:off x="0" y="618489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30" name="Google Shape;135;p2"/>
            <p:cNvSpPr/>
            <p:nvPr/>
          </p:nvSpPr>
          <p:spPr>
            <a:xfrm>
              <a:off x="0" y="6151561"/>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31" name="Google Shape;136;p2"/>
            <p:cNvSpPr/>
            <p:nvPr/>
          </p:nvSpPr>
          <p:spPr>
            <a:xfrm>
              <a:off x="0" y="5503861"/>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32" name="Google Shape;137;p2"/>
            <p:cNvSpPr/>
            <p:nvPr/>
          </p:nvSpPr>
          <p:spPr>
            <a:xfrm>
              <a:off x="0" y="5561011"/>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33" name="Google Shape;138;p2"/>
            <p:cNvSpPr/>
            <p:nvPr/>
          </p:nvSpPr>
          <p:spPr>
            <a:xfrm>
              <a:off x="0" y="561339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34" name="Google Shape;139;p2"/>
            <p:cNvSpPr/>
            <p:nvPr/>
          </p:nvSpPr>
          <p:spPr>
            <a:xfrm>
              <a:off x="0" y="5360986"/>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35" name="Google Shape;140;p2"/>
            <p:cNvSpPr/>
            <p:nvPr/>
          </p:nvSpPr>
          <p:spPr>
            <a:xfrm>
              <a:off x="0" y="5284786"/>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36" name="Google Shape;141;p2"/>
            <p:cNvSpPr/>
            <p:nvPr/>
          </p:nvSpPr>
          <p:spPr>
            <a:xfrm>
              <a:off x="0" y="5432424"/>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37" name="Google Shape;142;p2"/>
            <p:cNvSpPr/>
            <p:nvPr/>
          </p:nvSpPr>
          <p:spPr>
            <a:xfrm>
              <a:off x="0" y="4651374"/>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38" name="Google Shape;143;p2"/>
            <p:cNvSpPr/>
            <p:nvPr/>
          </p:nvSpPr>
          <p:spPr>
            <a:xfrm>
              <a:off x="0" y="4608511"/>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39" name="Google Shape;144;p2"/>
            <p:cNvSpPr/>
            <p:nvPr/>
          </p:nvSpPr>
          <p:spPr>
            <a:xfrm>
              <a:off x="0" y="521334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40" name="Google Shape;145;p2"/>
            <p:cNvSpPr/>
            <p:nvPr/>
          </p:nvSpPr>
          <p:spPr>
            <a:xfrm>
              <a:off x="0" y="5013324"/>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41" name="Google Shape;146;p2"/>
            <p:cNvSpPr/>
            <p:nvPr/>
          </p:nvSpPr>
          <p:spPr>
            <a:xfrm>
              <a:off x="0" y="4884736"/>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42" name="Google Shape;147;p2"/>
            <p:cNvSpPr/>
            <p:nvPr/>
          </p:nvSpPr>
          <p:spPr>
            <a:xfrm>
              <a:off x="0" y="5180011"/>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43" name="Google Shape;148;p2"/>
            <p:cNvSpPr/>
            <p:nvPr/>
          </p:nvSpPr>
          <p:spPr>
            <a:xfrm>
              <a:off x="0" y="4684711"/>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44" name="Google Shape;149;p2"/>
            <p:cNvSpPr/>
            <p:nvPr/>
          </p:nvSpPr>
          <p:spPr>
            <a:xfrm>
              <a:off x="0" y="4770436"/>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45" name="Google Shape;150;p2"/>
            <p:cNvSpPr/>
            <p:nvPr/>
          </p:nvSpPr>
          <p:spPr>
            <a:xfrm>
              <a:off x="0" y="5084761"/>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46" name="Google Shape;151;p2"/>
            <p:cNvSpPr/>
            <p:nvPr/>
          </p:nvSpPr>
          <p:spPr>
            <a:xfrm>
              <a:off x="0" y="5051424"/>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47" name="Google Shape;152;p2"/>
            <p:cNvSpPr/>
            <p:nvPr/>
          </p:nvSpPr>
          <p:spPr>
            <a:xfrm>
              <a:off x="0" y="4425949"/>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48" name="Google Shape;153;p2"/>
            <p:cNvSpPr/>
            <p:nvPr/>
          </p:nvSpPr>
          <p:spPr>
            <a:xfrm>
              <a:off x="0" y="4297362"/>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49" name="Google Shape;154;p2"/>
            <p:cNvSpPr/>
            <p:nvPr/>
          </p:nvSpPr>
          <p:spPr>
            <a:xfrm>
              <a:off x="0" y="4183062"/>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50" name="Google Shape;155;p2"/>
            <p:cNvSpPr/>
            <p:nvPr/>
          </p:nvSpPr>
          <p:spPr>
            <a:xfrm>
              <a:off x="0" y="4497386"/>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51" name="Google Shape;156;p2"/>
            <p:cNvSpPr/>
            <p:nvPr/>
          </p:nvSpPr>
          <p:spPr>
            <a:xfrm>
              <a:off x="0" y="4464049"/>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52" name="Google Shape;157;p2"/>
            <p:cNvSpPr/>
            <p:nvPr/>
          </p:nvSpPr>
          <p:spPr>
            <a:xfrm>
              <a:off x="0" y="3986212"/>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53" name="Google Shape;158;p2"/>
            <p:cNvSpPr/>
            <p:nvPr/>
          </p:nvSpPr>
          <p:spPr>
            <a:xfrm>
              <a:off x="0" y="4043362"/>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54" name="Google Shape;159;p2"/>
            <p:cNvSpPr/>
            <p:nvPr/>
          </p:nvSpPr>
          <p:spPr>
            <a:xfrm>
              <a:off x="0" y="409574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55" name="Google Shape;160;p2"/>
            <p:cNvSpPr/>
            <p:nvPr/>
          </p:nvSpPr>
          <p:spPr>
            <a:xfrm>
              <a:off x="0" y="3843337"/>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56" name="Google Shape;161;p2"/>
            <p:cNvSpPr/>
            <p:nvPr/>
          </p:nvSpPr>
          <p:spPr>
            <a:xfrm>
              <a:off x="0" y="3767137"/>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57" name="Google Shape;162;p2"/>
            <p:cNvSpPr/>
            <p:nvPr/>
          </p:nvSpPr>
          <p:spPr>
            <a:xfrm>
              <a:off x="0" y="3914774"/>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58" name="Google Shape;163;p2"/>
            <p:cNvSpPr/>
            <p:nvPr/>
          </p:nvSpPr>
          <p:spPr>
            <a:xfrm>
              <a:off x="0" y="369569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59" name="Google Shape;164;p2"/>
            <p:cNvSpPr/>
            <p:nvPr/>
          </p:nvSpPr>
          <p:spPr>
            <a:xfrm>
              <a:off x="0" y="3495674"/>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60" name="Google Shape;165;p2"/>
            <p:cNvSpPr/>
            <p:nvPr/>
          </p:nvSpPr>
          <p:spPr>
            <a:xfrm>
              <a:off x="0" y="3662362"/>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61" name="Google Shape;166;p2"/>
            <p:cNvSpPr/>
            <p:nvPr/>
          </p:nvSpPr>
          <p:spPr>
            <a:xfrm>
              <a:off x="0" y="3567112"/>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62" name="Google Shape;167;p2"/>
            <p:cNvSpPr/>
            <p:nvPr/>
          </p:nvSpPr>
          <p:spPr>
            <a:xfrm>
              <a:off x="0" y="3533774"/>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63" name="Google Shape;168;p2"/>
            <p:cNvSpPr/>
            <p:nvPr/>
          </p:nvSpPr>
          <p:spPr>
            <a:xfrm>
              <a:off x="0" y="3313112"/>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64" name="Google Shape;169;p2"/>
            <p:cNvSpPr/>
            <p:nvPr/>
          </p:nvSpPr>
          <p:spPr>
            <a:xfrm>
              <a:off x="0" y="3370262"/>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65" name="Google Shape;170;p2"/>
            <p:cNvSpPr/>
            <p:nvPr/>
          </p:nvSpPr>
          <p:spPr>
            <a:xfrm>
              <a:off x="0" y="342264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66" name="Google Shape;171;p2"/>
            <p:cNvSpPr/>
            <p:nvPr/>
          </p:nvSpPr>
          <p:spPr>
            <a:xfrm>
              <a:off x="0" y="3170237"/>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67" name="Google Shape;172;p2"/>
            <p:cNvSpPr/>
            <p:nvPr/>
          </p:nvSpPr>
          <p:spPr>
            <a:xfrm>
              <a:off x="0" y="3094037"/>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68" name="Google Shape;173;p2"/>
            <p:cNvSpPr/>
            <p:nvPr/>
          </p:nvSpPr>
          <p:spPr>
            <a:xfrm>
              <a:off x="0" y="3241674"/>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69" name="Google Shape;174;p2"/>
            <p:cNvSpPr/>
            <p:nvPr/>
          </p:nvSpPr>
          <p:spPr>
            <a:xfrm>
              <a:off x="0" y="2460624"/>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70" name="Google Shape;175;p2"/>
            <p:cNvSpPr/>
            <p:nvPr/>
          </p:nvSpPr>
          <p:spPr>
            <a:xfrm>
              <a:off x="0" y="2417762"/>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71" name="Google Shape;176;p2"/>
            <p:cNvSpPr/>
            <p:nvPr/>
          </p:nvSpPr>
          <p:spPr>
            <a:xfrm>
              <a:off x="0" y="302259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72" name="Google Shape;177;p2"/>
            <p:cNvSpPr/>
            <p:nvPr/>
          </p:nvSpPr>
          <p:spPr>
            <a:xfrm>
              <a:off x="0" y="2822574"/>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73" name="Google Shape;178;p2"/>
            <p:cNvSpPr/>
            <p:nvPr/>
          </p:nvSpPr>
          <p:spPr>
            <a:xfrm>
              <a:off x="0" y="2693987"/>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74" name="Google Shape;179;p2"/>
            <p:cNvSpPr/>
            <p:nvPr/>
          </p:nvSpPr>
          <p:spPr>
            <a:xfrm>
              <a:off x="0" y="2989262"/>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75" name="Google Shape;180;p2"/>
            <p:cNvSpPr/>
            <p:nvPr/>
          </p:nvSpPr>
          <p:spPr>
            <a:xfrm>
              <a:off x="0" y="2493962"/>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76" name="Google Shape;181;p2"/>
            <p:cNvSpPr/>
            <p:nvPr/>
          </p:nvSpPr>
          <p:spPr>
            <a:xfrm>
              <a:off x="0" y="2579687"/>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77" name="Google Shape;182;p2"/>
            <p:cNvSpPr/>
            <p:nvPr/>
          </p:nvSpPr>
          <p:spPr>
            <a:xfrm>
              <a:off x="0" y="2894012"/>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78" name="Google Shape;183;p2"/>
            <p:cNvSpPr/>
            <p:nvPr/>
          </p:nvSpPr>
          <p:spPr>
            <a:xfrm>
              <a:off x="0" y="2860674"/>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79" name="Google Shape;184;p2"/>
            <p:cNvSpPr/>
            <p:nvPr/>
          </p:nvSpPr>
          <p:spPr>
            <a:xfrm>
              <a:off x="0" y="2212974"/>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80" name="Google Shape;185;p2"/>
            <p:cNvSpPr/>
            <p:nvPr/>
          </p:nvSpPr>
          <p:spPr>
            <a:xfrm>
              <a:off x="0" y="2270124"/>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81" name="Google Shape;186;p2"/>
            <p:cNvSpPr/>
            <p:nvPr/>
          </p:nvSpPr>
          <p:spPr>
            <a:xfrm>
              <a:off x="0" y="2322512"/>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82" name="Google Shape;187;p2"/>
            <p:cNvSpPr/>
            <p:nvPr/>
          </p:nvSpPr>
          <p:spPr>
            <a:xfrm>
              <a:off x="0" y="2070099"/>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83" name="Google Shape;188;p2"/>
            <p:cNvSpPr/>
            <p:nvPr/>
          </p:nvSpPr>
          <p:spPr>
            <a:xfrm>
              <a:off x="0" y="2141537"/>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84" name="Google Shape;189;p2"/>
            <p:cNvSpPr/>
            <p:nvPr/>
          </p:nvSpPr>
          <p:spPr>
            <a:xfrm>
              <a:off x="0" y="1544637"/>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85" name="Google Shape;190;p2"/>
            <p:cNvSpPr/>
            <p:nvPr/>
          </p:nvSpPr>
          <p:spPr>
            <a:xfrm>
              <a:off x="0" y="1501774"/>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86" name="Google Shape;191;p2"/>
            <p:cNvSpPr/>
            <p:nvPr/>
          </p:nvSpPr>
          <p:spPr>
            <a:xfrm>
              <a:off x="0" y="1906587"/>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87" name="Google Shape;192;p2"/>
            <p:cNvSpPr/>
            <p:nvPr/>
          </p:nvSpPr>
          <p:spPr>
            <a:xfrm>
              <a:off x="0" y="1777999"/>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88" name="Google Shape;193;p2"/>
            <p:cNvSpPr/>
            <p:nvPr/>
          </p:nvSpPr>
          <p:spPr>
            <a:xfrm>
              <a:off x="0" y="1577974"/>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89" name="Google Shape;194;p2"/>
            <p:cNvSpPr/>
            <p:nvPr/>
          </p:nvSpPr>
          <p:spPr>
            <a:xfrm>
              <a:off x="0" y="1663699"/>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90" name="Google Shape;195;p2"/>
            <p:cNvSpPr/>
            <p:nvPr/>
          </p:nvSpPr>
          <p:spPr>
            <a:xfrm>
              <a:off x="0" y="1978024"/>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91" name="Google Shape;196;p2"/>
            <p:cNvSpPr/>
            <p:nvPr/>
          </p:nvSpPr>
          <p:spPr>
            <a:xfrm>
              <a:off x="0" y="1944687"/>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92" name="Google Shape;197;p2"/>
            <p:cNvSpPr/>
            <p:nvPr/>
          </p:nvSpPr>
          <p:spPr>
            <a:xfrm>
              <a:off x="0" y="1296987"/>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93" name="Google Shape;198;p2"/>
            <p:cNvSpPr/>
            <p:nvPr/>
          </p:nvSpPr>
          <p:spPr>
            <a:xfrm>
              <a:off x="0" y="1354137"/>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94" name="Google Shape;199;p2"/>
            <p:cNvSpPr/>
            <p:nvPr/>
          </p:nvSpPr>
          <p:spPr>
            <a:xfrm>
              <a:off x="0" y="1406524"/>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95" name="Google Shape;200;p2"/>
            <p:cNvSpPr/>
            <p:nvPr/>
          </p:nvSpPr>
          <p:spPr>
            <a:xfrm>
              <a:off x="0" y="1154112"/>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96" name="Google Shape;201;p2"/>
            <p:cNvSpPr/>
            <p:nvPr/>
          </p:nvSpPr>
          <p:spPr>
            <a:xfrm>
              <a:off x="0" y="122554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97" name="Google Shape;202;p2"/>
            <p:cNvSpPr/>
            <p:nvPr/>
          </p:nvSpPr>
          <p:spPr>
            <a:xfrm>
              <a:off x="0" y="1071562"/>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98" name="Google Shape;203;p2"/>
            <p:cNvSpPr/>
            <p:nvPr/>
          </p:nvSpPr>
          <p:spPr>
            <a:xfrm>
              <a:off x="0" y="957262"/>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99" name="Google Shape;204;p2"/>
            <p:cNvSpPr/>
            <p:nvPr/>
          </p:nvSpPr>
          <p:spPr>
            <a:xfrm>
              <a:off x="0" y="760412"/>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00" name="Google Shape;205;p2"/>
            <p:cNvSpPr/>
            <p:nvPr/>
          </p:nvSpPr>
          <p:spPr>
            <a:xfrm>
              <a:off x="0" y="817562"/>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01" name="Google Shape;206;p2"/>
            <p:cNvSpPr/>
            <p:nvPr/>
          </p:nvSpPr>
          <p:spPr>
            <a:xfrm>
              <a:off x="0" y="86994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02" name="Google Shape;207;p2"/>
            <p:cNvSpPr/>
            <p:nvPr/>
          </p:nvSpPr>
          <p:spPr>
            <a:xfrm>
              <a:off x="0" y="617537"/>
              <a:ext cx="13208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03" name="Google Shape;208;p2"/>
            <p:cNvSpPr/>
            <p:nvPr/>
          </p:nvSpPr>
          <p:spPr>
            <a:xfrm>
              <a:off x="0" y="541337"/>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04" name="Google Shape;209;p2"/>
            <p:cNvSpPr/>
            <p:nvPr/>
          </p:nvSpPr>
          <p:spPr>
            <a:xfrm>
              <a:off x="0" y="688974"/>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05" name="Google Shape;210;p2"/>
            <p:cNvSpPr/>
            <p:nvPr/>
          </p:nvSpPr>
          <p:spPr>
            <a:xfrm>
              <a:off x="0" y="469899"/>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06" name="Google Shape;211;p2"/>
            <p:cNvSpPr/>
            <p:nvPr/>
          </p:nvSpPr>
          <p:spPr>
            <a:xfrm>
              <a:off x="0" y="436562"/>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07" name="Google Shape;212;p2"/>
            <p:cNvSpPr/>
            <p:nvPr/>
          </p:nvSpPr>
          <p:spPr>
            <a:xfrm>
              <a:off x="0" y="341312"/>
              <a:ext cx="13208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08" name="Google Shape;213;p2"/>
            <p:cNvSpPr/>
            <p:nvPr/>
          </p:nvSpPr>
          <p:spPr>
            <a:xfrm>
              <a:off x="0" y="42862"/>
              <a:ext cx="13208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09" name="Google Shape;214;p2"/>
            <p:cNvSpPr/>
            <p:nvPr/>
          </p:nvSpPr>
          <p:spPr>
            <a:xfrm>
              <a:off x="0" y="0"/>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10" name="Google Shape;215;p2"/>
            <p:cNvSpPr/>
            <p:nvPr/>
          </p:nvSpPr>
          <p:spPr>
            <a:xfrm>
              <a:off x="0" y="76200"/>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11" name="Google Shape;216;p2"/>
            <p:cNvSpPr/>
            <p:nvPr/>
          </p:nvSpPr>
          <p:spPr>
            <a:xfrm>
              <a:off x="0" y="161924"/>
              <a:ext cx="13208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12" name="Google Shape;217;p2"/>
            <p:cNvSpPr/>
            <p:nvPr/>
          </p:nvSpPr>
          <p:spPr>
            <a:xfrm>
              <a:off x="0" y="252412"/>
              <a:ext cx="13208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grpSp>
      <p:sp>
        <p:nvSpPr>
          <p:cNvPr id="214" name="Title Text"/>
          <p:cNvSpPr txBox="1">
            <a:spLocks noGrp="1"/>
          </p:cNvSpPr>
          <p:nvPr>
            <p:ph type="title"/>
          </p:nvPr>
        </p:nvSpPr>
        <p:spPr>
          <a:xfrm>
            <a:off x="1524000" y="1046163"/>
            <a:ext cx="9876368" cy="2154238"/>
          </a:xfrm>
          <a:prstGeom prst="rect">
            <a:avLst/>
          </a:prstGeom>
          <a:solidFill>
            <a:schemeClr val="accent1"/>
          </a:solidFill>
        </p:spPr>
        <p:txBody>
          <a:bodyPr/>
          <a:lstStyle>
            <a:lvl1pPr>
              <a:defRPr sz="4000"/>
            </a:lvl1pPr>
          </a:lstStyle>
          <a:p>
            <a:r>
              <a:t>Title Text</a:t>
            </a:r>
          </a:p>
        </p:txBody>
      </p:sp>
      <p:sp>
        <p:nvSpPr>
          <p:cNvPr id="215" name="Body Level One…"/>
          <p:cNvSpPr txBox="1">
            <a:spLocks noGrp="1"/>
          </p:cNvSpPr>
          <p:nvPr>
            <p:ph type="body" sz="quarter" idx="1"/>
          </p:nvPr>
        </p:nvSpPr>
        <p:spPr>
          <a:xfrm>
            <a:off x="2089151" y="4191001"/>
            <a:ext cx="8883651" cy="1497014"/>
          </a:xfrm>
          <a:prstGeom prst="rect">
            <a:avLst/>
          </a:prstGeom>
        </p:spPr>
        <p:txBody>
          <a:bodyPr>
            <a:normAutofit/>
          </a:bodyPr>
          <a:lstStyle>
            <a:lvl1pPr marL="431800" indent="-406400" algn="ctr">
              <a:buClrTx/>
              <a:buSzTx/>
              <a:buFontTx/>
              <a:buNone/>
            </a:lvl1pPr>
            <a:lvl2pPr algn="ctr">
              <a:buClrTx/>
              <a:buFontTx/>
            </a:lvl2pPr>
            <a:lvl3pPr algn="ctr">
              <a:buClrTx/>
              <a:buFontTx/>
            </a:lvl3pPr>
            <a:lvl4pPr algn="ctr">
              <a:buClrTx/>
              <a:buFontTx/>
            </a:lvl4pPr>
            <a:lvl5pPr algn="ctr">
              <a:buClrTx/>
              <a:buFontTx/>
            </a:lvl5pPr>
          </a:lstStyle>
          <a:p>
            <a:r>
              <a:t>Body Level One</a:t>
            </a:r>
          </a:p>
          <a:p>
            <a:pPr lvl="1"/>
            <a:r>
              <a:t>Body Level Two</a:t>
            </a:r>
          </a:p>
          <a:p>
            <a:pPr lvl="2"/>
            <a:r>
              <a:t>Body Level Three</a:t>
            </a:r>
          </a:p>
          <a:p>
            <a:pPr lvl="3"/>
            <a:r>
              <a:t>Body Level Four</a:t>
            </a:r>
          </a:p>
          <a:p>
            <a:pPr lvl="4"/>
            <a:r>
              <a:t>Body Level Five</a:t>
            </a:r>
          </a:p>
        </p:txBody>
      </p:sp>
      <p:pic>
        <p:nvPicPr>
          <p:cNvPr id="216" name="Picture 9" descr="Picture 9"/>
          <p:cNvPicPr>
            <a:picLocks noChangeAspect="1"/>
          </p:cNvPicPr>
          <p:nvPr/>
        </p:nvPicPr>
        <p:blipFill>
          <a:blip r:embed="rId2"/>
          <a:stretch>
            <a:fillRect/>
          </a:stretch>
        </p:blipFill>
        <p:spPr>
          <a:xfrm>
            <a:off x="73025" y="33337"/>
            <a:ext cx="1603375" cy="1474789"/>
          </a:xfrm>
          <a:prstGeom prst="rect">
            <a:avLst/>
          </a:prstGeom>
          <a:ln w="12700">
            <a:miter lim="400000"/>
          </a:ln>
        </p:spPr>
      </p:pic>
      <p:sp>
        <p:nvSpPr>
          <p:cNvPr id="217" name="Slide Number"/>
          <p:cNvSpPr txBox="1">
            <a:spLocks noGrp="1"/>
          </p:cNvSpPr>
          <p:nvPr>
            <p:ph type="sldNum" sz="quarter" idx="2"/>
          </p:nvPr>
        </p:nvSpPr>
        <p:spPr>
          <a:xfrm>
            <a:off x="10879283" y="6531265"/>
            <a:ext cx="281901" cy="28704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403" name="Title Text"/>
          <p:cNvSpPr txBox="1">
            <a:spLocks noGrp="1"/>
          </p:cNvSpPr>
          <p:nvPr>
            <p:ph type="title"/>
          </p:nvPr>
        </p:nvSpPr>
        <p:spPr>
          <a:prstGeom prst="rect">
            <a:avLst/>
          </a:prstGeom>
        </p:spPr>
        <p:txBody>
          <a:bodyPr/>
          <a:lstStyle/>
          <a:p>
            <a:r>
              <a:t>Title Text</a:t>
            </a:r>
          </a:p>
        </p:txBody>
      </p:sp>
      <p:sp>
        <p:nvSpPr>
          <p:cNvPr id="404" name="Body Level One…"/>
          <p:cNvSpPr txBox="1">
            <a:spLocks noGrp="1"/>
          </p:cNvSpPr>
          <p:nvPr>
            <p:ph type="body" idx="1"/>
          </p:nvPr>
        </p:nvSpPr>
        <p:spPr>
          <a:xfrm rot="5400000">
            <a:off x="4444207" y="-1150145"/>
            <a:ext cx="3881438" cy="10610852"/>
          </a:xfrm>
          <a:prstGeom prst="rect">
            <a:avLst/>
          </a:prstGeom>
        </p:spPr>
        <p:txBody>
          <a:bodyPr>
            <a:normAutofit/>
          </a:bodyPr>
          <a:lstStyle>
            <a:lvl1pPr indent="-342900">
              <a:spcBef>
                <a:spcPts val="300"/>
              </a:spcBef>
            </a:lvl1pPr>
            <a:lvl2pPr marL="956037" indent="-333102">
              <a:spcBef>
                <a:spcPts val="300"/>
              </a:spcBef>
            </a:lvl2pPr>
            <a:lvl3pPr marL="1472564" indent="-403858">
              <a:spcBef>
                <a:spcPts val="300"/>
              </a:spcBef>
            </a:lvl3pPr>
            <a:lvl4pPr marL="2024252" indent="-521208">
              <a:spcBef>
                <a:spcPts val="300"/>
              </a:spcBef>
            </a:lvl4pPr>
            <a:lvl5pPr>
              <a:spcBef>
                <a:spcPts val="300"/>
              </a:spcBef>
            </a:lvl5pPr>
          </a:lstStyle>
          <a:p>
            <a:r>
              <a:t>Body Level One</a:t>
            </a:r>
          </a:p>
          <a:p>
            <a:pPr lvl="1"/>
            <a:r>
              <a:t>Body Level Two</a:t>
            </a:r>
          </a:p>
          <a:p>
            <a:pPr lvl="2"/>
            <a:r>
              <a:t>Body Level Three</a:t>
            </a:r>
          </a:p>
          <a:p>
            <a:pPr lvl="3"/>
            <a:r>
              <a:t>Body Level Four</a:t>
            </a:r>
          </a:p>
          <a:p>
            <a:pPr lvl="4"/>
            <a:r>
              <a:t>Body Level Five</a:t>
            </a:r>
          </a:p>
        </p:txBody>
      </p:sp>
      <p:sp>
        <p:nvSpPr>
          <p:cNvPr id="4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412" name="Title Text"/>
          <p:cNvSpPr txBox="1">
            <a:spLocks noGrp="1"/>
          </p:cNvSpPr>
          <p:nvPr>
            <p:ph type="title"/>
          </p:nvPr>
        </p:nvSpPr>
        <p:spPr>
          <a:xfrm rot="5400000">
            <a:off x="7621058" y="2026708"/>
            <a:ext cx="5486401" cy="2652185"/>
          </a:xfrm>
          <a:prstGeom prst="rect">
            <a:avLst/>
          </a:prstGeom>
        </p:spPr>
        <p:txBody>
          <a:bodyPr/>
          <a:lstStyle/>
          <a:p>
            <a:r>
              <a:t>Title Text</a:t>
            </a:r>
          </a:p>
        </p:txBody>
      </p:sp>
      <p:sp>
        <p:nvSpPr>
          <p:cNvPr id="413" name="Body Level One…"/>
          <p:cNvSpPr txBox="1">
            <a:spLocks noGrp="1"/>
          </p:cNvSpPr>
          <p:nvPr>
            <p:ph type="body" idx="1"/>
          </p:nvPr>
        </p:nvSpPr>
        <p:spPr>
          <a:xfrm rot="5400000">
            <a:off x="2214034" y="-524934"/>
            <a:ext cx="5486401" cy="7755467"/>
          </a:xfrm>
          <a:prstGeom prst="rect">
            <a:avLst/>
          </a:prstGeom>
        </p:spPr>
        <p:txBody>
          <a:bodyPr>
            <a:normAutofit/>
          </a:bodyPr>
          <a:lstStyle>
            <a:lvl1pPr indent="-342900">
              <a:spcBef>
                <a:spcPts val="300"/>
              </a:spcBef>
            </a:lvl1pPr>
            <a:lvl2pPr marL="956037" indent="-333102">
              <a:spcBef>
                <a:spcPts val="300"/>
              </a:spcBef>
            </a:lvl2pPr>
            <a:lvl3pPr marL="1472564" indent="-403858">
              <a:spcBef>
                <a:spcPts val="300"/>
              </a:spcBef>
            </a:lvl3pPr>
            <a:lvl4pPr marL="2024252" indent="-521208">
              <a:spcBef>
                <a:spcPts val="300"/>
              </a:spcBef>
            </a:lvl4pPr>
            <a:lvl5pPr>
              <a:spcBef>
                <a:spcPts val="300"/>
              </a:spcBef>
            </a:lvl5pPr>
          </a:lstStyle>
          <a:p>
            <a:r>
              <a:t>Body Level One</a:t>
            </a:r>
          </a:p>
          <a:p>
            <a:pPr lvl="1"/>
            <a:r>
              <a:t>Body Level Two</a:t>
            </a:r>
          </a:p>
          <a:p>
            <a:pPr lvl="2"/>
            <a:r>
              <a:t>Body Level Three</a:t>
            </a:r>
          </a:p>
          <a:p>
            <a:pPr lvl="3"/>
            <a:r>
              <a:t>Body Level Four</a:t>
            </a:r>
          </a:p>
          <a:p>
            <a:pPr lvl="4"/>
            <a:r>
              <a:t>Body Level Five</a:t>
            </a:r>
          </a:p>
        </p:txBody>
      </p:sp>
      <p:sp>
        <p:nvSpPr>
          <p:cNvPr id="4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6/5/2024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a:xfrm>
            <a:off x="11410837" y="6526454"/>
            <a:ext cx="300681" cy="307734"/>
          </a:xfrm>
        </p:spPr>
        <p:txBody>
          <a:bodyPr/>
          <a:lstStyle/>
          <a:p>
            <a:fld id="{C014DD1E-5D91-48A3-AD6D-45FBA980D106}" type="slidenum">
              <a:rPr/>
              <a:t>‹#›</a:t>
            </a:fld>
            <a:endParaRPr/>
          </a:p>
        </p:txBody>
      </p:sp>
    </p:spTree>
    <p:extLst>
      <p:ext uri="{BB962C8B-B14F-4D97-AF65-F5344CB8AC3E}">
        <p14:creationId xmlns:p14="http://schemas.microsoft.com/office/powerpoint/2010/main" val="58396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a:xfrm>
            <a:off x="11410837" y="6526454"/>
            <a:ext cx="300681" cy="307734"/>
          </a:xfrm>
        </p:spPr>
        <p:txBody>
          <a:bodyPr/>
          <a:lstStyle/>
          <a:p>
            <a:fld id="{C014DD1E-5D91-48A3-AD6D-45FBA980D106}" type="slidenum">
              <a:rPr/>
              <a:t>‹#›</a:t>
            </a:fld>
            <a:endParaRPr/>
          </a:p>
        </p:txBody>
      </p:sp>
    </p:spTree>
    <p:extLst>
      <p:ext uri="{BB962C8B-B14F-4D97-AF65-F5344CB8AC3E}">
        <p14:creationId xmlns:p14="http://schemas.microsoft.com/office/powerpoint/2010/main" val="88156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OBJECT">
    <p:spTree>
      <p:nvGrpSpPr>
        <p:cNvPr id="1" name=""/>
        <p:cNvGrpSpPr/>
        <p:nvPr/>
      </p:nvGrpSpPr>
      <p:grpSpPr>
        <a:xfrm>
          <a:off x="0" y="0"/>
          <a:ext cx="0" cy="0"/>
          <a:chOff x="0" y="0"/>
          <a:chExt cx="0" cy="0"/>
        </a:xfrm>
      </p:grpSpPr>
      <p:grpSp>
        <p:nvGrpSpPr>
          <p:cNvPr id="326" name="Google Shape;6;p1"/>
          <p:cNvGrpSpPr/>
          <p:nvPr/>
        </p:nvGrpSpPr>
        <p:grpSpPr>
          <a:xfrm>
            <a:off x="-1" y="68264"/>
            <a:ext cx="9391651" cy="6713537"/>
            <a:chOff x="0" y="0"/>
            <a:chExt cx="9391650" cy="6713536"/>
          </a:xfrm>
        </p:grpSpPr>
        <p:grpSp>
          <p:nvGrpSpPr>
            <p:cNvPr id="322" name="Google Shape;7;p1"/>
            <p:cNvGrpSpPr/>
            <p:nvPr/>
          </p:nvGrpSpPr>
          <p:grpSpPr>
            <a:xfrm>
              <a:off x="-1" y="0"/>
              <a:ext cx="863601" cy="6713537"/>
              <a:chOff x="0" y="0"/>
              <a:chExt cx="863600" cy="6713536"/>
            </a:xfrm>
          </p:grpSpPr>
          <p:sp>
            <p:nvSpPr>
              <p:cNvPr id="224" name="Google Shape;8;p1"/>
              <p:cNvSpPr/>
              <p:nvPr/>
            </p:nvSpPr>
            <p:spPr>
              <a:xfrm>
                <a:off x="0" y="6603999"/>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25" name="Google Shape;9;p1"/>
              <p:cNvSpPr/>
              <p:nvPr/>
            </p:nvSpPr>
            <p:spPr>
              <a:xfrm>
                <a:off x="0" y="6661149"/>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26" name="Google Shape;10;p1"/>
              <p:cNvSpPr/>
              <p:nvPr/>
            </p:nvSpPr>
            <p:spPr>
              <a:xfrm>
                <a:off x="0" y="6713536"/>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27" name="Google Shape;11;p1"/>
              <p:cNvSpPr/>
              <p:nvPr/>
            </p:nvSpPr>
            <p:spPr>
              <a:xfrm>
                <a:off x="0" y="646112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28" name="Google Shape;12;p1"/>
              <p:cNvSpPr/>
              <p:nvPr/>
            </p:nvSpPr>
            <p:spPr>
              <a:xfrm>
                <a:off x="0" y="638492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29" name="Google Shape;13;p1"/>
              <p:cNvSpPr/>
              <p:nvPr/>
            </p:nvSpPr>
            <p:spPr>
              <a:xfrm>
                <a:off x="0" y="6532561"/>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30" name="Google Shape;14;p1"/>
              <p:cNvSpPr/>
              <p:nvPr/>
            </p:nvSpPr>
            <p:spPr>
              <a:xfrm>
                <a:off x="0" y="575151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31" name="Google Shape;15;p1"/>
              <p:cNvSpPr/>
              <p:nvPr/>
            </p:nvSpPr>
            <p:spPr>
              <a:xfrm>
                <a:off x="0" y="5708649"/>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32" name="Google Shape;16;p1"/>
              <p:cNvSpPr/>
              <p:nvPr/>
            </p:nvSpPr>
            <p:spPr>
              <a:xfrm>
                <a:off x="0" y="6313486"/>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33" name="Google Shape;17;p1"/>
              <p:cNvSpPr/>
              <p:nvPr/>
            </p:nvSpPr>
            <p:spPr>
              <a:xfrm>
                <a:off x="0" y="6113461"/>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34" name="Google Shape;18;p1"/>
              <p:cNvSpPr/>
              <p:nvPr/>
            </p:nvSpPr>
            <p:spPr>
              <a:xfrm>
                <a:off x="0" y="598487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35" name="Google Shape;19;p1"/>
              <p:cNvSpPr/>
              <p:nvPr/>
            </p:nvSpPr>
            <p:spPr>
              <a:xfrm>
                <a:off x="0" y="6280149"/>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36" name="Google Shape;20;p1"/>
              <p:cNvSpPr/>
              <p:nvPr/>
            </p:nvSpPr>
            <p:spPr>
              <a:xfrm>
                <a:off x="0" y="5784849"/>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37" name="Google Shape;21;p1"/>
              <p:cNvSpPr/>
              <p:nvPr/>
            </p:nvSpPr>
            <p:spPr>
              <a:xfrm>
                <a:off x="0" y="587057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38" name="Google Shape;22;p1"/>
              <p:cNvSpPr/>
              <p:nvPr/>
            </p:nvSpPr>
            <p:spPr>
              <a:xfrm>
                <a:off x="0" y="61848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39" name="Google Shape;23;p1"/>
              <p:cNvSpPr/>
              <p:nvPr/>
            </p:nvSpPr>
            <p:spPr>
              <a:xfrm>
                <a:off x="0" y="615156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40" name="Google Shape;24;p1"/>
              <p:cNvSpPr/>
              <p:nvPr/>
            </p:nvSpPr>
            <p:spPr>
              <a:xfrm>
                <a:off x="0" y="550386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41" name="Google Shape;25;p1"/>
              <p:cNvSpPr/>
              <p:nvPr/>
            </p:nvSpPr>
            <p:spPr>
              <a:xfrm>
                <a:off x="0" y="5561011"/>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42" name="Google Shape;26;p1"/>
              <p:cNvSpPr/>
              <p:nvPr/>
            </p:nvSpPr>
            <p:spPr>
              <a:xfrm>
                <a:off x="0" y="56133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43" name="Google Shape;27;p1"/>
              <p:cNvSpPr/>
              <p:nvPr/>
            </p:nvSpPr>
            <p:spPr>
              <a:xfrm>
                <a:off x="0" y="5360986"/>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44" name="Google Shape;28;p1"/>
              <p:cNvSpPr/>
              <p:nvPr/>
            </p:nvSpPr>
            <p:spPr>
              <a:xfrm>
                <a:off x="0" y="5284786"/>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45" name="Google Shape;29;p1"/>
              <p:cNvSpPr/>
              <p:nvPr/>
            </p:nvSpPr>
            <p:spPr>
              <a:xfrm>
                <a:off x="0" y="543242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46" name="Google Shape;30;p1"/>
              <p:cNvSpPr/>
              <p:nvPr/>
            </p:nvSpPr>
            <p:spPr>
              <a:xfrm>
                <a:off x="0" y="46513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47" name="Google Shape;31;p1"/>
              <p:cNvSpPr/>
              <p:nvPr/>
            </p:nvSpPr>
            <p:spPr>
              <a:xfrm>
                <a:off x="0" y="4608511"/>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48" name="Google Shape;32;p1"/>
              <p:cNvSpPr/>
              <p:nvPr/>
            </p:nvSpPr>
            <p:spPr>
              <a:xfrm>
                <a:off x="0" y="52133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49" name="Google Shape;33;p1"/>
              <p:cNvSpPr/>
              <p:nvPr/>
            </p:nvSpPr>
            <p:spPr>
              <a:xfrm>
                <a:off x="0" y="501332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50" name="Google Shape;34;p1"/>
              <p:cNvSpPr/>
              <p:nvPr/>
            </p:nvSpPr>
            <p:spPr>
              <a:xfrm>
                <a:off x="0" y="4884736"/>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51" name="Google Shape;35;p1"/>
              <p:cNvSpPr/>
              <p:nvPr/>
            </p:nvSpPr>
            <p:spPr>
              <a:xfrm>
                <a:off x="0" y="518001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52" name="Google Shape;36;p1"/>
              <p:cNvSpPr/>
              <p:nvPr/>
            </p:nvSpPr>
            <p:spPr>
              <a:xfrm>
                <a:off x="0" y="4684711"/>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53" name="Google Shape;37;p1"/>
              <p:cNvSpPr/>
              <p:nvPr/>
            </p:nvSpPr>
            <p:spPr>
              <a:xfrm>
                <a:off x="0" y="4770436"/>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54" name="Google Shape;38;p1"/>
              <p:cNvSpPr/>
              <p:nvPr/>
            </p:nvSpPr>
            <p:spPr>
              <a:xfrm>
                <a:off x="0" y="5084761"/>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55" name="Google Shape;39;p1"/>
              <p:cNvSpPr/>
              <p:nvPr/>
            </p:nvSpPr>
            <p:spPr>
              <a:xfrm>
                <a:off x="0" y="505142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56" name="Google Shape;40;p1"/>
              <p:cNvSpPr/>
              <p:nvPr/>
            </p:nvSpPr>
            <p:spPr>
              <a:xfrm>
                <a:off x="0" y="4425949"/>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57" name="Google Shape;41;p1"/>
              <p:cNvSpPr/>
              <p:nvPr/>
            </p:nvSpPr>
            <p:spPr>
              <a:xfrm>
                <a:off x="0" y="42973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58" name="Google Shape;42;p1"/>
              <p:cNvSpPr/>
              <p:nvPr/>
            </p:nvSpPr>
            <p:spPr>
              <a:xfrm>
                <a:off x="0" y="41830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59" name="Google Shape;43;p1"/>
              <p:cNvSpPr/>
              <p:nvPr/>
            </p:nvSpPr>
            <p:spPr>
              <a:xfrm>
                <a:off x="0" y="4497386"/>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60" name="Google Shape;44;p1"/>
              <p:cNvSpPr/>
              <p:nvPr/>
            </p:nvSpPr>
            <p:spPr>
              <a:xfrm>
                <a:off x="0" y="4464049"/>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61" name="Google Shape;45;p1"/>
              <p:cNvSpPr/>
              <p:nvPr/>
            </p:nvSpPr>
            <p:spPr>
              <a:xfrm>
                <a:off x="0" y="398621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62" name="Google Shape;46;p1"/>
              <p:cNvSpPr/>
              <p:nvPr/>
            </p:nvSpPr>
            <p:spPr>
              <a:xfrm>
                <a:off x="0" y="40433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63" name="Google Shape;47;p1"/>
              <p:cNvSpPr/>
              <p:nvPr/>
            </p:nvSpPr>
            <p:spPr>
              <a:xfrm>
                <a:off x="0" y="40957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64" name="Google Shape;48;p1"/>
              <p:cNvSpPr/>
              <p:nvPr/>
            </p:nvSpPr>
            <p:spPr>
              <a:xfrm>
                <a:off x="0" y="384333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65" name="Google Shape;49;p1"/>
              <p:cNvSpPr/>
              <p:nvPr/>
            </p:nvSpPr>
            <p:spPr>
              <a:xfrm>
                <a:off x="0" y="376713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66" name="Google Shape;50;p1"/>
              <p:cNvSpPr/>
              <p:nvPr/>
            </p:nvSpPr>
            <p:spPr>
              <a:xfrm>
                <a:off x="0" y="391477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67" name="Google Shape;51;p1"/>
              <p:cNvSpPr/>
              <p:nvPr/>
            </p:nvSpPr>
            <p:spPr>
              <a:xfrm>
                <a:off x="0" y="36956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68" name="Google Shape;52;p1"/>
              <p:cNvSpPr/>
              <p:nvPr/>
            </p:nvSpPr>
            <p:spPr>
              <a:xfrm>
                <a:off x="0" y="349567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69" name="Google Shape;53;p1"/>
              <p:cNvSpPr/>
              <p:nvPr/>
            </p:nvSpPr>
            <p:spPr>
              <a:xfrm>
                <a:off x="0" y="36623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70" name="Google Shape;54;p1"/>
              <p:cNvSpPr/>
              <p:nvPr/>
            </p:nvSpPr>
            <p:spPr>
              <a:xfrm>
                <a:off x="0" y="35671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71" name="Google Shape;55;p1"/>
              <p:cNvSpPr/>
              <p:nvPr/>
            </p:nvSpPr>
            <p:spPr>
              <a:xfrm>
                <a:off x="0" y="35337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72" name="Google Shape;56;p1"/>
              <p:cNvSpPr/>
              <p:nvPr/>
            </p:nvSpPr>
            <p:spPr>
              <a:xfrm>
                <a:off x="0" y="331311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73" name="Google Shape;57;p1"/>
              <p:cNvSpPr/>
              <p:nvPr/>
            </p:nvSpPr>
            <p:spPr>
              <a:xfrm>
                <a:off x="0" y="33702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74" name="Google Shape;58;p1"/>
              <p:cNvSpPr/>
              <p:nvPr/>
            </p:nvSpPr>
            <p:spPr>
              <a:xfrm>
                <a:off x="0" y="34226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75" name="Google Shape;59;p1"/>
              <p:cNvSpPr/>
              <p:nvPr/>
            </p:nvSpPr>
            <p:spPr>
              <a:xfrm>
                <a:off x="0" y="317023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76" name="Google Shape;60;p1"/>
              <p:cNvSpPr/>
              <p:nvPr/>
            </p:nvSpPr>
            <p:spPr>
              <a:xfrm>
                <a:off x="0" y="309403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77" name="Google Shape;61;p1"/>
              <p:cNvSpPr/>
              <p:nvPr/>
            </p:nvSpPr>
            <p:spPr>
              <a:xfrm>
                <a:off x="0" y="324167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78" name="Google Shape;62;p1"/>
              <p:cNvSpPr/>
              <p:nvPr/>
            </p:nvSpPr>
            <p:spPr>
              <a:xfrm>
                <a:off x="0" y="246062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79" name="Google Shape;63;p1"/>
              <p:cNvSpPr/>
              <p:nvPr/>
            </p:nvSpPr>
            <p:spPr>
              <a:xfrm>
                <a:off x="0" y="24177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80" name="Google Shape;64;p1"/>
              <p:cNvSpPr/>
              <p:nvPr/>
            </p:nvSpPr>
            <p:spPr>
              <a:xfrm>
                <a:off x="0" y="30225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81" name="Google Shape;65;p1"/>
              <p:cNvSpPr/>
              <p:nvPr/>
            </p:nvSpPr>
            <p:spPr>
              <a:xfrm>
                <a:off x="0" y="282257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82" name="Google Shape;66;p1"/>
              <p:cNvSpPr/>
              <p:nvPr/>
            </p:nvSpPr>
            <p:spPr>
              <a:xfrm>
                <a:off x="0" y="269398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83" name="Google Shape;67;p1"/>
              <p:cNvSpPr/>
              <p:nvPr/>
            </p:nvSpPr>
            <p:spPr>
              <a:xfrm>
                <a:off x="0" y="29892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84" name="Google Shape;68;p1"/>
              <p:cNvSpPr/>
              <p:nvPr/>
            </p:nvSpPr>
            <p:spPr>
              <a:xfrm>
                <a:off x="0" y="24939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85" name="Google Shape;69;p1"/>
              <p:cNvSpPr/>
              <p:nvPr/>
            </p:nvSpPr>
            <p:spPr>
              <a:xfrm>
                <a:off x="0" y="257968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86" name="Google Shape;70;p1"/>
              <p:cNvSpPr/>
              <p:nvPr/>
            </p:nvSpPr>
            <p:spPr>
              <a:xfrm>
                <a:off x="0" y="28940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87" name="Google Shape;71;p1"/>
              <p:cNvSpPr/>
              <p:nvPr/>
            </p:nvSpPr>
            <p:spPr>
              <a:xfrm>
                <a:off x="0" y="28606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88" name="Google Shape;72;p1"/>
              <p:cNvSpPr/>
              <p:nvPr/>
            </p:nvSpPr>
            <p:spPr>
              <a:xfrm>
                <a:off x="0" y="22129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89" name="Google Shape;73;p1"/>
              <p:cNvSpPr/>
              <p:nvPr/>
            </p:nvSpPr>
            <p:spPr>
              <a:xfrm>
                <a:off x="0" y="2270124"/>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90" name="Google Shape;74;p1"/>
              <p:cNvSpPr/>
              <p:nvPr/>
            </p:nvSpPr>
            <p:spPr>
              <a:xfrm>
                <a:off x="0" y="23225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91" name="Google Shape;75;p1"/>
              <p:cNvSpPr/>
              <p:nvPr/>
            </p:nvSpPr>
            <p:spPr>
              <a:xfrm>
                <a:off x="0" y="2070099"/>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92" name="Google Shape;76;p1"/>
              <p:cNvSpPr/>
              <p:nvPr/>
            </p:nvSpPr>
            <p:spPr>
              <a:xfrm>
                <a:off x="0" y="2141537"/>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93" name="Google Shape;77;p1"/>
              <p:cNvSpPr/>
              <p:nvPr/>
            </p:nvSpPr>
            <p:spPr>
              <a:xfrm>
                <a:off x="0" y="1544637"/>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94" name="Google Shape;78;p1"/>
              <p:cNvSpPr/>
              <p:nvPr/>
            </p:nvSpPr>
            <p:spPr>
              <a:xfrm>
                <a:off x="0" y="1501774"/>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95" name="Google Shape;79;p1"/>
              <p:cNvSpPr/>
              <p:nvPr/>
            </p:nvSpPr>
            <p:spPr>
              <a:xfrm>
                <a:off x="0" y="190658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96" name="Google Shape;80;p1"/>
              <p:cNvSpPr/>
              <p:nvPr/>
            </p:nvSpPr>
            <p:spPr>
              <a:xfrm>
                <a:off x="0" y="1777999"/>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97" name="Google Shape;81;p1"/>
              <p:cNvSpPr/>
              <p:nvPr/>
            </p:nvSpPr>
            <p:spPr>
              <a:xfrm>
                <a:off x="0" y="157797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98" name="Google Shape;82;p1"/>
              <p:cNvSpPr/>
              <p:nvPr/>
            </p:nvSpPr>
            <p:spPr>
              <a:xfrm>
                <a:off x="0" y="1663699"/>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99" name="Google Shape;83;p1"/>
              <p:cNvSpPr/>
              <p:nvPr/>
            </p:nvSpPr>
            <p:spPr>
              <a:xfrm>
                <a:off x="0" y="197802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00" name="Google Shape;84;p1"/>
              <p:cNvSpPr/>
              <p:nvPr/>
            </p:nvSpPr>
            <p:spPr>
              <a:xfrm>
                <a:off x="0" y="1944687"/>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01" name="Google Shape;85;p1"/>
              <p:cNvSpPr/>
              <p:nvPr/>
            </p:nvSpPr>
            <p:spPr>
              <a:xfrm>
                <a:off x="0" y="1296987"/>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02" name="Google Shape;86;p1"/>
              <p:cNvSpPr/>
              <p:nvPr/>
            </p:nvSpPr>
            <p:spPr>
              <a:xfrm>
                <a:off x="0" y="1354137"/>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303" name="Google Shape;87;p1"/>
              <p:cNvSpPr/>
              <p:nvPr/>
            </p:nvSpPr>
            <p:spPr>
              <a:xfrm>
                <a:off x="0" y="140652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04" name="Google Shape;88;p1"/>
              <p:cNvSpPr/>
              <p:nvPr/>
            </p:nvSpPr>
            <p:spPr>
              <a:xfrm>
                <a:off x="0" y="1154112"/>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305" name="Google Shape;89;p1"/>
              <p:cNvSpPr/>
              <p:nvPr/>
            </p:nvSpPr>
            <p:spPr>
              <a:xfrm>
                <a:off x="0" y="12255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06" name="Google Shape;90;p1"/>
              <p:cNvSpPr/>
              <p:nvPr/>
            </p:nvSpPr>
            <p:spPr>
              <a:xfrm>
                <a:off x="0" y="10715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07" name="Google Shape;91;p1"/>
              <p:cNvSpPr/>
              <p:nvPr/>
            </p:nvSpPr>
            <p:spPr>
              <a:xfrm>
                <a:off x="0" y="9572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08" name="Google Shape;92;p1"/>
              <p:cNvSpPr/>
              <p:nvPr/>
            </p:nvSpPr>
            <p:spPr>
              <a:xfrm>
                <a:off x="0" y="76041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09" name="Google Shape;93;p1"/>
              <p:cNvSpPr/>
              <p:nvPr/>
            </p:nvSpPr>
            <p:spPr>
              <a:xfrm>
                <a:off x="0" y="8175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310" name="Google Shape;94;p1"/>
              <p:cNvSpPr/>
              <p:nvPr/>
            </p:nvSpPr>
            <p:spPr>
              <a:xfrm>
                <a:off x="0" y="8699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11" name="Google Shape;95;p1"/>
              <p:cNvSpPr/>
              <p:nvPr/>
            </p:nvSpPr>
            <p:spPr>
              <a:xfrm>
                <a:off x="0" y="61753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312" name="Google Shape;96;p1"/>
              <p:cNvSpPr/>
              <p:nvPr/>
            </p:nvSpPr>
            <p:spPr>
              <a:xfrm>
                <a:off x="0" y="54133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13" name="Google Shape;97;p1"/>
              <p:cNvSpPr/>
              <p:nvPr/>
            </p:nvSpPr>
            <p:spPr>
              <a:xfrm>
                <a:off x="0" y="68897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14" name="Google Shape;98;p1"/>
              <p:cNvSpPr/>
              <p:nvPr/>
            </p:nvSpPr>
            <p:spPr>
              <a:xfrm>
                <a:off x="0" y="4698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15" name="Google Shape;99;p1"/>
              <p:cNvSpPr/>
              <p:nvPr/>
            </p:nvSpPr>
            <p:spPr>
              <a:xfrm>
                <a:off x="0" y="4365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16" name="Google Shape;100;p1"/>
              <p:cNvSpPr/>
              <p:nvPr/>
            </p:nvSpPr>
            <p:spPr>
              <a:xfrm>
                <a:off x="0" y="3413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17" name="Google Shape;101;p1"/>
              <p:cNvSpPr/>
              <p:nvPr/>
            </p:nvSpPr>
            <p:spPr>
              <a:xfrm>
                <a:off x="0" y="428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18" name="Google Shape;102;p1"/>
              <p:cNvSpPr/>
              <p:nvPr/>
            </p:nvSpPr>
            <p:spPr>
              <a:xfrm>
                <a:off x="0" y="0"/>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319" name="Google Shape;103;p1"/>
              <p:cNvSpPr/>
              <p:nvPr/>
            </p:nvSpPr>
            <p:spPr>
              <a:xfrm>
                <a:off x="0" y="76200"/>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20" name="Google Shape;104;p1"/>
              <p:cNvSpPr/>
              <p:nvPr/>
            </p:nvSpPr>
            <p:spPr>
              <a:xfrm>
                <a:off x="0" y="16192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21" name="Google Shape;105;p1"/>
              <p:cNvSpPr/>
              <p:nvPr/>
            </p:nvSpPr>
            <p:spPr>
              <a:xfrm>
                <a:off x="0" y="25241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grpSp>
        <p:grpSp>
          <p:nvGrpSpPr>
            <p:cNvPr id="325" name="Google Shape;106;p1"/>
            <p:cNvGrpSpPr/>
            <p:nvPr/>
          </p:nvGrpSpPr>
          <p:grpSpPr>
            <a:xfrm>
              <a:off x="1828800" y="484187"/>
              <a:ext cx="7562851" cy="1281113"/>
              <a:chOff x="0" y="0"/>
              <a:chExt cx="7562850" cy="1281111"/>
            </a:xfrm>
          </p:grpSpPr>
          <p:sp>
            <p:nvSpPr>
              <p:cNvPr id="323" name="Google Shape;108;p1"/>
              <p:cNvSpPr/>
              <p:nvPr/>
            </p:nvSpPr>
            <p:spPr>
              <a:xfrm>
                <a:off x="-1" y="0"/>
                <a:ext cx="7550151" cy="77788"/>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sz="2400">
                    <a:latin typeface="Times New Roman"/>
                    <a:ea typeface="Times New Roman"/>
                    <a:cs typeface="Times New Roman"/>
                    <a:sym typeface="Times New Roman"/>
                  </a:defRPr>
                </a:pPr>
                <a:endParaRPr/>
              </a:p>
            </p:txBody>
          </p:sp>
          <p:sp>
            <p:nvSpPr>
              <p:cNvPr id="324" name="Google Shape;110;p1"/>
              <p:cNvSpPr/>
              <p:nvPr/>
            </p:nvSpPr>
            <p:spPr>
              <a:xfrm>
                <a:off x="12700" y="1203324"/>
                <a:ext cx="7550151" cy="77788"/>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sz="2400">
                    <a:latin typeface="Times New Roman"/>
                    <a:ea typeface="Times New Roman"/>
                    <a:cs typeface="Times New Roman"/>
                    <a:sym typeface="Times New Roman"/>
                  </a:defRPr>
                </a:pPr>
                <a:endParaRPr/>
              </a:p>
            </p:txBody>
          </p:sp>
        </p:grpSp>
      </p:grpSp>
      <p:pic>
        <p:nvPicPr>
          <p:cNvPr id="327" name="Picture 9" descr="Picture 9"/>
          <p:cNvPicPr>
            <a:picLocks noChangeAspect="1"/>
          </p:cNvPicPr>
          <p:nvPr/>
        </p:nvPicPr>
        <p:blipFill>
          <a:blip r:embed="rId2"/>
          <a:stretch>
            <a:fillRect/>
          </a:stretch>
        </p:blipFill>
        <p:spPr>
          <a:xfrm>
            <a:off x="73025" y="33337"/>
            <a:ext cx="1603375" cy="1474789"/>
          </a:xfrm>
          <a:prstGeom prst="rect">
            <a:avLst/>
          </a:prstGeom>
          <a:ln w="12700">
            <a:miter lim="400000"/>
          </a:ln>
        </p:spPr>
      </p:pic>
      <p:sp>
        <p:nvSpPr>
          <p:cNvPr id="328" name="Title Text"/>
          <p:cNvSpPr txBox="1">
            <a:spLocks noGrp="1"/>
          </p:cNvSpPr>
          <p:nvPr>
            <p:ph type="title"/>
          </p:nvPr>
        </p:nvSpPr>
        <p:spPr>
          <a:prstGeom prst="rect">
            <a:avLst/>
          </a:prstGeom>
        </p:spPr>
        <p:txBody>
          <a:bodyPr/>
          <a:lstStyle/>
          <a:p>
            <a:r>
              <a:t>Title Text</a:t>
            </a:r>
          </a:p>
        </p:txBody>
      </p:sp>
      <p:sp>
        <p:nvSpPr>
          <p:cNvPr id="329" name="Body Level One…"/>
          <p:cNvSpPr txBox="1">
            <a:spLocks noGrp="1"/>
          </p:cNvSpPr>
          <p:nvPr>
            <p:ph type="body" idx="1"/>
          </p:nvPr>
        </p:nvSpPr>
        <p:spPr>
          <a:xfrm>
            <a:off x="1079500" y="2214563"/>
            <a:ext cx="10610851" cy="3881438"/>
          </a:xfrm>
          <a:prstGeom prst="rect">
            <a:avLst/>
          </a:prstGeom>
        </p:spPr>
        <p:txBody>
          <a:bodyPr>
            <a:normAutofit/>
          </a:bodyPr>
          <a:lstStyle>
            <a:lvl1pPr indent="-342900">
              <a:spcBef>
                <a:spcPts val="300"/>
              </a:spcBef>
            </a:lvl1pPr>
            <a:lvl2pPr marL="956037" indent="-333102">
              <a:spcBef>
                <a:spcPts val="300"/>
              </a:spcBef>
            </a:lvl2pPr>
            <a:lvl3pPr marL="1472564" indent="-403858">
              <a:spcBef>
                <a:spcPts val="300"/>
              </a:spcBef>
            </a:lvl3pPr>
            <a:lvl4pPr marL="2024252" indent="-521208">
              <a:spcBef>
                <a:spcPts val="300"/>
              </a:spcBef>
            </a:lvl4pPr>
            <a:lvl5pPr>
              <a:spcBef>
                <a:spcPts val="300"/>
              </a:spcBef>
            </a:lvl5pPr>
          </a:lstStyle>
          <a:p>
            <a:r>
              <a:t>Body Level One</a:t>
            </a:r>
          </a:p>
          <a:p>
            <a:pPr lvl="1"/>
            <a:r>
              <a:t>Body Level Two</a:t>
            </a:r>
          </a:p>
          <a:p>
            <a:pPr lvl="2"/>
            <a:r>
              <a:t>Body Level Three</a:t>
            </a:r>
          </a:p>
          <a:p>
            <a:pPr lvl="3"/>
            <a:r>
              <a:t>Body Level Four</a:t>
            </a:r>
          </a:p>
          <a:p>
            <a:pPr lvl="4"/>
            <a:r>
              <a:t>Body Level Five</a:t>
            </a:r>
          </a:p>
        </p:txBody>
      </p:sp>
      <p:sp>
        <p:nvSpPr>
          <p:cNvPr id="3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37" name="Title Text"/>
          <p:cNvSpPr txBox="1">
            <a:spLocks noGrp="1"/>
          </p:cNvSpPr>
          <p:nvPr>
            <p:ph type="title"/>
          </p:nvPr>
        </p:nvSpPr>
        <p:spPr>
          <a:xfrm>
            <a:off x="831850" y="1709739"/>
            <a:ext cx="10515601" cy="2852737"/>
          </a:xfrm>
          <a:prstGeom prst="rect">
            <a:avLst/>
          </a:prstGeom>
        </p:spPr>
        <p:txBody>
          <a:bodyPr anchor="b"/>
          <a:lstStyle>
            <a:lvl1pPr>
              <a:defRPr sz="6000"/>
            </a:lvl1pPr>
          </a:lstStyle>
          <a:p>
            <a:r>
              <a:t>Title Text</a:t>
            </a:r>
          </a:p>
        </p:txBody>
      </p:sp>
      <p:sp>
        <p:nvSpPr>
          <p:cNvPr id="338" name="Body Level One…"/>
          <p:cNvSpPr txBox="1">
            <a:spLocks noGrp="1"/>
          </p:cNvSpPr>
          <p:nvPr>
            <p:ph type="body" sz="quarter" idx="1"/>
          </p:nvPr>
        </p:nvSpPr>
        <p:spPr>
          <a:xfrm>
            <a:off x="831850" y="4589464"/>
            <a:ext cx="10515601" cy="1500188"/>
          </a:xfrm>
          <a:prstGeom prst="rect">
            <a:avLst/>
          </a:prstGeom>
        </p:spPr>
        <p:txBody>
          <a:bodyPr>
            <a:normAutofit/>
          </a:bodyPr>
          <a:lstStyle>
            <a:lvl1pPr marL="228600" indent="0">
              <a:spcBef>
                <a:spcPts val="400"/>
              </a:spcBef>
              <a:buClrTx/>
              <a:buSzTx/>
              <a:buFontTx/>
              <a:buNone/>
              <a:defRPr sz="2400"/>
            </a:lvl1pPr>
            <a:lvl2pPr marL="228600" indent="457200">
              <a:spcBef>
                <a:spcPts val="400"/>
              </a:spcBef>
              <a:buClrTx/>
              <a:buSzTx/>
              <a:buFontTx/>
              <a:buNone/>
              <a:defRPr sz="2400"/>
            </a:lvl2pPr>
            <a:lvl3pPr marL="228600" indent="914400">
              <a:spcBef>
                <a:spcPts val="400"/>
              </a:spcBef>
              <a:buClrTx/>
              <a:buSzTx/>
              <a:buFontTx/>
              <a:buNone/>
              <a:defRPr sz="2400"/>
            </a:lvl3pPr>
            <a:lvl4pPr marL="228600" indent="1371600">
              <a:spcBef>
                <a:spcPts val="400"/>
              </a:spcBef>
              <a:buClrTx/>
              <a:buSzTx/>
              <a:buFontTx/>
              <a:buNone/>
              <a:defRPr sz="2400"/>
            </a:lvl4pPr>
            <a:lvl5pPr marL="228600" indent="1828800">
              <a:spcBef>
                <a:spcPts val="40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346" name="Title Text"/>
          <p:cNvSpPr txBox="1">
            <a:spLocks noGrp="1"/>
          </p:cNvSpPr>
          <p:nvPr>
            <p:ph type="title"/>
          </p:nvPr>
        </p:nvSpPr>
        <p:spPr>
          <a:prstGeom prst="rect">
            <a:avLst/>
          </a:prstGeom>
        </p:spPr>
        <p:txBody>
          <a:bodyPr/>
          <a:lstStyle/>
          <a:p>
            <a:r>
              <a:t>Title Text</a:t>
            </a:r>
          </a:p>
        </p:txBody>
      </p:sp>
      <p:sp>
        <p:nvSpPr>
          <p:cNvPr id="347" name="Body Level One…"/>
          <p:cNvSpPr txBox="1">
            <a:spLocks noGrp="1"/>
          </p:cNvSpPr>
          <p:nvPr>
            <p:ph type="body" sz="half" idx="1"/>
          </p:nvPr>
        </p:nvSpPr>
        <p:spPr>
          <a:xfrm>
            <a:off x="1079500" y="2214563"/>
            <a:ext cx="5202767" cy="3881438"/>
          </a:xfrm>
          <a:prstGeom prst="rect">
            <a:avLst/>
          </a:prstGeom>
        </p:spPr>
        <p:txBody>
          <a:bodyPr>
            <a:normAutofit/>
          </a:bodyPr>
          <a:lstStyle>
            <a:lvl1pPr indent="-342900">
              <a:spcBef>
                <a:spcPts val="300"/>
              </a:spcBef>
            </a:lvl1pPr>
            <a:lvl2pPr marL="956037" indent="-333102">
              <a:spcBef>
                <a:spcPts val="300"/>
              </a:spcBef>
            </a:lvl2pPr>
            <a:lvl3pPr marL="1472564" indent="-403858">
              <a:spcBef>
                <a:spcPts val="300"/>
              </a:spcBef>
            </a:lvl3pPr>
            <a:lvl4pPr marL="2024252" indent="-521208">
              <a:spcBef>
                <a:spcPts val="300"/>
              </a:spcBef>
            </a:lvl4pPr>
            <a:lvl5pPr>
              <a:spcBef>
                <a:spcPts val="300"/>
              </a:spcBef>
            </a:lvl5pPr>
          </a:lstStyle>
          <a:p>
            <a:r>
              <a:t>Body Level One</a:t>
            </a:r>
          </a:p>
          <a:p>
            <a:pPr lvl="1"/>
            <a:r>
              <a:t>Body Level Two</a:t>
            </a:r>
          </a:p>
          <a:p>
            <a:pPr lvl="2"/>
            <a:r>
              <a:t>Body Level Three</a:t>
            </a:r>
          </a:p>
          <a:p>
            <a:pPr lvl="3"/>
            <a:r>
              <a:t>Body Level Four</a:t>
            </a:r>
          </a:p>
          <a:p>
            <a:pPr lvl="4"/>
            <a:r>
              <a:t>Body Level Five</a:t>
            </a:r>
          </a:p>
        </p:txBody>
      </p:sp>
      <p:sp>
        <p:nvSpPr>
          <p:cNvPr id="348" name="Google Shape;240;p5"/>
          <p:cNvSpPr txBox="1">
            <a:spLocks noGrp="1"/>
          </p:cNvSpPr>
          <p:nvPr>
            <p:ph type="body" sz="half" idx="21"/>
          </p:nvPr>
        </p:nvSpPr>
        <p:spPr>
          <a:xfrm>
            <a:off x="6485466" y="2214563"/>
            <a:ext cx="5204886" cy="3881438"/>
          </a:xfrm>
          <a:prstGeom prst="rect">
            <a:avLst/>
          </a:prstGeom>
        </p:spPr>
        <p:txBody>
          <a:bodyPr>
            <a:normAutofit/>
          </a:bodyPr>
          <a:lstStyle/>
          <a:p>
            <a:pPr indent="-342900">
              <a:spcBef>
                <a:spcPts val="300"/>
              </a:spcBef>
            </a:pPr>
            <a:endParaRPr/>
          </a:p>
        </p:txBody>
      </p:sp>
      <p:sp>
        <p:nvSpPr>
          <p:cNvPr id="3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356" name="Title Text"/>
          <p:cNvSpPr txBox="1">
            <a:spLocks noGrp="1"/>
          </p:cNvSpPr>
          <p:nvPr>
            <p:ph type="title"/>
          </p:nvPr>
        </p:nvSpPr>
        <p:spPr>
          <a:xfrm>
            <a:off x="840317" y="365125"/>
            <a:ext cx="10515601" cy="1325564"/>
          </a:xfrm>
          <a:prstGeom prst="rect">
            <a:avLst/>
          </a:prstGeom>
        </p:spPr>
        <p:txBody>
          <a:bodyPr/>
          <a:lstStyle/>
          <a:p>
            <a:r>
              <a:t>Title Text</a:t>
            </a:r>
          </a:p>
        </p:txBody>
      </p:sp>
      <p:sp>
        <p:nvSpPr>
          <p:cNvPr id="357" name="Body Level One…"/>
          <p:cNvSpPr txBox="1">
            <a:spLocks noGrp="1"/>
          </p:cNvSpPr>
          <p:nvPr>
            <p:ph type="body" sz="quarter" idx="1"/>
          </p:nvPr>
        </p:nvSpPr>
        <p:spPr>
          <a:xfrm>
            <a:off x="840317" y="1681163"/>
            <a:ext cx="5158318" cy="823913"/>
          </a:xfrm>
          <a:prstGeom prst="rect">
            <a:avLst/>
          </a:prstGeom>
        </p:spPr>
        <p:txBody>
          <a:bodyPr anchor="b">
            <a:normAutofit/>
          </a:bodyPr>
          <a:lstStyle>
            <a:lvl1pPr marL="228600" indent="0">
              <a:spcBef>
                <a:spcPts val="400"/>
              </a:spcBef>
              <a:buClrTx/>
              <a:buSzTx/>
              <a:buFontTx/>
              <a:buNone/>
              <a:defRPr sz="2400" b="1"/>
            </a:lvl1pPr>
            <a:lvl2pPr marL="228600" indent="457200">
              <a:spcBef>
                <a:spcPts val="400"/>
              </a:spcBef>
              <a:buClrTx/>
              <a:buSzTx/>
              <a:buFontTx/>
              <a:buNone/>
              <a:defRPr sz="2400" b="1"/>
            </a:lvl2pPr>
            <a:lvl3pPr marL="228600" indent="914400">
              <a:spcBef>
                <a:spcPts val="400"/>
              </a:spcBef>
              <a:buClrTx/>
              <a:buSzTx/>
              <a:buFontTx/>
              <a:buNone/>
              <a:defRPr sz="2400" b="1"/>
            </a:lvl3pPr>
            <a:lvl4pPr marL="228600" indent="1371600">
              <a:spcBef>
                <a:spcPts val="400"/>
              </a:spcBef>
              <a:buClrTx/>
              <a:buSzTx/>
              <a:buFontTx/>
              <a:buNone/>
              <a:defRPr sz="2400" b="1"/>
            </a:lvl4pPr>
            <a:lvl5pPr marL="228600" indent="1828800">
              <a:spcBef>
                <a:spcPts val="40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58" name="Google Shape;247;p6"/>
          <p:cNvSpPr txBox="1">
            <a:spLocks noGrp="1"/>
          </p:cNvSpPr>
          <p:nvPr>
            <p:ph type="body" sz="half" idx="21"/>
          </p:nvPr>
        </p:nvSpPr>
        <p:spPr>
          <a:xfrm>
            <a:off x="840317" y="2505075"/>
            <a:ext cx="5158318" cy="3684588"/>
          </a:xfrm>
          <a:prstGeom prst="rect">
            <a:avLst/>
          </a:prstGeom>
        </p:spPr>
        <p:txBody>
          <a:bodyPr>
            <a:normAutofit/>
          </a:bodyPr>
          <a:lstStyle/>
          <a:p>
            <a:pPr indent="-342900">
              <a:spcBef>
                <a:spcPts val="300"/>
              </a:spcBef>
            </a:pPr>
            <a:endParaRPr/>
          </a:p>
        </p:txBody>
      </p:sp>
      <p:sp>
        <p:nvSpPr>
          <p:cNvPr id="359" name="Google Shape;248;p6"/>
          <p:cNvSpPr txBox="1">
            <a:spLocks noGrp="1"/>
          </p:cNvSpPr>
          <p:nvPr>
            <p:ph type="body" sz="quarter" idx="22"/>
          </p:nvPr>
        </p:nvSpPr>
        <p:spPr>
          <a:xfrm>
            <a:off x="6172200" y="1681163"/>
            <a:ext cx="5183717" cy="823913"/>
          </a:xfrm>
          <a:prstGeom prst="rect">
            <a:avLst/>
          </a:prstGeom>
        </p:spPr>
        <p:txBody>
          <a:bodyPr anchor="b">
            <a:normAutofit/>
          </a:bodyPr>
          <a:lstStyle/>
          <a:p>
            <a:pPr marL="228600" indent="0">
              <a:spcBef>
                <a:spcPts val="400"/>
              </a:spcBef>
              <a:buClrTx/>
              <a:buSzTx/>
              <a:buFontTx/>
              <a:buNone/>
              <a:defRPr sz="2400" b="1"/>
            </a:pPr>
            <a:endParaRPr/>
          </a:p>
        </p:txBody>
      </p:sp>
      <p:sp>
        <p:nvSpPr>
          <p:cNvPr id="360" name="Google Shape;249;p6"/>
          <p:cNvSpPr txBox="1">
            <a:spLocks noGrp="1"/>
          </p:cNvSpPr>
          <p:nvPr>
            <p:ph type="body" sz="half" idx="23"/>
          </p:nvPr>
        </p:nvSpPr>
        <p:spPr>
          <a:xfrm>
            <a:off x="6172200" y="2505075"/>
            <a:ext cx="5183717" cy="3684588"/>
          </a:xfrm>
          <a:prstGeom prst="rect">
            <a:avLst/>
          </a:prstGeom>
        </p:spPr>
        <p:txBody>
          <a:bodyPr>
            <a:normAutofit/>
          </a:bodyPr>
          <a:lstStyle/>
          <a:p>
            <a:pPr indent="-342900">
              <a:spcBef>
                <a:spcPts val="300"/>
              </a:spcBef>
            </a:pPr>
            <a:endParaRPr/>
          </a:p>
        </p:txBody>
      </p:sp>
      <p:sp>
        <p:nvSpPr>
          <p:cNvPr id="3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368" name="Title Text"/>
          <p:cNvSpPr txBox="1">
            <a:spLocks noGrp="1"/>
          </p:cNvSpPr>
          <p:nvPr>
            <p:ph type="title"/>
          </p:nvPr>
        </p:nvSpPr>
        <p:spPr>
          <a:prstGeom prst="rect">
            <a:avLst/>
          </a:prstGeom>
        </p:spPr>
        <p:txBody>
          <a:bodyPr/>
          <a:lstStyle/>
          <a:p>
            <a:r>
              <a:t>Title Text</a:t>
            </a:r>
          </a:p>
        </p:txBody>
      </p:sp>
      <p:sp>
        <p:nvSpPr>
          <p:cNvPr id="3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383" name="Title Text"/>
          <p:cNvSpPr txBox="1">
            <a:spLocks noGrp="1"/>
          </p:cNvSpPr>
          <p:nvPr>
            <p:ph type="title"/>
          </p:nvPr>
        </p:nvSpPr>
        <p:spPr>
          <a:xfrm>
            <a:off x="840317" y="457200"/>
            <a:ext cx="3932768" cy="1600200"/>
          </a:xfrm>
          <a:prstGeom prst="rect">
            <a:avLst/>
          </a:prstGeom>
        </p:spPr>
        <p:txBody>
          <a:bodyPr anchor="b"/>
          <a:lstStyle>
            <a:lvl1pPr>
              <a:defRPr sz="3200"/>
            </a:lvl1pPr>
          </a:lstStyle>
          <a:p>
            <a:r>
              <a:t>Title Text</a:t>
            </a:r>
          </a:p>
        </p:txBody>
      </p:sp>
      <p:sp>
        <p:nvSpPr>
          <p:cNvPr id="384" name="Body Level One…"/>
          <p:cNvSpPr txBox="1">
            <a:spLocks noGrp="1"/>
          </p:cNvSpPr>
          <p:nvPr>
            <p:ph type="body" sz="half" idx="1"/>
          </p:nvPr>
        </p:nvSpPr>
        <p:spPr>
          <a:xfrm>
            <a:off x="5183716" y="987425"/>
            <a:ext cx="6172201" cy="4873626"/>
          </a:xfrm>
          <a:prstGeom prst="rect">
            <a:avLst/>
          </a:prstGeom>
        </p:spPr>
        <p:txBody>
          <a:bodyPr>
            <a:normAutofit/>
          </a:bodyPr>
          <a:lstStyle>
            <a:lvl5pPr marL="2484120" indent="-528320"/>
          </a:lstStyle>
          <a:p>
            <a:r>
              <a:t>Body Level One</a:t>
            </a:r>
          </a:p>
          <a:p>
            <a:pPr lvl="1"/>
            <a:r>
              <a:t>Body Level Two</a:t>
            </a:r>
          </a:p>
          <a:p>
            <a:pPr lvl="2"/>
            <a:r>
              <a:t>Body Level Three</a:t>
            </a:r>
          </a:p>
          <a:p>
            <a:pPr lvl="3"/>
            <a:r>
              <a:t>Body Level Four</a:t>
            </a:r>
          </a:p>
          <a:p>
            <a:pPr lvl="4"/>
            <a:r>
              <a:t>Body Level Five</a:t>
            </a:r>
          </a:p>
        </p:txBody>
      </p:sp>
      <p:sp>
        <p:nvSpPr>
          <p:cNvPr id="385" name="Google Shape;265;p9"/>
          <p:cNvSpPr txBox="1">
            <a:spLocks noGrp="1"/>
          </p:cNvSpPr>
          <p:nvPr>
            <p:ph type="body" sz="quarter" idx="21"/>
          </p:nvPr>
        </p:nvSpPr>
        <p:spPr>
          <a:xfrm>
            <a:off x="840318" y="2057400"/>
            <a:ext cx="3932767" cy="3811588"/>
          </a:xfrm>
          <a:prstGeom prst="rect">
            <a:avLst/>
          </a:prstGeom>
        </p:spPr>
        <p:txBody>
          <a:bodyPr>
            <a:normAutofit/>
          </a:bodyPr>
          <a:lstStyle/>
          <a:p>
            <a:pPr marL="228600" indent="0">
              <a:spcBef>
                <a:spcPts val="300"/>
              </a:spcBef>
              <a:buClrTx/>
              <a:buSzTx/>
              <a:buFontTx/>
              <a:buNone/>
              <a:defRPr sz="1600"/>
            </a:pPr>
            <a:endParaRPr/>
          </a:p>
        </p:txBody>
      </p:sp>
      <p:sp>
        <p:nvSpPr>
          <p:cNvPr id="3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393" name="Title Text"/>
          <p:cNvSpPr txBox="1">
            <a:spLocks noGrp="1"/>
          </p:cNvSpPr>
          <p:nvPr>
            <p:ph type="title"/>
          </p:nvPr>
        </p:nvSpPr>
        <p:spPr>
          <a:xfrm>
            <a:off x="840317" y="457200"/>
            <a:ext cx="3932768" cy="1600200"/>
          </a:xfrm>
          <a:prstGeom prst="rect">
            <a:avLst/>
          </a:prstGeom>
        </p:spPr>
        <p:txBody>
          <a:bodyPr anchor="b"/>
          <a:lstStyle>
            <a:lvl1pPr>
              <a:defRPr sz="3200"/>
            </a:lvl1pPr>
          </a:lstStyle>
          <a:p>
            <a:r>
              <a:t>Title Text</a:t>
            </a:r>
          </a:p>
        </p:txBody>
      </p:sp>
      <p:sp>
        <p:nvSpPr>
          <p:cNvPr id="394" name="Google Shape;271;p10"/>
          <p:cNvSpPr>
            <a:spLocks noGrp="1"/>
          </p:cNvSpPr>
          <p:nvPr>
            <p:ph type="pic" sz="half" idx="21"/>
          </p:nvPr>
        </p:nvSpPr>
        <p:spPr>
          <a:xfrm>
            <a:off x="5183716" y="987425"/>
            <a:ext cx="6172201" cy="4873626"/>
          </a:xfrm>
          <a:prstGeom prst="rect">
            <a:avLst/>
          </a:prstGeom>
        </p:spPr>
        <p:txBody>
          <a:bodyPr lIns="91439" tIns="45719" rIns="91439" bIns="45719"/>
          <a:lstStyle/>
          <a:p>
            <a:endParaRPr/>
          </a:p>
        </p:txBody>
      </p:sp>
      <p:sp>
        <p:nvSpPr>
          <p:cNvPr id="395" name="Body Level One…"/>
          <p:cNvSpPr txBox="1">
            <a:spLocks noGrp="1"/>
          </p:cNvSpPr>
          <p:nvPr>
            <p:ph type="body" sz="quarter" idx="1"/>
          </p:nvPr>
        </p:nvSpPr>
        <p:spPr>
          <a:xfrm>
            <a:off x="840317" y="2057400"/>
            <a:ext cx="3932768" cy="3811588"/>
          </a:xfrm>
          <a:prstGeom prst="rect">
            <a:avLst/>
          </a:prstGeom>
        </p:spPr>
        <p:txBody>
          <a:bodyPr>
            <a:normAutofit/>
          </a:bodyPr>
          <a:lstStyle>
            <a:lvl1pPr marL="228600" indent="0">
              <a:spcBef>
                <a:spcPts val="300"/>
              </a:spcBef>
              <a:buClrTx/>
              <a:buSzTx/>
              <a:buFontTx/>
              <a:buNone/>
              <a:defRPr sz="1600"/>
            </a:lvl1pPr>
            <a:lvl2pPr marL="228600" indent="457200">
              <a:spcBef>
                <a:spcPts val="300"/>
              </a:spcBef>
              <a:buClrTx/>
              <a:buSzTx/>
              <a:buFontTx/>
              <a:buNone/>
              <a:defRPr sz="1600"/>
            </a:lvl2pPr>
            <a:lvl3pPr marL="228600" indent="914400">
              <a:spcBef>
                <a:spcPts val="300"/>
              </a:spcBef>
              <a:buClrTx/>
              <a:buSzTx/>
              <a:buFontTx/>
              <a:buNone/>
              <a:defRPr sz="1600"/>
            </a:lvl3pPr>
            <a:lvl4pPr marL="228600" indent="1371600">
              <a:spcBef>
                <a:spcPts val="300"/>
              </a:spcBef>
              <a:buClrTx/>
              <a:buSzTx/>
              <a:buFontTx/>
              <a:buNone/>
              <a:defRPr sz="1600"/>
            </a:lvl4pPr>
            <a:lvl5pPr marL="228600" indent="1828800">
              <a:spcBef>
                <a:spcPts val="300"/>
              </a:spcBef>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grpSp>
        <p:nvGrpSpPr>
          <p:cNvPr id="104" name="Google Shape;6;p1"/>
          <p:cNvGrpSpPr/>
          <p:nvPr/>
        </p:nvGrpSpPr>
        <p:grpSpPr>
          <a:xfrm>
            <a:off x="-1" y="68264"/>
            <a:ext cx="9391651" cy="6713537"/>
            <a:chOff x="0" y="0"/>
            <a:chExt cx="9391650" cy="6713536"/>
          </a:xfrm>
        </p:grpSpPr>
        <p:grpSp>
          <p:nvGrpSpPr>
            <p:cNvPr id="100" name="Google Shape;7;p1"/>
            <p:cNvGrpSpPr/>
            <p:nvPr/>
          </p:nvGrpSpPr>
          <p:grpSpPr>
            <a:xfrm>
              <a:off x="-1" y="0"/>
              <a:ext cx="863601" cy="6713537"/>
              <a:chOff x="0" y="0"/>
              <a:chExt cx="863600" cy="6713536"/>
            </a:xfrm>
          </p:grpSpPr>
          <p:sp>
            <p:nvSpPr>
              <p:cNvPr id="2" name="Google Shape;8;p1"/>
              <p:cNvSpPr/>
              <p:nvPr/>
            </p:nvSpPr>
            <p:spPr>
              <a:xfrm>
                <a:off x="0" y="6603999"/>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 name="Google Shape;9;p1"/>
              <p:cNvSpPr/>
              <p:nvPr/>
            </p:nvSpPr>
            <p:spPr>
              <a:xfrm>
                <a:off x="0" y="6661149"/>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4" name="Google Shape;10;p1"/>
              <p:cNvSpPr/>
              <p:nvPr/>
            </p:nvSpPr>
            <p:spPr>
              <a:xfrm>
                <a:off x="0" y="6713536"/>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5" name="Google Shape;11;p1"/>
              <p:cNvSpPr/>
              <p:nvPr/>
            </p:nvSpPr>
            <p:spPr>
              <a:xfrm>
                <a:off x="0" y="646112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6" name="Google Shape;12;p1"/>
              <p:cNvSpPr/>
              <p:nvPr/>
            </p:nvSpPr>
            <p:spPr>
              <a:xfrm>
                <a:off x="0" y="638492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7" name="Google Shape;13;p1"/>
              <p:cNvSpPr/>
              <p:nvPr/>
            </p:nvSpPr>
            <p:spPr>
              <a:xfrm>
                <a:off x="0" y="6532561"/>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8" name="Google Shape;14;p1"/>
              <p:cNvSpPr/>
              <p:nvPr/>
            </p:nvSpPr>
            <p:spPr>
              <a:xfrm>
                <a:off x="0" y="575151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9" name="Google Shape;15;p1"/>
              <p:cNvSpPr/>
              <p:nvPr/>
            </p:nvSpPr>
            <p:spPr>
              <a:xfrm>
                <a:off x="0" y="5708649"/>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10" name="Google Shape;16;p1"/>
              <p:cNvSpPr/>
              <p:nvPr/>
            </p:nvSpPr>
            <p:spPr>
              <a:xfrm>
                <a:off x="0" y="6313486"/>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1" name="Google Shape;17;p1"/>
              <p:cNvSpPr/>
              <p:nvPr/>
            </p:nvSpPr>
            <p:spPr>
              <a:xfrm>
                <a:off x="0" y="6113461"/>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12" name="Google Shape;18;p1"/>
              <p:cNvSpPr/>
              <p:nvPr/>
            </p:nvSpPr>
            <p:spPr>
              <a:xfrm>
                <a:off x="0" y="598487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3" name="Google Shape;19;p1"/>
              <p:cNvSpPr/>
              <p:nvPr/>
            </p:nvSpPr>
            <p:spPr>
              <a:xfrm>
                <a:off x="0" y="6280149"/>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4" name="Google Shape;20;p1"/>
              <p:cNvSpPr/>
              <p:nvPr/>
            </p:nvSpPr>
            <p:spPr>
              <a:xfrm>
                <a:off x="0" y="5784849"/>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5" name="Google Shape;21;p1"/>
              <p:cNvSpPr/>
              <p:nvPr/>
            </p:nvSpPr>
            <p:spPr>
              <a:xfrm>
                <a:off x="0" y="587057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16" name="Google Shape;22;p1"/>
              <p:cNvSpPr/>
              <p:nvPr/>
            </p:nvSpPr>
            <p:spPr>
              <a:xfrm>
                <a:off x="0" y="61848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17" name="Google Shape;23;p1"/>
              <p:cNvSpPr/>
              <p:nvPr/>
            </p:nvSpPr>
            <p:spPr>
              <a:xfrm>
                <a:off x="0" y="615156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8" name="Google Shape;24;p1"/>
              <p:cNvSpPr/>
              <p:nvPr/>
            </p:nvSpPr>
            <p:spPr>
              <a:xfrm>
                <a:off x="0" y="550386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19" name="Google Shape;25;p1"/>
              <p:cNvSpPr/>
              <p:nvPr/>
            </p:nvSpPr>
            <p:spPr>
              <a:xfrm>
                <a:off x="0" y="5561011"/>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0" name="Google Shape;26;p1"/>
              <p:cNvSpPr/>
              <p:nvPr/>
            </p:nvSpPr>
            <p:spPr>
              <a:xfrm>
                <a:off x="0" y="56133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1" name="Google Shape;27;p1"/>
              <p:cNvSpPr/>
              <p:nvPr/>
            </p:nvSpPr>
            <p:spPr>
              <a:xfrm>
                <a:off x="0" y="5360986"/>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2" name="Google Shape;28;p1"/>
              <p:cNvSpPr/>
              <p:nvPr/>
            </p:nvSpPr>
            <p:spPr>
              <a:xfrm>
                <a:off x="0" y="5284786"/>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3" name="Google Shape;29;p1"/>
              <p:cNvSpPr/>
              <p:nvPr/>
            </p:nvSpPr>
            <p:spPr>
              <a:xfrm>
                <a:off x="0" y="543242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4" name="Google Shape;30;p1"/>
              <p:cNvSpPr/>
              <p:nvPr/>
            </p:nvSpPr>
            <p:spPr>
              <a:xfrm>
                <a:off x="0" y="46513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25" name="Google Shape;31;p1"/>
              <p:cNvSpPr/>
              <p:nvPr/>
            </p:nvSpPr>
            <p:spPr>
              <a:xfrm>
                <a:off x="0" y="4608511"/>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26" name="Google Shape;32;p1"/>
              <p:cNvSpPr/>
              <p:nvPr/>
            </p:nvSpPr>
            <p:spPr>
              <a:xfrm>
                <a:off x="0" y="52133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27" name="Google Shape;33;p1"/>
              <p:cNvSpPr/>
              <p:nvPr/>
            </p:nvSpPr>
            <p:spPr>
              <a:xfrm>
                <a:off x="0" y="501332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28" name="Google Shape;34;p1"/>
              <p:cNvSpPr/>
              <p:nvPr/>
            </p:nvSpPr>
            <p:spPr>
              <a:xfrm>
                <a:off x="0" y="4884736"/>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29" name="Google Shape;35;p1"/>
              <p:cNvSpPr/>
              <p:nvPr/>
            </p:nvSpPr>
            <p:spPr>
              <a:xfrm>
                <a:off x="0" y="5180011"/>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0" name="Google Shape;36;p1"/>
              <p:cNvSpPr/>
              <p:nvPr/>
            </p:nvSpPr>
            <p:spPr>
              <a:xfrm>
                <a:off x="0" y="4684711"/>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1" name="Google Shape;37;p1"/>
              <p:cNvSpPr/>
              <p:nvPr/>
            </p:nvSpPr>
            <p:spPr>
              <a:xfrm>
                <a:off x="0" y="4770436"/>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2" name="Google Shape;38;p1"/>
              <p:cNvSpPr/>
              <p:nvPr/>
            </p:nvSpPr>
            <p:spPr>
              <a:xfrm>
                <a:off x="0" y="5084761"/>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3" name="Google Shape;39;p1"/>
              <p:cNvSpPr/>
              <p:nvPr/>
            </p:nvSpPr>
            <p:spPr>
              <a:xfrm>
                <a:off x="0" y="505142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4" name="Google Shape;40;p1"/>
              <p:cNvSpPr/>
              <p:nvPr/>
            </p:nvSpPr>
            <p:spPr>
              <a:xfrm>
                <a:off x="0" y="4425949"/>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35" name="Google Shape;41;p1"/>
              <p:cNvSpPr/>
              <p:nvPr/>
            </p:nvSpPr>
            <p:spPr>
              <a:xfrm>
                <a:off x="0" y="42973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6" name="Google Shape;42;p1"/>
              <p:cNvSpPr/>
              <p:nvPr/>
            </p:nvSpPr>
            <p:spPr>
              <a:xfrm>
                <a:off x="0" y="41830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37" name="Google Shape;43;p1"/>
              <p:cNvSpPr/>
              <p:nvPr/>
            </p:nvSpPr>
            <p:spPr>
              <a:xfrm>
                <a:off x="0" y="4497386"/>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38" name="Google Shape;44;p1"/>
              <p:cNvSpPr/>
              <p:nvPr/>
            </p:nvSpPr>
            <p:spPr>
              <a:xfrm>
                <a:off x="0" y="4464049"/>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39" name="Google Shape;45;p1"/>
              <p:cNvSpPr/>
              <p:nvPr/>
            </p:nvSpPr>
            <p:spPr>
              <a:xfrm>
                <a:off x="0" y="398621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40" name="Google Shape;46;p1"/>
              <p:cNvSpPr/>
              <p:nvPr/>
            </p:nvSpPr>
            <p:spPr>
              <a:xfrm>
                <a:off x="0" y="40433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41" name="Google Shape;47;p1"/>
              <p:cNvSpPr/>
              <p:nvPr/>
            </p:nvSpPr>
            <p:spPr>
              <a:xfrm>
                <a:off x="0" y="40957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42" name="Google Shape;48;p1"/>
              <p:cNvSpPr/>
              <p:nvPr/>
            </p:nvSpPr>
            <p:spPr>
              <a:xfrm>
                <a:off x="0" y="384333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43" name="Google Shape;49;p1"/>
              <p:cNvSpPr/>
              <p:nvPr/>
            </p:nvSpPr>
            <p:spPr>
              <a:xfrm>
                <a:off x="0" y="376713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44" name="Google Shape;50;p1"/>
              <p:cNvSpPr/>
              <p:nvPr/>
            </p:nvSpPr>
            <p:spPr>
              <a:xfrm>
                <a:off x="0" y="391477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45" name="Google Shape;51;p1"/>
              <p:cNvSpPr/>
              <p:nvPr/>
            </p:nvSpPr>
            <p:spPr>
              <a:xfrm>
                <a:off x="0" y="36956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46" name="Google Shape;52;p1"/>
              <p:cNvSpPr/>
              <p:nvPr/>
            </p:nvSpPr>
            <p:spPr>
              <a:xfrm>
                <a:off x="0" y="349567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47" name="Google Shape;53;p1"/>
              <p:cNvSpPr/>
              <p:nvPr/>
            </p:nvSpPr>
            <p:spPr>
              <a:xfrm>
                <a:off x="0" y="36623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48" name="Google Shape;54;p1"/>
              <p:cNvSpPr/>
              <p:nvPr/>
            </p:nvSpPr>
            <p:spPr>
              <a:xfrm>
                <a:off x="0" y="35671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49" name="Google Shape;55;p1"/>
              <p:cNvSpPr/>
              <p:nvPr/>
            </p:nvSpPr>
            <p:spPr>
              <a:xfrm>
                <a:off x="0" y="35337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50" name="Google Shape;56;p1"/>
              <p:cNvSpPr/>
              <p:nvPr/>
            </p:nvSpPr>
            <p:spPr>
              <a:xfrm>
                <a:off x="0" y="331311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51" name="Google Shape;57;p1"/>
              <p:cNvSpPr/>
              <p:nvPr/>
            </p:nvSpPr>
            <p:spPr>
              <a:xfrm>
                <a:off x="0" y="33702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52" name="Google Shape;58;p1"/>
              <p:cNvSpPr/>
              <p:nvPr/>
            </p:nvSpPr>
            <p:spPr>
              <a:xfrm>
                <a:off x="0" y="34226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53" name="Google Shape;59;p1"/>
              <p:cNvSpPr/>
              <p:nvPr/>
            </p:nvSpPr>
            <p:spPr>
              <a:xfrm>
                <a:off x="0" y="317023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54" name="Google Shape;60;p1"/>
              <p:cNvSpPr/>
              <p:nvPr/>
            </p:nvSpPr>
            <p:spPr>
              <a:xfrm>
                <a:off x="0" y="309403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55" name="Google Shape;61;p1"/>
              <p:cNvSpPr/>
              <p:nvPr/>
            </p:nvSpPr>
            <p:spPr>
              <a:xfrm>
                <a:off x="0" y="324167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56" name="Google Shape;62;p1"/>
              <p:cNvSpPr/>
              <p:nvPr/>
            </p:nvSpPr>
            <p:spPr>
              <a:xfrm>
                <a:off x="0" y="246062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57" name="Google Shape;63;p1"/>
              <p:cNvSpPr/>
              <p:nvPr/>
            </p:nvSpPr>
            <p:spPr>
              <a:xfrm>
                <a:off x="0" y="24177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58" name="Google Shape;64;p1"/>
              <p:cNvSpPr/>
              <p:nvPr/>
            </p:nvSpPr>
            <p:spPr>
              <a:xfrm>
                <a:off x="0" y="30225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59" name="Google Shape;65;p1"/>
              <p:cNvSpPr/>
              <p:nvPr/>
            </p:nvSpPr>
            <p:spPr>
              <a:xfrm>
                <a:off x="0" y="2822574"/>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60" name="Google Shape;66;p1"/>
              <p:cNvSpPr/>
              <p:nvPr/>
            </p:nvSpPr>
            <p:spPr>
              <a:xfrm>
                <a:off x="0" y="269398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61" name="Google Shape;67;p1"/>
              <p:cNvSpPr/>
              <p:nvPr/>
            </p:nvSpPr>
            <p:spPr>
              <a:xfrm>
                <a:off x="0" y="29892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62" name="Google Shape;68;p1"/>
              <p:cNvSpPr/>
              <p:nvPr/>
            </p:nvSpPr>
            <p:spPr>
              <a:xfrm>
                <a:off x="0" y="24939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63" name="Google Shape;69;p1"/>
              <p:cNvSpPr/>
              <p:nvPr/>
            </p:nvSpPr>
            <p:spPr>
              <a:xfrm>
                <a:off x="0" y="257968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64" name="Google Shape;70;p1"/>
              <p:cNvSpPr/>
              <p:nvPr/>
            </p:nvSpPr>
            <p:spPr>
              <a:xfrm>
                <a:off x="0" y="28940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65" name="Google Shape;71;p1"/>
              <p:cNvSpPr/>
              <p:nvPr/>
            </p:nvSpPr>
            <p:spPr>
              <a:xfrm>
                <a:off x="0" y="28606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66" name="Google Shape;72;p1"/>
              <p:cNvSpPr/>
              <p:nvPr/>
            </p:nvSpPr>
            <p:spPr>
              <a:xfrm>
                <a:off x="0" y="2212974"/>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67" name="Google Shape;73;p1"/>
              <p:cNvSpPr/>
              <p:nvPr/>
            </p:nvSpPr>
            <p:spPr>
              <a:xfrm>
                <a:off x="0" y="2270124"/>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68" name="Google Shape;74;p1"/>
              <p:cNvSpPr/>
              <p:nvPr/>
            </p:nvSpPr>
            <p:spPr>
              <a:xfrm>
                <a:off x="0" y="23225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69" name="Google Shape;75;p1"/>
              <p:cNvSpPr/>
              <p:nvPr/>
            </p:nvSpPr>
            <p:spPr>
              <a:xfrm>
                <a:off x="0" y="2070099"/>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70" name="Google Shape;76;p1"/>
              <p:cNvSpPr/>
              <p:nvPr/>
            </p:nvSpPr>
            <p:spPr>
              <a:xfrm>
                <a:off x="0" y="2141537"/>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71" name="Google Shape;77;p1"/>
              <p:cNvSpPr/>
              <p:nvPr/>
            </p:nvSpPr>
            <p:spPr>
              <a:xfrm>
                <a:off x="0" y="1544637"/>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72" name="Google Shape;78;p1"/>
              <p:cNvSpPr/>
              <p:nvPr/>
            </p:nvSpPr>
            <p:spPr>
              <a:xfrm>
                <a:off x="0" y="1501774"/>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73" name="Google Shape;79;p1"/>
              <p:cNvSpPr/>
              <p:nvPr/>
            </p:nvSpPr>
            <p:spPr>
              <a:xfrm>
                <a:off x="0" y="190658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74" name="Google Shape;80;p1"/>
              <p:cNvSpPr/>
              <p:nvPr/>
            </p:nvSpPr>
            <p:spPr>
              <a:xfrm>
                <a:off x="0" y="1777999"/>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75" name="Google Shape;81;p1"/>
              <p:cNvSpPr/>
              <p:nvPr/>
            </p:nvSpPr>
            <p:spPr>
              <a:xfrm>
                <a:off x="0" y="157797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76" name="Google Shape;82;p1"/>
              <p:cNvSpPr/>
              <p:nvPr/>
            </p:nvSpPr>
            <p:spPr>
              <a:xfrm>
                <a:off x="0" y="1663699"/>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77" name="Google Shape;83;p1"/>
              <p:cNvSpPr/>
              <p:nvPr/>
            </p:nvSpPr>
            <p:spPr>
              <a:xfrm>
                <a:off x="0" y="197802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78" name="Google Shape;84;p1"/>
              <p:cNvSpPr/>
              <p:nvPr/>
            </p:nvSpPr>
            <p:spPr>
              <a:xfrm>
                <a:off x="0" y="1944687"/>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79" name="Google Shape;85;p1"/>
              <p:cNvSpPr/>
              <p:nvPr/>
            </p:nvSpPr>
            <p:spPr>
              <a:xfrm>
                <a:off x="0" y="1296987"/>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80" name="Google Shape;86;p1"/>
              <p:cNvSpPr/>
              <p:nvPr/>
            </p:nvSpPr>
            <p:spPr>
              <a:xfrm>
                <a:off x="0" y="1354137"/>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81" name="Google Shape;87;p1"/>
              <p:cNvSpPr/>
              <p:nvPr/>
            </p:nvSpPr>
            <p:spPr>
              <a:xfrm>
                <a:off x="0" y="140652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82" name="Google Shape;88;p1"/>
              <p:cNvSpPr/>
              <p:nvPr/>
            </p:nvSpPr>
            <p:spPr>
              <a:xfrm>
                <a:off x="0" y="1154112"/>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83" name="Google Shape;89;p1"/>
              <p:cNvSpPr/>
              <p:nvPr/>
            </p:nvSpPr>
            <p:spPr>
              <a:xfrm>
                <a:off x="0" y="12255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84" name="Google Shape;90;p1"/>
              <p:cNvSpPr/>
              <p:nvPr/>
            </p:nvSpPr>
            <p:spPr>
              <a:xfrm>
                <a:off x="0" y="10715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85" name="Google Shape;91;p1"/>
              <p:cNvSpPr/>
              <p:nvPr/>
            </p:nvSpPr>
            <p:spPr>
              <a:xfrm>
                <a:off x="0" y="957262"/>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86" name="Google Shape;92;p1"/>
              <p:cNvSpPr/>
              <p:nvPr/>
            </p:nvSpPr>
            <p:spPr>
              <a:xfrm>
                <a:off x="0" y="76041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87" name="Google Shape;93;p1"/>
              <p:cNvSpPr/>
              <p:nvPr/>
            </p:nvSpPr>
            <p:spPr>
              <a:xfrm>
                <a:off x="0" y="81756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88" name="Google Shape;94;p1"/>
              <p:cNvSpPr/>
              <p:nvPr/>
            </p:nvSpPr>
            <p:spPr>
              <a:xfrm>
                <a:off x="0" y="86994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89" name="Google Shape;95;p1"/>
              <p:cNvSpPr/>
              <p:nvPr/>
            </p:nvSpPr>
            <p:spPr>
              <a:xfrm>
                <a:off x="0" y="617537"/>
                <a:ext cx="863601" cy="1"/>
              </a:xfrm>
              <a:prstGeom prst="line">
                <a:avLst/>
              </a:prstGeom>
              <a:noFill/>
              <a:ln w="28575" cap="flat">
                <a:solidFill>
                  <a:srgbClr val="E3E2C7"/>
                </a:solidFill>
                <a:prstDash val="solid"/>
                <a:round/>
              </a:ln>
              <a:effectLst/>
            </p:spPr>
            <p:txBody>
              <a:bodyPr wrap="square" lIns="45719" tIns="45719" rIns="45719" bIns="45719" numCol="1" anchor="t">
                <a:noAutofit/>
              </a:bodyPr>
              <a:lstStyle/>
              <a:p>
                <a:endParaRPr/>
              </a:p>
            </p:txBody>
          </p:sp>
          <p:sp>
            <p:nvSpPr>
              <p:cNvPr id="90" name="Google Shape;96;p1"/>
              <p:cNvSpPr/>
              <p:nvPr/>
            </p:nvSpPr>
            <p:spPr>
              <a:xfrm>
                <a:off x="0" y="541337"/>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91" name="Google Shape;97;p1"/>
              <p:cNvSpPr/>
              <p:nvPr/>
            </p:nvSpPr>
            <p:spPr>
              <a:xfrm>
                <a:off x="0" y="688974"/>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92" name="Google Shape;98;p1"/>
              <p:cNvSpPr/>
              <p:nvPr/>
            </p:nvSpPr>
            <p:spPr>
              <a:xfrm>
                <a:off x="0" y="469899"/>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93" name="Google Shape;99;p1"/>
              <p:cNvSpPr/>
              <p:nvPr/>
            </p:nvSpPr>
            <p:spPr>
              <a:xfrm>
                <a:off x="0" y="4365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94" name="Google Shape;100;p1"/>
              <p:cNvSpPr/>
              <p:nvPr/>
            </p:nvSpPr>
            <p:spPr>
              <a:xfrm>
                <a:off x="0" y="341312"/>
                <a:ext cx="863601" cy="1"/>
              </a:xfrm>
              <a:prstGeom prst="line">
                <a:avLst/>
              </a:prstGeom>
              <a:noFill/>
              <a:ln w="19050" cap="flat">
                <a:solidFill>
                  <a:srgbClr val="E3E2C7"/>
                </a:solidFill>
                <a:prstDash val="solid"/>
                <a:round/>
              </a:ln>
              <a:effectLst/>
            </p:spPr>
            <p:txBody>
              <a:bodyPr wrap="square" lIns="45719" tIns="45719" rIns="45719" bIns="45719" numCol="1" anchor="t">
                <a:noAutofit/>
              </a:bodyPr>
              <a:lstStyle/>
              <a:p>
                <a:endParaRPr/>
              </a:p>
            </p:txBody>
          </p:sp>
          <p:sp>
            <p:nvSpPr>
              <p:cNvPr id="95" name="Google Shape;101;p1"/>
              <p:cNvSpPr/>
              <p:nvPr/>
            </p:nvSpPr>
            <p:spPr>
              <a:xfrm>
                <a:off x="0" y="42862"/>
                <a:ext cx="863601" cy="1"/>
              </a:xfrm>
              <a:prstGeom prst="line">
                <a:avLst/>
              </a:prstGeom>
              <a:noFill/>
              <a:ln w="9525" cap="flat">
                <a:solidFill>
                  <a:srgbClr val="E3E2C7"/>
                </a:solidFill>
                <a:prstDash val="solid"/>
                <a:round/>
              </a:ln>
              <a:effectLst/>
            </p:spPr>
            <p:txBody>
              <a:bodyPr wrap="square" lIns="45719" tIns="45719" rIns="45719" bIns="45719" numCol="1" anchor="t">
                <a:noAutofit/>
              </a:bodyPr>
              <a:lstStyle/>
              <a:p>
                <a:endParaRPr/>
              </a:p>
            </p:txBody>
          </p:sp>
          <p:sp>
            <p:nvSpPr>
              <p:cNvPr id="96" name="Google Shape;102;p1"/>
              <p:cNvSpPr/>
              <p:nvPr/>
            </p:nvSpPr>
            <p:spPr>
              <a:xfrm>
                <a:off x="0" y="0"/>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sp>
            <p:nvSpPr>
              <p:cNvPr id="97" name="Google Shape;103;p1"/>
              <p:cNvSpPr/>
              <p:nvPr/>
            </p:nvSpPr>
            <p:spPr>
              <a:xfrm>
                <a:off x="0" y="76200"/>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98" name="Google Shape;104;p1"/>
              <p:cNvSpPr/>
              <p:nvPr/>
            </p:nvSpPr>
            <p:spPr>
              <a:xfrm>
                <a:off x="0" y="161924"/>
                <a:ext cx="863601" cy="1"/>
              </a:xfrm>
              <a:prstGeom prst="line">
                <a:avLst/>
              </a:prstGeom>
              <a:noFill/>
              <a:ln w="12700" cap="flat">
                <a:solidFill>
                  <a:srgbClr val="E3E2C7"/>
                </a:solidFill>
                <a:prstDash val="solid"/>
                <a:round/>
              </a:ln>
              <a:effectLst/>
            </p:spPr>
            <p:txBody>
              <a:bodyPr wrap="square" lIns="45719" tIns="45719" rIns="45719" bIns="45719" numCol="1" anchor="t">
                <a:noAutofit/>
              </a:bodyPr>
              <a:lstStyle/>
              <a:p>
                <a:endParaRPr/>
              </a:p>
            </p:txBody>
          </p:sp>
          <p:sp>
            <p:nvSpPr>
              <p:cNvPr id="99" name="Google Shape;105;p1"/>
              <p:cNvSpPr/>
              <p:nvPr/>
            </p:nvSpPr>
            <p:spPr>
              <a:xfrm>
                <a:off x="0" y="252412"/>
                <a:ext cx="863601" cy="1"/>
              </a:xfrm>
              <a:prstGeom prst="line">
                <a:avLst/>
              </a:prstGeom>
              <a:noFill/>
              <a:ln w="38100" cap="flat">
                <a:solidFill>
                  <a:srgbClr val="E3E2C7"/>
                </a:solidFill>
                <a:prstDash val="solid"/>
                <a:round/>
              </a:ln>
              <a:effectLst/>
            </p:spPr>
            <p:txBody>
              <a:bodyPr wrap="square" lIns="45719" tIns="45719" rIns="45719" bIns="45719" numCol="1" anchor="t">
                <a:noAutofit/>
              </a:bodyPr>
              <a:lstStyle/>
              <a:p>
                <a:endParaRPr/>
              </a:p>
            </p:txBody>
          </p:sp>
        </p:grpSp>
        <p:grpSp>
          <p:nvGrpSpPr>
            <p:cNvPr id="103" name="Google Shape;106;p1"/>
            <p:cNvGrpSpPr/>
            <p:nvPr/>
          </p:nvGrpSpPr>
          <p:grpSpPr>
            <a:xfrm>
              <a:off x="1828800" y="484187"/>
              <a:ext cx="7562851" cy="1281113"/>
              <a:chOff x="0" y="0"/>
              <a:chExt cx="7562850" cy="1281111"/>
            </a:xfrm>
          </p:grpSpPr>
          <p:sp>
            <p:nvSpPr>
              <p:cNvPr id="101" name="Google Shape;108;p1"/>
              <p:cNvSpPr/>
              <p:nvPr/>
            </p:nvSpPr>
            <p:spPr>
              <a:xfrm>
                <a:off x="-1" y="0"/>
                <a:ext cx="7550151" cy="77788"/>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sz="2400">
                    <a:latin typeface="Times New Roman"/>
                    <a:ea typeface="Times New Roman"/>
                    <a:cs typeface="Times New Roman"/>
                    <a:sym typeface="Times New Roman"/>
                  </a:defRPr>
                </a:pPr>
                <a:endParaRPr/>
              </a:p>
            </p:txBody>
          </p:sp>
          <p:sp>
            <p:nvSpPr>
              <p:cNvPr id="102" name="Google Shape;110;p1"/>
              <p:cNvSpPr/>
              <p:nvPr/>
            </p:nvSpPr>
            <p:spPr>
              <a:xfrm>
                <a:off x="12700" y="1203324"/>
                <a:ext cx="7550151" cy="77788"/>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sz="2400">
                    <a:latin typeface="Times New Roman"/>
                    <a:ea typeface="Times New Roman"/>
                    <a:cs typeface="Times New Roman"/>
                    <a:sym typeface="Times New Roman"/>
                  </a:defRPr>
                </a:pPr>
                <a:endParaRPr/>
              </a:p>
            </p:txBody>
          </p:sp>
        </p:grpSp>
      </p:grpSp>
      <p:pic>
        <p:nvPicPr>
          <p:cNvPr id="105" name="Picture 9" descr="Picture 9"/>
          <p:cNvPicPr>
            <a:picLocks noChangeAspect="1"/>
          </p:cNvPicPr>
          <p:nvPr/>
        </p:nvPicPr>
        <p:blipFill>
          <a:blip r:embed="rId15"/>
          <a:stretch>
            <a:fillRect/>
          </a:stretch>
        </p:blipFill>
        <p:spPr>
          <a:xfrm>
            <a:off x="73025" y="33337"/>
            <a:ext cx="1603375" cy="1474789"/>
          </a:xfrm>
          <a:prstGeom prst="rect">
            <a:avLst/>
          </a:prstGeom>
          <a:ln w="12700">
            <a:miter lim="400000"/>
          </a:ln>
        </p:spPr>
      </p:pic>
      <p:sp>
        <p:nvSpPr>
          <p:cNvPr id="106" name="Title Text"/>
          <p:cNvSpPr txBox="1">
            <a:spLocks noGrp="1"/>
          </p:cNvSpPr>
          <p:nvPr>
            <p:ph type="title"/>
          </p:nvPr>
        </p:nvSpPr>
        <p:spPr>
          <a:xfrm>
            <a:off x="1828800" y="609600"/>
            <a:ext cx="9838267" cy="1143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p>
            <a:r>
              <a:t>Title Text</a:t>
            </a:r>
          </a:p>
        </p:txBody>
      </p:sp>
      <p:sp>
        <p:nvSpPr>
          <p:cNvPr id="107"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xfrm>
            <a:off x="11429617" y="6547140"/>
            <a:ext cx="281901" cy="287048"/>
          </a:xfrm>
          <a:prstGeom prst="rect">
            <a:avLst/>
          </a:prstGeom>
          <a:ln w="12700">
            <a:miter lim="400000"/>
          </a:ln>
        </p:spPr>
        <p:txBody>
          <a:bodyPr wrap="none" lIns="45699" tIns="45699" rIns="45699" bIns="45699" anchor="b">
            <a:spAutoFit/>
          </a:bodyPr>
          <a:lstStyle>
            <a:lvl1pPr algn="r">
              <a:defRPr>
                <a:solidFill>
                  <a:srgbClr val="800000"/>
                </a:solidFill>
                <a:latin typeface="Times New Roman"/>
                <a:ea typeface="Times New Roman"/>
                <a:cs typeface="Times New Roman"/>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1pPr>
      <a:lvl2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2pPr>
      <a:lvl3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3pPr>
      <a:lvl4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4pPr>
      <a:lvl5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5pPr>
      <a:lvl6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6pPr>
      <a:lvl7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7pPr>
      <a:lvl8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8pPr>
      <a:lvl9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9pPr>
    </p:titleStyle>
    <p:bodyStyle>
      <a:lvl1pPr marL="457200" marR="0" indent="-431800"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1pPr>
      <a:lvl2pPr marL="961027" marR="0" indent="-373017"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2pPr>
      <a:lvl3pPr marL="1480820" marR="0" indent="-436880"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3pPr>
      <a:lvl4pPr marL="2030729" marR="0" indent="-538479"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4pPr>
      <a:lvl5pPr marL="2534919" marR="0" indent="-568958"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5pPr>
      <a:lvl6pPr marL="3009900" marR="0" indent="-609600"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6pPr>
      <a:lvl7pPr marL="3467100" marR="0" indent="-609600"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7pPr>
      <a:lvl8pPr marL="3924300" marR="0" indent="-609600"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8pPr>
      <a:lvl9pPr marL="4381500" marR="0" indent="-609600" algn="l" defTabSz="914400" rtl="0" latinLnBrk="0">
        <a:lnSpc>
          <a:spcPct val="100000"/>
        </a:lnSpc>
        <a:spcBef>
          <a:spcPts val="600"/>
        </a:spcBef>
        <a:spcAft>
          <a:spcPts val="0"/>
        </a:spcAft>
        <a:buClr>
          <a:schemeClr val="accent2"/>
        </a:buClr>
        <a:buSzPts val="3200"/>
        <a:buFont typeface="Helvetica"/>
        <a:buChar char="•"/>
        <a:tabLst/>
        <a:defRPr sz="3200" b="0" i="0" u="none" strike="noStrike" cap="none" spc="0" baseline="0">
          <a:solidFill>
            <a:schemeClr val="accent2"/>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1pPr>
      <a:lvl2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2pPr>
      <a:lvl3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3pPr>
      <a:lvl4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4pPr>
      <a:lvl5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oogle Shape;292;p13"/>
          <p:cNvGrpSpPr/>
          <p:nvPr/>
        </p:nvGrpSpPr>
        <p:grpSpPr>
          <a:xfrm>
            <a:off x="2414298" y="2076709"/>
            <a:ext cx="9087571" cy="1047632"/>
            <a:chOff x="0" y="0"/>
            <a:chExt cx="9087569" cy="1047631"/>
          </a:xfrm>
        </p:grpSpPr>
        <p:sp>
          <p:nvSpPr>
            <p:cNvPr id="423" name="Rectangle"/>
            <p:cNvSpPr/>
            <p:nvPr/>
          </p:nvSpPr>
          <p:spPr>
            <a:xfrm>
              <a:off x="-1" y="-1"/>
              <a:ext cx="9087571" cy="1047633"/>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lnSpc>
                  <a:spcPct val="85000"/>
                </a:lnSpc>
                <a:defRPr sz="4000" b="1">
                  <a:latin typeface="Times New Roman"/>
                  <a:ea typeface="Times New Roman"/>
                  <a:cs typeface="Times New Roman"/>
                  <a:sym typeface="Times New Roman"/>
                </a:defRPr>
              </a:pPr>
              <a:endParaRPr/>
            </a:p>
          </p:txBody>
        </p:sp>
        <p:sp>
          <p:nvSpPr>
            <p:cNvPr id="424" name="&lt; Project Name&gt;"/>
            <p:cNvSpPr txBox="1"/>
            <p:nvPr/>
          </p:nvSpPr>
          <p:spPr>
            <a:xfrm>
              <a:off x="45724" y="-1"/>
              <a:ext cx="8996121" cy="10476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normAutofit/>
            </a:bodyPr>
            <a:lstStyle>
              <a:lvl1pPr algn="ctr">
                <a:lnSpc>
                  <a:spcPct val="85000"/>
                </a:lnSpc>
                <a:defRPr sz="4000" b="1">
                  <a:latin typeface="Times New Roman"/>
                  <a:ea typeface="Times New Roman"/>
                  <a:cs typeface="Times New Roman"/>
                  <a:sym typeface="Times New Roman"/>
                </a:defRPr>
              </a:lvl1pPr>
            </a:lstStyle>
            <a:p>
              <a:r>
                <a:rPr lang="en-IN" dirty="0"/>
                <a:t>Blockchain Based Voting System</a:t>
              </a:r>
              <a:endParaRPr dirty="0"/>
            </a:p>
          </p:txBody>
        </p:sp>
      </p:grpSp>
      <p:sp>
        <p:nvSpPr>
          <p:cNvPr id="426" name="Google Shape;293;p13"/>
          <p:cNvSpPr txBox="1"/>
          <p:nvPr/>
        </p:nvSpPr>
        <p:spPr>
          <a:xfrm>
            <a:off x="2649738" y="3256998"/>
            <a:ext cx="7627765" cy="9386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2500">
                <a:latin typeface="Times New Roman"/>
                <a:ea typeface="Times New Roman"/>
                <a:cs typeface="Times New Roman"/>
                <a:sym typeface="Times New Roman"/>
              </a:defRPr>
            </a:pPr>
            <a:r>
              <a:rPr dirty="0"/>
              <a:t>Project Domain:</a:t>
            </a:r>
            <a:r>
              <a:rPr lang="en-IN" dirty="0"/>
              <a:t> Blockchain Based Voting System</a:t>
            </a:r>
            <a:endParaRPr sz="3200" dirty="0"/>
          </a:p>
          <a:p>
            <a:pPr>
              <a:spcBef>
                <a:spcPts val="600"/>
              </a:spcBef>
              <a:defRPr sz="2500">
                <a:latin typeface="Times New Roman"/>
                <a:ea typeface="Times New Roman"/>
                <a:cs typeface="Times New Roman"/>
                <a:sym typeface="Times New Roman"/>
              </a:defRPr>
            </a:pPr>
            <a:r>
              <a:rPr dirty="0"/>
              <a:t>Project Group No:</a:t>
            </a:r>
            <a:r>
              <a:rPr lang="en-IN" dirty="0"/>
              <a:t> 22</a:t>
            </a:r>
            <a:endParaRPr dirty="0"/>
          </a:p>
        </p:txBody>
      </p:sp>
      <p:grpSp>
        <p:nvGrpSpPr>
          <p:cNvPr id="429" name="Google Shape;295;p13"/>
          <p:cNvGrpSpPr/>
          <p:nvPr/>
        </p:nvGrpSpPr>
        <p:grpSpPr>
          <a:xfrm>
            <a:off x="1630261" y="156991"/>
            <a:ext cx="10149387" cy="1078172"/>
            <a:chOff x="0" y="0"/>
            <a:chExt cx="10149385" cy="1078171"/>
          </a:xfrm>
        </p:grpSpPr>
        <p:sp>
          <p:nvSpPr>
            <p:cNvPr id="427" name="Rectangle"/>
            <p:cNvSpPr/>
            <p:nvPr/>
          </p:nvSpPr>
          <p:spPr>
            <a:xfrm>
              <a:off x="0" y="0"/>
              <a:ext cx="10149386" cy="1078172"/>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lnSpc>
                  <a:spcPct val="85000"/>
                </a:lnSpc>
                <a:defRPr>
                  <a:solidFill>
                    <a:srgbClr val="000000"/>
                  </a:solidFill>
                </a:defRPr>
              </a:pPr>
              <a:endParaRPr/>
            </a:p>
          </p:txBody>
        </p:sp>
        <p:sp>
          <p:nvSpPr>
            <p:cNvPr id="428" name="KRISHNA ENGINEERING, Ghaziabad, UP…"/>
            <p:cNvSpPr txBox="1"/>
            <p:nvPr/>
          </p:nvSpPr>
          <p:spPr>
            <a:xfrm>
              <a:off x="45725" y="0"/>
              <a:ext cx="10057936" cy="10781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normAutofit/>
            </a:bodyPr>
            <a:lstStyle/>
            <a:p>
              <a:pPr algn="ctr">
                <a:lnSpc>
                  <a:spcPct val="85000"/>
                </a:lnSpc>
                <a:defRPr sz="3200">
                  <a:solidFill>
                    <a:srgbClr val="004186"/>
                  </a:solidFill>
                  <a:latin typeface="Times New Roman"/>
                  <a:ea typeface="Times New Roman"/>
                  <a:cs typeface="Times New Roman"/>
                  <a:sym typeface="Times New Roman"/>
                </a:defRPr>
              </a:pPr>
              <a:r>
                <a:t>KRISHNA ENGINEERING, Ghaziabad, UP</a:t>
              </a:r>
              <a:endParaRPr>
                <a:solidFill>
                  <a:srgbClr val="000000"/>
                </a:solidFill>
              </a:endParaRPr>
            </a:p>
            <a:p>
              <a:pPr algn="ctr">
                <a:lnSpc>
                  <a:spcPct val="85000"/>
                </a:lnSpc>
                <a:defRPr sz="2800" b="1">
                  <a:solidFill>
                    <a:srgbClr val="C00000"/>
                  </a:solidFill>
                  <a:latin typeface="Times New Roman"/>
                  <a:ea typeface="Times New Roman"/>
                  <a:cs typeface="Times New Roman"/>
                  <a:sym typeface="Times New Roman"/>
                </a:defRPr>
              </a:pPr>
              <a:r>
                <a:t>Department of Information Technology</a:t>
              </a:r>
            </a:p>
          </p:txBody>
        </p:sp>
      </p:grpSp>
      <p:sp>
        <p:nvSpPr>
          <p:cNvPr id="430" name="Google Shape;297;p13"/>
          <p:cNvSpPr txBox="1"/>
          <p:nvPr/>
        </p:nvSpPr>
        <p:spPr>
          <a:xfrm>
            <a:off x="2182242" y="1301491"/>
            <a:ext cx="9551681" cy="5231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2800" b="1">
                <a:latin typeface="Times New Roman"/>
                <a:ea typeface="Times New Roman"/>
                <a:cs typeface="Times New Roman"/>
                <a:sym typeface="Times New Roman"/>
              </a:defRPr>
            </a:lvl1pPr>
          </a:lstStyle>
          <a:p>
            <a:r>
              <a:rPr dirty="0"/>
              <a:t>Project Presentation (VIII Sem), Session 202</a:t>
            </a:r>
            <a:r>
              <a:rPr lang="en-IN" dirty="0"/>
              <a:t>3</a:t>
            </a:r>
            <a:r>
              <a:rPr dirty="0"/>
              <a:t>-2</a:t>
            </a:r>
            <a:r>
              <a:rPr lang="en-IN" dirty="0"/>
              <a:t>4</a:t>
            </a:r>
            <a:endParaRPr dirty="0"/>
          </a:p>
        </p:txBody>
      </p:sp>
      <p:graphicFrame>
        <p:nvGraphicFramePr>
          <p:cNvPr id="431" name="Table 15"/>
          <p:cNvGraphicFramePr/>
          <p:nvPr>
            <p:extLst>
              <p:ext uri="{D42A27DB-BD31-4B8C-83A1-F6EECF244321}">
                <p14:modId xmlns:p14="http://schemas.microsoft.com/office/powerpoint/2010/main" val="339285755"/>
              </p:ext>
            </p:extLst>
          </p:nvPr>
        </p:nvGraphicFramePr>
        <p:xfrm>
          <a:off x="2136517" y="4399998"/>
          <a:ext cx="9866026" cy="1920240"/>
        </p:xfrm>
        <a:graphic>
          <a:graphicData uri="http://schemas.openxmlformats.org/drawingml/2006/table">
            <a:tbl>
              <a:tblPr bandRow="1">
                <a:tableStyleId>{4C3C2611-4C71-4FC5-86AE-919BDF0F9419}</a:tableStyleId>
              </a:tblPr>
              <a:tblGrid>
                <a:gridCol w="3775321">
                  <a:extLst>
                    <a:ext uri="{9D8B030D-6E8A-4147-A177-3AD203B41FA5}">
                      <a16:colId xmlns:a16="http://schemas.microsoft.com/office/drawing/2014/main" val="20000"/>
                    </a:ext>
                  </a:extLst>
                </a:gridCol>
                <a:gridCol w="6090705">
                  <a:extLst>
                    <a:ext uri="{9D8B030D-6E8A-4147-A177-3AD203B41FA5}">
                      <a16:colId xmlns:a16="http://schemas.microsoft.com/office/drawing/2014/main" val="20001"/>
                    </a:ext>
                  </a:extLst>
                </a:gridCol>
              </a:tblGrid>
              <a:tr h="1513869">
                <a:tc>
                  <a:txBody>
                    <a:bodyPr/>
                    <a:lstStyle/>
                    <a:p>
                      <a:pPr algn="ctr">
                        <a:defRPr sz="2000">
                          <a:latin typeface="Times New Roman"/>
                          <a:ea typeface="Times New Roman"/>
                          <a:cs typeface="Times New Roman"/>
                        </a:defRPr>
                      </a:pPr>
                      <a:endParaRPr dirty="0"/>
                    </a:p>
                    <a:p>
                      <a:pPr algn="ctr">
                        <a:defRPr sz="2000">
                          <a:latin typeface="Times New Roman"/>
                          <a:ea typeface="Times New Roman"/>
                          <a:cs typeface="Times New Roman"/>
                        </a:defRPr>
                      </a:pPr>
                      <a:endParaRPr dirty="0"/>
                    </a:p>
                    <a:p>
                      <a:pPr algn="ctr">
                        <a:defRPr sz="2000">
                          <a:latin typeface="Times New Roman"/>
                          <a:ea typeface="Times New Roman"/>
                          <a:cs typeface="Times New Roman"/>
                        </a:defRPr>
                      </a:pPr>
                      <a:r>
                        <a:rPr dirty="0"/>
                        <a:t>Project Guide: </a:t>
                      </a:r>
                      <a:endParaRPr b="1" dirty="0">
                        <a:solidFill>
                          <a:schemeClr val="accent3">
                            <a:lumOff val="44000"/>
                          </a:schemeClr>
                        </a:solidFill>
                        <a:latin typeface="+mn-lt"/>
                        <a:ea typeface="+mn-ea"/>
                        <a:cs typeface="+mn-cs"/>
                        <a:sym typeface="Arial"/>
                      </a:endParaRPr>
                    </a:p>
                    <a:p>
                      <a:pPr algn="ctr">
                        <a:defRPr sz="2000">
                          <a:latin typeface="Times New Roman"/>
                          <a:ea typeface="Times New Roman"/>
                          <a:cs typeface="Times New Roman"/>
                        </a:defRPr>
                      </a:pPr>
                      <a:r>
                        <a:rPr lang="en-IN" dirty="0"/>
                        <a:t>Asst. Prof. </a:t>
                      </a:r>
                      <a:r>
                        <a:rPr lang="en-IN" dirty="0" err="1"/>
                        <a:t>Dr.</a:t>
                      </a:r>
                      <a:r>
                        <a:rPr lang="en-IN" dirty="0"/>
                        <a:t> Pratibha Singh</a:t>
                      </a:r>
                      <a:endParaRPr dirty="0"/>
                    </a:p>
                  </a:txBody>
                  <a:tcPr marL="45720" marR="45720" horzOverflow="overflow"/>
                </a:tc>
                <a:tc>
                  <a:txBody>
                    <a:bodyPr/>
                    <a:lstStyle/>
                    <a:p>
                      <a:pPr algn="ctr">
                        <a:defRPr sz="2000">
                          <a:latin typeface="Times New Roman"/>
                          <a:ea typeface="Times New Roman"/>
                          <a:cs typeface="Times New Roman"/>
                        </a:defRPr>
                      </a:pPr>
                      <a:r>
                        <a:rPr dirty="0"/>
                        <a:t>TEAM MEMBERS: </a:t>
                      </a:r>
                      <a:endParaRPr b="1" dirty="0">
                        <a:solidFill>
                          <a:schemeClr val="accent3">
                            <a:lumOff val="44000"/>
                          </a:schemeClr>
                        </a:solidFill>
                        <a:latin typeface="+mn-lt"/>
                        <a:ea typeface="+mn-ea"/>
                        <a:cs typeface="+mn-cs"/>
                        <a:sym typeface="Arial"/>
                      </a:endParaRPr>
                    </a:p>
                    <a:p>
                      <a:pPr algn="ctr">
                        <a:defRPr sz="2000">
                          <a:latin typeface="Times New Roman"/>
                          <a:ea typeface="Times New Roman"/>
                          <a:cs typeface="Times New Roman"/>
                        </a:defRPr>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Amit Bhandari </a:t>
                      </a:r>
                      <a:r>
                        <a:rP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2001610030012</a:t>
                      </a:r>
                      <a:r>
                        <a:rPr dirty="0">
                          <a:latin typeface="Times New Roman" panose="02020603050405020304" pitchFamily="18" charset="0"/>
                          <a:cs typeface="Times New Roman" panose="02020603050405020304" pitchFamily="18" charset="0"/>
                        </a:rPr>
                        <a:t>)</a:t>
                      </a:r>
                      <a:endParaRPr b="1" dirty="0">
                        <a:solidFill>
                          <a:schemeClr val="accent3">
                            <a:lumOff val="44000"/>
                          </a:schemeClr>
                        </a:solidFill>
                        <a:latin typeface="Times New Roman" panose="02020603050405020304" pitchFamily="18" charset="0"/>
                        <a:ea typeface="+mn-ea"/>
                        <a:cs typeface="Times New Roman" panose="02020603050405020304" pitchFamily="18" charset="0"/>
                        <a:sym typeface="Arial"/>
                      </a:endParaRPr>
                    </a:p>
                    <a:p>
                      <a:pPr algn="ctr">
                        <a:defRPr sz="2000">
                          <a:latin typeface="Times New Roman"/>
                          <a:ea typeface="Times New Roman"/>
                          <a:cs typeface="Times New Roman"/>
                        </a:defRPr>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Aditya Srivastava (2001610030008)</a:t>
                      </a:r>
                    </a:p>
                    <a:p>
                      <a:pPr algn="ctr">
                        <a:defRPr sz="2000">
                          <a:latin typeface="Times New Roman"/>
                          <a:ea typeface="Times New Roman"/>
                          <a:cs typeface="Times New Roman"/>
                        </a:defRPr>
                      </a:pPr>
                      <a:r>
                        <a:rPr lang="en-IN" dirty="0">
                          <a:latin typeface="Times New Roman" panose="02020603050405020304" pitchFamily="18" charset="0"/>
                          <a:cs typeface="Times New Roman" panose="02020603050405020304" pitchFamily="18" charset="0"/>
                        </a:rPr>
                        <a:t>Ravi Kumar (2001610030057)</a:t>
                      </a:r>
                    </a:p>
                    <a:p>
                      <a:pPr marL="0" marR="0" lvl="0" indent="0" algn="ctr" defTabSz="914400" rtl="0" eaLnBrk="1" fontAlgn="auto" latinLnBrk="0" hangingPunct="1">
                        <a:lnSpc>
                          <a:spcPct val="100000"/>
                        </a:lnSpc>
                        <a:spcBef>
                          <a:spcPts val="0"/>
                        </a:spcBef>
                        <a:spcAft>
                          <a:spcPts val="0"/>
                        </a:spcAft>
                        <a:buClrTx/>
                        <a:buSzTx/>
                        <a:buFontTx/>
                        <a:buNone/>
                        <a:tabLst/>
                        <a:defRPr sz="2000">
                          <a:latin typeface="Times New Roman"/>
                          <a:ea typeface="Times New Roman"/>
                          <a:cs typeface="Times New Roman"/>
                        </a:defRPr>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Abhay Gupta </a:t>
                      </a:r>
                      <a:r>
                        <a:rPr lang="en-IN" dirty="0"/>
                        <a:t>(2001610030004)</a:t>
                      </a:r>
                    </a:p>
                    <a:p>
                      <a:pPr algn="ctr">
                        <a:defRPr sz="2000">
                          <a:latin typeface="Times New Roman"/>
                          <a:ea typeface="Times New Roman"/>
                          <a:cs typeface="Times New Roman"/>
                        </a:defRPr>
                      </a:pPr>
                      <a:endParaRPr dirty="0"/>
                    </a:p>
                  </a:txBody>
                  <a:tcPr marL="45720" marR="45720"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86B7-9DC7-535F-B732-B0C016FD8C7A}"/>
              </a:ext>
            </a:extLst>
          </p:cNvPr>
          <p:cNvSpPr>
            <a:spLocks noGrp="1"/>
          </p:cNvSpPr>
          <p:nvPr>
            <p:ph type="title" idx="4294967295"/>
          </p:nvPr>
        </p:nvSpPr>
        <p:spPr>
          <a:xfrm>
            <a:off x="1134733" y="1880778"/>
            <a:ext cx="2356714" cy="850106"/>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Use-Case:</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Flowchart: Process 2">
            <a:extLst>
              <a:ext uri="{FF2B5EF4-FFF2-40B4-BE49-F238E27FC236}">
                <a16:creationId xmlns:a16="http://schemas.microsoft.com/office/drawing/2014/main" id="{93BDCC08-B21E-FFDF-6AF5-C99B2F07889B}"/>
              </a:ext>
            </a:extLst>
          </p:cNvPr>
          <p:cNvSpPr/>
          <p:nvPr/>
        </p:nvSpPr>
        <p:spPr>
          <a:xfrm>
            <a:off x="4519035" y="1834000"/>
            <a:ext cx="4752528" cy="474912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2800"/>
          </a:p>
        </p:txBody>
      </p:sp>
      <p:sp>
        <p:nvSpPr>
          <p:cNvPr id="4" name="Oval 3">
            <a:extLst>
              <a:ext uri="{FF2B5EF4-FFF2-40B4-BE49-F238E27FC236}">
                <a16:creationId xmlns:a16="http://schemas.microsoft.com/office/drawing/2014/main" id="{D6473D14-3594-6CED-47E9-FFE8DC37D940}"/>
              </a:ext>
            </a:extLst>
          </p:cNvPr>
          <p:cNvSpPr/>
          <p:nvPr/>
        </p:nvSpPr>
        <p:spPr>
          <a:xfrm>
            <a:off x="4930283" y="1924548"/>
            <a:ext cx="864096"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Register</a:t>
            </a:r>
          </a:p>
        </p:txBody>
      </p:sp>
      <p:sp>
        <p:nvSpPr>
          <p:cNvPr id="5" name="Oval 4">
            <a:extLst>
              <a:ext uri="{FF2B5EF4-FFF2-40B4-BE49-F238E27FC236}">
                <a16:creationId xmlns:a16="http://schemas.microsoft.com/office/drawing/2014/main" id="{9D95C070-B678-0B5B-BF3E-7EF4297A9C76}"/>
              </a:ext>
            </a:extLst>
          </p:cNvPr>
          <p:cNvSpPr/>
          <p:nvPr/>
        </p:nvSpPr>
        <p:spPr>
          <a:xfrm>
            <a:off x="4905131" y="2895739"/>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Voter Login</a:t>
            </a:r>
          </a:p>
        </p:txBody>
      </p:sp>
      <p:sp>
        <p:nvSpPr>
          <p:cNvPr id="6" name="Oval 5">
            <a:extLst>
              <a:ext uri="{FF2B5EF4-FFF2-40B4-BE49-F238E27FC236}">
                <a16:creationId xmlns:a16="http://schemas.microsoft.com/office/drawing/2014/main" id="{14E180BD-1C75-105B-9FF0-79F18F6DF54B}"/>
              </a:ext>
            </a:extLst>
          </p:cNvPr>
          <p:cNvSpPr/>
          <p:nvPr/>
        </p:nvSpPr>
        <p:spPr>
          <a:xfrm>
            <a:off x="4945597" y="3853346"/>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Vote</a:t>
            </a:r>
          </a:p>
        </p:txBody>
      </p:sp>
      <p:sp>
        <p:nvSpPr>
          <p:cNvPr id="7" name="Oval 6">
            <a:extLst>
              <a:ext uri="{FF2B5EF4-FFF2-40B4-BE49-F238E27FC236}">
                <a16:creationId xmlns:a16="http://schemas.microsoft.com/office/drawing/2014/main" id="{B9361832-944B-C06C-A9F2-292F7B6110D5}"/>
              </a:ext>
            </a:extLst>
          </p:cNvPr>
          <p:cNvSpPr/>
          <p:nvPr/>
        </p:nvSpPr>
        <p:spPr>
          <a:xfrm>
            <a:off x="4945597" y="4810953"/>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View Result</a:t>
            </a:r>
          </a:p>
        </p:txBody>
      </p:sp>
      <p:sp>
        <p:nvSpPr>
          <p:cNvPr id="8" name="Oval 7">
            <a:extLst>
              <a:ext uri="{FF2B5EF4-FFF2-40B4-BE49-F238E27FC236}">
                <a16:creationId xmlns:a16="http://schemas.microsoft.com/office/drawing/2014/main" id="{EE4D926F-C0F7-B2FD-E3CD-FFD46FC666DF}"/>
              </a:ext>
            </a:extLst>
          </p:cNvPr>
          <p:cNvSpPr/>
          <p:nvPr/>
        </p:nvSpPr>
        <p:spPr>
          <a:xfrm>
            <a:off x="8000324" y="2761515"/>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Register Candidate</a:t>
            </a:r>
          </a:p>
        </p:txBody>
      </p:sp>
      <p:sp>
        <p:nvSpPr>
          <p:cNvPr id="9" name="Oval 8">
            <a:extLst>
              <a:ext uri="{FF2B5EF4-FFF2-40B4-BE49-F238E27FC236}">
                <a16:creationId xmlns:a16="http://schemas.microsoft.com/office/drawing/2014/main" id="{8D05B39D-2505-776F-D423-C2FBCC72A444}"/>
              </a:ext>
            </a:extLst>
          </p:cNvPr>
          <p:cNvSpPr/>
          <p:nvPr/>
        </p:nvSpPr>
        <p:spPr>
          <a:xfrm>
            <a:off x="8026053" y="4504770"/>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Stop Voting</a:t>
            </a:r>
          </a:p>
        </p:txBody>
      </p:sp>
      <p:sp>
        <p:nvSpPr>
          <p:cNvPr id="10" name="Oval 9">
            <a:extLst>
              <a:ext uri="{FF2B5EF4-FFF2-40B4-BE49-F238E27FC236}">
                <a16:creationId xmlns:a16="http://schemas.microsoft.com/office/drawing/2014/main" id="{6AD49BD1-A92E-6E14-6F2F-10B98D4611BB}"/>
              </a:ext>
            </a:extLst>
          </p:cNvPr>
          <p:cNvSpPr/>
          <p:nvPr/>
        </p:nvSpPr>
        <p:spPr>
          <a:xfrm>
            <a:off x="8000324" y="1937609"/>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Admin Login</a:t>
            </a:r>
          </a:p>
        </p:txBody>
      </p:sp>
      <p:sp>
        <p:nvSpPr>
          <p:cNvPr id="11" name="Oval 10">
            <a:extLst>
              <a:ext uri="{FF2B5EF4-FFF2-40B4-BE49-F238E27FC236}">
                <a16:creationId xmlns:a16="http://schemas.microsoft.com/office/drawing/2014/main" id="{36534221-9219-BA4D-EAED-1B46E0763B25}"/>
              </a:ext>
            </a:extLst>
          </p:cNvPr>
          <p:cNvSpPr/>
          <p:nvPr/>
        </p:nvSpPr>
        <p:spPr>
          <a:xfrm>
            <a:off x="8065368" y="5388644"/>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Change State</a:t>
            </a:r>
          </a:p>
        </p:txBody>
      </p:sp>
      <p:sp>
        <p:nvSpPr>
          <p:cNvPr id="12" name="Oval 11">
            <a:extLst>
              <a:ext uri="{FF2B5EF4-FFF2-40B4-BE49-F238E27FC236}">
                <a16:creationId xmlns:a16="http://schemas.microsoft.com/office/drawing/2014/main" id="{D88F257A-2F64-0F98-0AC3-DBAD6D4CA018}"/>
              </a:ext>
            </a:extLst>
          </p:cNvPr>
          <p:cNvSpPr/>
          <p:nvPr/>
        </p:nvSpPr>
        <p:spPr>
          <a:xfrm>
            <a:off x="6159845" y="3147768"/>
            <a:ext cx="1664347" cy="70557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200" dirty="0"/>
              <a:t>Blockchain</a:t>
            </a:r>
          </a:p>
        </p:txBody>
      </p:sp>
      <p:sp>
        <p:nvSpPr>
          <p:cNvPr id="13" name="Oval 12">
            <a:extLst>
              <a:ext uri="{FF2B5EF4-FFF2-40B4-BE49-F238E27FC236}">
                <a16:creationId xmlns:a16="http://schemas.microsoft.com/office/drawing/2014/main" id="{5990FCFF-B383-AD50-6F60-B4C6A71CD42D}"/>
              </a:ext>
            </a:extLst>
          </p:cNvPr>
          <p:cNvSpPr/>
          <p:nvPr/>
        </p:nvSpPr>
        <p:spPr>
          <a:xfrm>
            <a:off x="8032846" y="3539131"/>
            <a:ext cx="914400" cy="5040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Start Voting</a:t>
            </a:r>
          </a:p>
        </p:txBody>
      </p:sp>
      <p:sp>
        <p:nvSpPr>
          <p:cNvPr id="14" name="Flowchart: Connector 13">
            <a:extLst>
              <a:ext uri="{FF2B5EF4-FFF2-40B4-BE49-F238E27FC236}">
                <a16:creationId xmlns:a16="http://schemas.microsoft.com/office/drawing/2014/main" id="{F30C56F6-5D85-8BDB-1100-D55A90D49AAE}"/>
              </a:ext>
            </a:extLst>
          </p:cNvPr>
          <p:cNvSpPr/>
          <p:nvPr/>
        </p:nvSpPr>
        <p:spPr>
          <a:xfrm>
            <a:off x="2863754" y="3200400"/>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2800"/>
          </a:p>
        </p:txBody>
      </p:sp>
      <p:sp>
        <p:nvSpPr>
          <p:cNvPr id="15" name="Flowchart: Connector 14">
            <a:extLst>
              <a:ext uri="{FF2B5EF4-FFF2-40B4-BE49-F238E27FC236}">
                <a16:creationId xmlns:a16="http://schemas.microsoft.com/office/drawing/2014/main" id="{9009DA59-62BA-06D8-0064-540F2DB11A90}"/>
              </a:ext>
            </a:extLst>
          </p:cNvPr>
          <p:cNvSpPr/>
          <p:nvPr/>
        </p:nvSpPr>
        <p:spPr>
          <a:xfrm>
            <a:off x="10895640" y="3230830"/>
            <a:ext cx="457200" cy="45720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2800"/>
          </a:p>
        </p:txBody>
      </p:sp>
      <p:cxnSp>
        <p:nvCxnSpPr>
          <p:cNvPr id="19" name="Straight Arrow Connector 18">
            <a:extLst>
              <a:ext uri="{FF2B5EF4-FFF2-40B4-BE49-F238E27FC236}">
                <a16:creationId xmlns:a16="http://schemas.microsoft.com/office/drawing/2014/main" id="{5F6DE561-8B7D-A724-C02B-A7E114E5D939}"/>
              </a:ext>
            </a:extLst>
          </p:cNvPr>
          <p:cNvCxnSpPr>
            <a:cxnSpLocks/>
            <a:stCxn id="10" idx="2"/>
            <a:endCxn id="12" idx="7"/>
          </p:cNvCxnSpPr>
          <p:nvPr/>
        </p:nvCxnSpPr>
        <p:spPr>
          <a:xfrm flipH="1">
            <a:off x="7580454" y="2189637"/>
            <a:ext cx="419870" cy="1061461"/>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1" name="Straight Arrow Connector 20">
            <a:extLst>
              <a:ext uri="{FF2B5EF4-FFF2-40B4-BE49-F238E27FC236}">
                <a16:creationId xmlns:a16="http://schemas.microsoft.com/office/drawing/2014/main" id="{613BDD88-1142-856A-0298-42961E7250E9}"/>
              </a:ext>
            </a:extLst>
          </p:cNvPr>
          <p:cNvCxnSpPr>
            <a:stCxn id="5" idx="6"/>
            <a:endCxn id="12" idx="1"/>
          </p:cNvCxnSpPr>
          <p:nvPr/>
        </p:nvCxnSpPr>
        <p:spPr>
          <a:xfrm>
            <a:off x="5819532" y="3147767"/>
            <a:ext cx="584051" cy="10333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3" name="Straight Connector 22">
            <a:extLst>
              <a:ext uri="{FF2B5EF4-FFF2-40B4-BE49-F238E27FC236}">
                <a16:creationId xmlns:a16="http://schemas.microsoft.com/office/drawing/2014/main" id="{D144E8C1-4300-5D22-4EAA-5F25FF1731DD}"/>
              </a:ext>
            </a:extLst>
          </p:cNvPr>
          <p:cNvCxnSpPr>
            <a:cxnSpLocks/>
            <a:stCxn id="14" idx="4"/>
          </p:cNvCxnSpPr>
          <p:nvPr/>
        </p:nvCxnSpPr>
        <p:spPr>
          <a:xfrm>
            <a:off x="3092354" y="3657600"/>
            <a:ext cx="0" cy="699802"/>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28" name="Straight Connector 27">
            <a:extLst>
              <a:ext uri="{FF2B5EF4-FFF2-40B4-BE49-F238E27FC236}">
                <a16:creationId xmlns:a16="http://schemas.microsoft.com/office/drawing/2014/main" id="{E02AA6F9-28B2-FFD0-24D9-DA132E5980A1}"/>
              </a:ext>
            </a:extLst>
          </p:cNvPr>
          <p:cNvCxnSpPr/>
          <p:nvPr/>
        </p:nvCxnSpPr>
        <p:spPr>
          <a:xfrm flipH="1">
            <a:off x="2711624" y="3786365"/>
            <a:ext cx="377180" cy="221136"/>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30" name="Straight Connector 29">
            <a:extLst>
              <a:ext uri="{FF2B5EF4-FFF2-40B4-BE49-F238E27FC236}">
                <a16:creationId xmlns:a16="http://schemas.microsoft.com/office/drawing/2014/main" id="{B3252B2E-4F94-1565-9DF5-C095A6751011}"/>
              </a:ext>
            </a:extLst>
          </p:cNvPr>
          <p:cNvCxnSpPr>
            <a:cxnSpLocks/>
          </p:cNvCxnSpPr>
          <p:nvPr/>
        </p:nvCxnSpPr>
        <p:spPr>
          <a:xfrm>
            <a:off x="3077040" y="3786365"/>
            <a:ext cx="426673" cy="221136"/>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34" name="Straight Connector 33">
            <a:extLst>
              <a:ext uri="{FF2B5EF4-FFF2-40B4-BE49-F238E27FC236}">
                <a16:creationId xmlns:a16="http://schemas.microsoft.com/office/drawing/2014/main" id="{B57BAFE8-FC19-BFAC-6A11-2517495A2151}"/>
              </a:ext>
            </a:extLst>
          </p:cNvPr>
          <p:cNvCxnSpPr/>
          <p:nvPr/>
        </p:nvCxnSpPr>
        <p:spPr>
          <a:xfrm>
            <a:off x="3088804" y="4357402"/>
            <a:ext cx="342900" cy="151718"/>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36" name="Straight Connector 35">
            <a:extLst>
              <a:ext uri="{FF2B5EF4-FFF2-40B4-BE49-F238E27FC236}">
                <a16:creationId xmlns:a16="http://schemas.microsoft.com/office/drawing/2014/main" id="{2A3A783F-D0F8-BD88-ADBC-FF5207AFDFFF}"/>
              </a:ext>
            </a:extLst>
          </p:cNvPr>
          <p:cNvCxnSpPr>
            <a:cxnSpLocks/>
          </p:cNvCxnSpPr>
          <p:nvPr/>
        </p:nvCxnSpPr>
        <p:spPr>
          <a:xfrm flipH="1">
            <a:off x="2783634" y="4357402"/>
            <a:ext cx="305171" cy="151718"/>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39" name="Straight Connector 38">
            <a:extLst>
              <a:ext uri="{FF2B5EF4-FFF2-40B4-BE49-F238E27FC236}">
                <a16:creationId xmlns:a16="http://schemas.microsoft.com/office/drawing/2014/main" id="{FAAE1929-DC9A-AFB2-3460-48F38EA49A80}"/>
              </a:ext>
            </a:extLst>
          </p:cNvPr>
          <p:cNvCxnSpPr>
            <a:cxnSpLocks/>
            <a:stCxn id="15" idx="4"/>
          </p:cNvCxnSpPr>
          <p:nvPr/>
        </p:nvCxnSpPr>
        <p:spPr>
          <a:xfrm>
            <a:off x="11124240" y="3688030"/>
            <a:ext cx="0" cy="749082"/>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42" name="Straight Connector 41">
            <a:extLst>
              <a:ext uri="{FF2B5EF4-FFF2-40B4-BE49-F238E27FC236}">
                <a16:creationId xmlns:a16="http://schemas.microsoft.com/office/drawing/2014/main" id="{9B2324C5-1528-39A3-DFC5-791739108ED7}"/>
              </a:ext>
            </a:extLst>
          </p:cNvPr>
          <p:cNvCxnSpPr/>
          <p:nvPr/>
        </p:nvCxnSpPr>
        <p:spPr>
          <a:xfrm flipH="1">
            <a:off x="10776520" y="4437113"/>
            <a:ext cx="347720" cy="373841"/>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44" name="Straight Connector 43">
            <a:extLst>
              <a:ext uri="{FF2B5EF4-FFF2-40B4-BE49-F238E27FC236}">
                <a16:creationId xmlns:a16="http://schemas.microsoft.com/office/drawing/2014/main" id="{12804EC7-B74E-E08A-F3FA-E832DEC82E3F}"/>
              </a:ext>
            </a:extLst>
          </p:cNvPr>
          <p:cNvCxnSpPr/>
          <p:nvPr/>
        </p:nvCxnSpPr>
        <p:spPr>
          <a:xfrm>
            <a:off x="11124240" y="4437113"/>
            <a:ext cx="372360" cy="373841"/>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49" name="Straight Connector 48">
            <a:extLst>
              <a:ext uri="{FF2B5EF4-FFF2-40B4-BE49-F238E27FC236}">
                <a16:creationId xmlns:a16="http://schemas.microsoft.com/office/drawing/2014/main" id="{AEF50FB2-4C81-285E-5AE3-333AF6D6CB9A}"/>
              </a:ext>
            </a:extLst>
          </p:cNvPr>
          <p:cNvCxnSpPr/>
          <p:nvPr/>
        </p:nvCxnSpPr>
        <p:spPr>
          <a:xfrm>
            <a:off x="11124240" y="3853346"/>
            <a:ext cx="372360" cy="295734"/>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51" name="Straight Connector 50">
            <a:extLst>
              <a:ext uri="{FF2B5EF4-FFF2-40B4-BE49-F238E27FC236}">
                <a16:creationId xmlns:a16="http://schemas.microsoft.com/office/drawing/2014/main" id="{232596B0-9233-B46E-02B2-3F7B5D7FB335}"/>
              </a:ext>
            </a:extLst>
          </p:cNvPr>
          <p:cNvCxnSpPr/>
          <p:nvPr/>
        </p:nvCxnSpPr>
        <p:spPr>
          <a:xfrm flipH="1">
            <a:off x="10776520" y="3853346"/>
            <a:ext cx="347720" cy="295734"/>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53" name="Straight Connector 52">
            <a:extLst>
              <a:ext uri="{FF2B5EF4-FFF2-40B4-BE49-F238E27FC236}">
                <a16:creationId xmlns:a16="http://schemas.microsoft.com/office/drawing/2014/main" id="{EB6FF4AB-6FFE-2274-6D0A-EDAA72DD8955}"/>
              </a:ext>
            </a:extLst>
          </p:cNvPr>
          <p:cNvCxnSpPr>
            <a:cxnSpLocks/>
            <a:endCxn id="4" idx="2"/>
          </p:cNvCxnSpPr>
          <p:nvPr/>
        </p:nvCxnSpPr>
        <p:spPr>
          <a:xfrm flipV="1">
            <a:off x="3431705" y="2176576"/>
            <a:ext cx="1498579" cy="1379664"/>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55" name="Straight Connector 54">
            <a:extLst>
              <a:ext uri="{FF2B5EF4-FFF2-40B4-BE49-F238E27FC236}">
                <a16:creationId xmlns:a16="http://schemas.microsoft.com/office/drawing/2014/main" id="{7936B13A-6BF2-9623-556C-8658EE55EA8E}"/>
              </a:ext>
            </a:extLst>
          </p:cNvPr>
          <p:cNvCxnSpPr>
            <a:cxnSpLocks/>
            <a:endCxn id="5" idx="2"/>
          </p:cNvCxnSpPr>
          <p:nvPr/>
        </p:nvCxnSpPr>
        <p:spPr>
          <a:xfrm flipV="1">
            <a:off x="3503713" y="3147768"/>
            <a:ext cx="1401419" cy="408473"/>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57" name="Straight Connector 56">
            <a:extLst>
              <a:ext uri="{FF2B5EF4-FFF2-40B4-BE49-F238E27FC236}">
                <a16:creationId xmlns:a16="http://schemas.microsoft.com/office/drawing/2014/main" id="{321CABFA-D83A-1C01-06C5-232520095EF1}"/>
              </a:ext>
            </a:extLst>
          </p:cNvPr>
          <p:cNvCxnSpPr>
            <a:cxnSpLocks/>
            <a:endCxn id="6" idx="2"/>
          </p:cNvCxnSpPr>
          <p:nvPr/>
        </p:nvCxnSpPr>
        <p:spPr>
          <a:xfrm>
            <a:off x="3454219" y="3556240"/>
            <a:ext cx="1491378" cy="549134"/>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59" name="Straight Connector 58">
            <a:extLst>
              <a:ext uri="{FF2B5EF4-FFF2-40B4-BE49-F238E27FC236}">
                <a16:creationId xmlns:a16="http://schemas.microsoft.com/office/drawing/2014/main" id="{3C39D4D4-DDA2-9279-AF71-42CA131026EE}"/>
              </a:ext>
            </a:extLst>
          </p:cNvPr>
          <p:cNvCxnSpPr>
            <a:cxnSpLocks/>
            <a:endCxn id="7" idx="2"/>
          </p:cNvCxnSpPr>
          <p:nvPr/>
        </p:nvCxnSpPr>
        <p:spPr>
          <a:xfrm>
            <a:off x="3454219" y="3556241"/>
            <a:ext cx="1491378" cy="1506741"/>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65" name="Straight Connector 64">
            <a:extLst>
              <a:ext uri="{FF2B5EF4-FFF2-40B4-BE49-F238E27FC236}">
                <a16:creationId xmlns:a16="http://schemas.microsoft.com/office/drawing/2014/main" id="{7FD29F69-E552-225A-DA6B-3017FA492B49}"/>
              </a:ext>
            </a:extLst>
          </p:cNvPr>
          <p:cNvCxnSpPr>
            <a:cxnSpLocks/>
            <a:stCxn id="10" idx="6"/>
          </p:cNvCxnSpPr>
          <p:nvPr/>
        </p:nvCxnSpPr>
        <p:spPr>
          <a:xfrm>
            <a:off x="8914724" y="2189637"/>
            <a:ext cx="1752316" cy="1596728"/>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67" name="Straight Connector 66">
            <a:extLst>
              <a:ext uri="{FF2B5EF4-FFF2-40B4-BE49-F238E27FC236}">
                <a16:creationId xmlns:a16="http://schemas.microsoft.com/office/drawing/2014/main" id="{55CF2268-7F16-1046-FA96-049BF66E612C}"/>
              </a:ext>
            </a:extLst>
          </p:cNvPr>
          <p:cNvCxnSpPr>
            <a:cxnSpLocks/>
            <a:stCxn id="8" idx="6"/>
          </p:cNvCxnSpPr>
          <p:nvPr/>
        </p:nvCxnSpPr>
        <p:spPr>
          <a:xfrm>
            <a:off x="8914724" y="3013543"/>
            <a:ext cx="1786651" cy="771010"/>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69" name="Straight Connector 68">
            <a:extLst>
              <a:ext uri="{FF2B5EF4-FFF2-40B4-BE49-F238E27FC236}">
                <a16:creationId xmlns:a16="http://schemas.microsoft.com/office/drawing/2014/main" id="{1F316EC3-FD87-76A1-5F83-92BDFE0FA6C0}"/>
              </a:ext>
            </a:extLst>
          </p:cNvPr>
          <p:cNvCxnSpPr>
            <a:cxnSpLocks/>
            <a:stCxn id="13" idx="6"/>
          </p:cNvCxnSpPr>
          <p:nvPr/>
        </p:nvCxnSpPr>
        <p:spPr>
          <a:xfrm>
            <a:off x="8947246" y="3791159"/>
            <a:ext cx="1719794" cy="44373"/>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71" name="Straight Connector 70">
            <a:extLst>
              <a:ext uri="{FF2B5EF4-FFF2-40B4-BE49-F238E27FC236}">
                <a16:creationId xmlns:a16="http://schemas.microsoft.com/office/drawing/2014/main" id="{B036C353-E74A-C3DB-97CE-79D2BC8A76FA}"/>
              </a:ext>
            </a:extLst>
          </p:cNvPr>
          <p:cNvCxnSpPr>
            <a:cxnSpLocks/>
          </p:cNvCxnSpPr>
          <p:nvPr/>
        </p:nvCxnSpPr>
        <p:spPr>
          <a:xfrm flipV="1">
            <a:off x="8979768" y="3703706"/>
            <a:ext cx="1915872" cy="949430"/>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74" name="Straight Connector 73">
            <a:extLst>
              <a:ext uri="{FF2B5EF4-FFF2-40B4-BE49-F238E27FC236}">
                <a16:creationId xmlns:a16="http://schemas.microsoft.com/office/drawing/2014/main" id="{A629D9F5-9CFC-C2DD-A4F5-10FEE2906F89}"/>
              </a:ext>
            </a:extLst>
          </p:cNvPr>
          <p:cNvCxnSpPr>
            <a:cxnSpLocks/>
            <a:stCxn id="11" idx="6"/>
          </p:cNvCxnSpPr>
          <p:nvPr/>
        </p:nvCxnSpPr>
        <p:spPr>
          <a:xfrm flipV="1">
            <a:off x="8979768" y="3786365"/>
            <a:ext cx="1687272" cy="1854307"/>
          </a:xfrm>
          <a:prstGeom prst="line">
            <a:avLst/>
          </a:prstGeom>
          <a:ln/>
        </p:spPr>
        <p:style>
          <a:lnRef idx="2">
            <a:schemeClr val="dk1">
              <a:shade val="15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69112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A7EA-2A02-2E6B-D56B-E350877856B7}"/>
              </a:ext>
            </a:extLst>
          </p:cNvPr>
          <p:cNvSpPr>
            <a:spLocks noGrp="1"/>
          </p:cNvSpPr>
          <p:nvPr>
            <p:ph type="title" idx="4294967295"/>
          </p:nvPr>
        </p:nvSpPr>
        <p:spPr>
          <a:xfrm>
            <a:off x="681119" y="1996381"/>
            <a:ext cx="3334742" cy="1053319"/>
          </a:xfrm>
        </p:spPr>
        <p:txBody>
          <a:bodyPr>
            <a:normAutofit fontScale="90000"/>
          </a:bodyPr>
          <a:lstStyle/>
          <a:p>
            <a:r>
              <a:rPr lang="en-US" sz="3100" b="1" dirty="0">
                <a:solidFill>
                  <a:srgbClr val="002060"/>
                </a:solidFill>
                <a:latin typeface="Puppins"/>
              </a:rPr>
              <a:t>Flow-chart:</a:t>
            </a:r>
            <a:br>
              <a:rPr lang="en-IN" dirty="0"/>
            </a:br>
            <a:endParaRPr lang="en-IN" dirty="0"/>
          </a:p>
        </p:txBody>
      </p:sp>
      <p:sp>
        <p:nvSpPr>
          <p:cNvPr id="4" name="Flowchart: Terminator 3">
            <a:extLst>
              <a:ext uri="{FF2B5EF4-FFF2-40B4-BE49-F238E27FC236}">
                <a16:creationId xmlns:a16="http://schemas.microsoft.com/office/drawing/2014/main" id="{6A3955F6-D18A-6B9A-072B-A44D0CD8B449}"/>
              </a:ext>
            </a:extLst>
          </p:cNvPr>
          <p:cNvSpPr/>
          <p:nvPr/>
        </p:nvSpPr>
        <p:spPr>
          <a:xfrm>
            <a:off x="5877901" y="374694"/>
            <a:ext cx="914400" cy="28803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Voting System</a:t>
            </a:r>
          </a:p>
        </p:txBody>
      </p:sp>
      <p:sp>
        <p:nvSpPr>
          <p:cNvPr id="5" name="Flowchart: Process 4">
            <a:extLst>
              <a:ext uri="{FF2B5EF4-FFF2-40B4-BE49-F238E27FC236}">
                <a16:creationId xmlns:a16="http://schemas.microsoft.com/office/drawing/2014/main" id="{1ED29802-5B30-364E-6EF4-D58DE564C944}"/>
              </a:ext>
            </a:extLst>
          </p:cNvPr>
          <p:cNvSpPr/>
          <p:nvPr/>
        </p:nvSpPr>
        <p:spPr>
          <a:xfrm>
            <a:off x="5940913" y="1064040"/>
            <a:ext cx="788377" cy="288032"/>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Login ID</a:t>
            </a:r>
          </a:p>
        </p:txBody>
      </p:sp>
      <p:cxnSp>
        <p:nvCxnSpPr>
          <p:cNvPr id="7" name="Straight Arrow Connector 6">
            <a:extLst>
              <a:ext uri="{FF2B5EF4-FFF2-40B4-BE49-F238E27FC236}">
                <a16:creationId xmlns:a16="http://schemas.microsoft.com/office/drawing/2014/main" id="{30EDEBAA-4D30-41E4-2C84-6B8BA2992C55}"/>
              </a:ext>
            </a:extLst>
          </p:cNvPr>
          <p:cNvCxnSpPr>
            <a:cxnSpLocks/>
            <a:stCxn id="4" idx="2"/>
            <a:endCxn id="5" idx="0"/>
          </p:cNvCxnSpPr>
          <p:nvPr/>
        </p:nvCxnSpPr>
        <p:spPr>
          <a:xfrm>
            <a:off x="6335101" y="662726"/>
            <a:ext cx="0" cy="40131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8" name="Flowchart: Decision 7">
            <a:extLst>
              <a:ext uri="{FF2B5EF4-FFF2-40B4-BE49-F238E27FC236}">
                <a16:creationId xmlns:a16="http://schemas.microsoft.com/office/drawing/2014/main" id="{B8CF7F2B-D2E4-E884-EC73-D1FF8CA93D66}"/>
              </a:ext>
            </a:extLst>
          </p:cNvPr>
          <p:cNvSpPr/>
          <p:nvPr/>
        </p:nvSpPr>
        <p:spPr>
          <a:xfrm>
            <a:off x="5877901" y="1780279"/>
            <a:ext cx="914400" cy="612648"/>
          </a:xfrm>
          <a:prstGeom prst="flowChartDecisi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Valid</a:t>
            </a:r>
          </a:p>
        </p:txBody>
      </p:sp>
      <p:sp>
        <p:nvSpPr>
          <p:cNvPr id="10" name="Flowchart: Process 9">
            <a:extLst>
              <a:ext uri="{FF2B5EF4-FFF2-40B4-BE49-F238E27FC236}">
                <a16:creationId xmlns:a16="http://schemas.microsoft.com/office/drawing/2014/main" id="{646F9C79-1014-BEAA-852A-D454B8589566}"/>
              </a:ext>
            </a:extLst>
          </p:cNvPr>
          <p:cNvSpPr/>
          <p:nvPr/>
        </p:nvSpPr>
        <p:spPr>
          <a:xfrm>
            <a:off x="5614318" y="2816041"/>
            <a:ext cx="1435480" cy="170284"/>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Display Candidate Name</a:t>
            </a:r>
          </a:p>
        </p:txBody>
      </p:sp>
      <p:sp>
        <p:nvSpPr>
          <p:cNvPr id="11" name="Flowchart: Process 10">
            <a:extLst>
              <a:ext uri="{FF2B5EF4-FFF2-40B4-BE49-F238E27FC236}">
                <a16:creationId xmlns:a16="http://schemas.microsoft.com/office/drawing/2014/main" id="{B7438610-1181-B852-85C0-60AE6E2D7342}"/>
              </a:ext>
            </a:extLst>
          </p:cNvPr>
          <p:cNvSpPr/>
          <p:nvPr/>
        </p:nvSpPr>
        <p:spPr>
          <a:xfrm>
            <a:off x="5614318" y="3406346"/>
            <a:ext cx="1435480" cy="240040"/>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Select the candidate that they want to vote</a:t>
            </a:r>
          </a:p>
        </p:txBody>
      </p:sp>
      <p:sp>
        <p:nvSpPr>
          <p:cNvPr id="14" name="Flowchart: Decision 13">
            <a:extLst>
              <a:ext uri="{FF2B5EF4-FFF2-40B4-BE49-F238E27FC236}">
                <a16:creationId xmlns:a16="http://schemas.microsoft.com/office/drawing/2014/main" id="{02798FC4-5C61-F3F8-BA6D-9DB00E293654}"/>
              </a:ext>
            </a:extLst>
          </p:cNvPr>
          <p:cNvSpPr/>
          <p:nvPr/>
        </p:nvSpPr>
        <p:spPr>
          <a:xfrm>
            <a:off x="5792568" y="4110939"/>
            <a:ext cx="1078980" cy="618723"/>
          </a:xfrm>
          <a:prstGeom prst="flowChartDecisi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Vote Confirm?</a:t>
            </a:r>
          </a:p>
        </p:txBody>
      </p:sp>
      <p:sp>
        <p:nvSpPr>
          <p:cNvPr id="15" name="Flowchart: Process 14">
            <a:extLst>
              <a:ext uri="{FF2B5EF4-FFF2-40B4-BE49-F238E27FC236}">
                <a16:creationId xmlns:a16="http://schemas.microsoft.com/office/drawing/2014/main" id="{B9783DBA-D2B1-EF3D-983B-7E4F573192BE}"/>
              </a:ext>
            </a:extLst>
          </p:cNvPr>
          <p:cNvSpPr/>
          <p:nvPr/>
        </p:nvSpPr>
        <p:spPr>
          <a:xfrm>
            <a:off x="5465568" y="5385455"/>
            <a:ext cx="1655044" cy="238397"/>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Vote Stored</a:t>
            </a:r>
          </a:p>
        </p:txBody>
      </p:sp>
      <p:sp>
        <p:nvSpPr>
          <p:cNvPr id="16" name="Flowchart: Terminator 15">
            <a:extLst>
              <a:ext uri="{FF2B5EF4-FFF2-40B4-BE49-F238E27FC236}">
                <a16:creationId xmlns:a16="http://schemas.microsoft.com/office/drawing/2014/main" id="{06D6E6AF-99F5-88F1-4149-6C275DE43330}"/>
              </a:ext>
            </a:extLst>
          </p:cNvPr>
          <p:cNvSpPr/>
          <p:nvPr/>
        </p:nvSpPr>
        <p:spPr>
          <a:xfrm>
            <a:off x="5832397" y="6539248"/>
            <a:ext cx="914400" cy="301752"/>
          </a:xfrm>
          <a:prstGeom prst="flowChartTermina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Exit</a:t>
            </a:r>
          </a:p>
        </p:txBody>
      </p:sp>
      <p:sp>
        <p:nvSpPr>
          <p:cNvPr id="18" name="Flowchart: Process 17">
            <a:extLst>
              <a:ext uri="{FF2B5EF4-FFF2-40B4-BE49-F238E27FC236}">
                <a16:creationId xmlns:a16="http://schemas.microsoft.com/office/drawing/2014/main" id="{43E59EBF-97DF-F929-A592-FBC647CAFA23}"/>
              </a:ext>
            </a:extLst>
          </p:cNvPr>
          <p:cNvSpPr/>
          <p:nvPr/>
        </p:nvSpPr>
        <p:spPr>
          <a:xfrm>
            <a:off x="5420204" y="5948198"/>
            <a:ext cx="1745772" cy="238397"/>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Vote Successful</a:t>
            </a:r>
          </a:p>
        </p:txBody>
      </p:sp>
      <p:sp>
        <p:nvSpPr>
          <p:cNvPr id="19" name="Flowchart: Decision 18">
            <a:extLst>
              <a:ext uri="{FF2B5EF4-FFF2-40B4-BE49-F238E27FC236}">
                <a16:creationId xmlns:a16="http://schemas.microsoft.com/office/drawing/2014/main" id="{8E274552-CD34-19AC-3C86-AC64C174A0DC}"/>
              </a:ext>
            </a:extLst>
          </p:cNvPr>
          <p:cNvSpPr/>
          <p:nvPr/>
        </p:nvSpPr>
        <p:spPr>
          <a:xfrm>
            <a:off x="9068347" y="4134588"/>
            <a:ext cx="1154944" cy="618723"/>
          </a:xfrm>
          <a:prstGeom prst="flowChartDecisi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Have sufficient Token?</a:t>
            </a:r>
          </a:p>
        </p:txBody>
      </p:sp>
      <p:sp>
        <p:nvSpPr>
          <p:cNvPr id="20" name="Flowchart: Process 19">
            <a:extLst>
              <a:ext uri="{FF2B5EF4-FFF2-40B4-BE49-F238E27FC236}">
                <a16:creationId xmlns:a16="http://schemas.microsoft.com/office/drawing/2014/main" id="{6A5743FD-CF1D-0012-E8B7-2A1B6000B33E}"/>
              </a:ext>
            </a:extLst>
          </p:cNvPr>
          <p:cNvSpPr/>
          <p:nvPr/>
        </p:nvSpPr>
        <p:spPr>
          <a:xfrm>
            <a:off x="9025093" y="5411256"/>
            <a:ext cx="1296144" cy="290972"/>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800" dirty="0"/>
              <a:t>Insufficient Token</a:t>
            </a:r>
          </a:p>
        </p:txBody>
      </p:sp>
      <p:cxnSp>
        <p:nvCxnSpPr>
          <p:cNvPr id="23" name="Straight Arrow Connector 22">
            <a:extLst>
              <a:ext uri="{FF2B5EF4-FFF2-40B4-BE49-F238E27FC236}">
                <a16:creationId xmlns:a16="http://schemas.microsoft.com/office/drawing/2014/main" id="{84AFC6FA-953E-2BDB-47ED-9D6FBE7CA737}"/>
              </a:ext>
            </a:extLst>
          </p:cNvPr>
          <p:cNvCxnSpPr>
            <a:cxnSpLocks/>
            <a:stCxn id="5" idx="2"/>
            <a:endCxn id="8" idx="0"/>
          </p:cNvCxnSpPr>
          <p:nvPr/>
        </p:nvCxnSpPr>
        <p:spPr>
          <a:xfrm>
            <a:off x="6335101" y="1352073"/>
            <a:ext cx="0" cy="428207"/>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5" name="Straight Arrow Connector 24">
            <a:extLst>
              <a:ext uri="{FF2B5EF4-FFF2-40B4-BE49-F238E27FC236}">
                <a16:creationId xmlns:a16="http://schemas.microsoft.com/office/drawing/2014/main" id="{3AAE9849-8189-B4C4-963B-E718CDCF3302}"/>
              </a:ext>
            </a:extLst>
          </p:cNvPr>
          <p:cNvCxnSpPr>
            <a:cxnSpLocks/>
            <a:stCxn id="8" idx="2"/>
            <a:endCxn id="10" idx="0"/>
          </p:cNvCxnSpPr>
          <p:nvPr/>
        </p:nvCxnSpPr>
        <p:spPr>
          <a:xfrm flipH="1">
            <a:off x="6332059" y="2392927"/>
            <a:ext cx="3043" cy="42311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32" name="Straight Arrow Connector 31">
            <a:extLst>
              <a:ext uri="{FF2B5EF4-FFF2-40B4-BE49-F238E27FC236}">
                <a16:creationId xmlns:a16="http://schemas.microsoft.com/office/drawing/2014/main" id="{90AA3120-12A7-E02B-F257-7D3A678A7C16}"/>
              </a:ext>
            </a:extLst>
          </p:cNvPr>
          <p:cNvCxnSpPr>
            <a:stCxn id="10" idx="2"/>
            <a:endCxn id="11" idx="0"/>
          </p:cNvCxnSpPr>
          <p:nvPr/>
        </p:nvCxnSpPr>
        <p:spPr>
          <a:xfrm>
            <a:off x="6332058" y="2986326"/>
            <a:ext cx="0" cy="420021"/>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34" name="Straight Arrow Connector 33">
            <a:extLst>
              <a:ext uri="{FF2B5EF4-FFF2-40B4-BE49-F238E27FC236}">
                <a16:creationId xmlns:a16="http://schemas.microsoft.com/office/drawing/2014/main" id="{81B30BCD-4DFD-D7AE-A1F3-91F9C1DB9D08}"/>
              </a:ext>
            </a:extLst>
          </p:cNvPr>
          <p:cNvCxnSpPr>
            <a:cxnSpLocks/>
            <a:stCxn id="11" idx="2"/>
            <a:endCxn id="14" idx="0"/>
          </p:cNvCxnSpPr>
          <p:nvPr/>
        </p:nvCxnSpPr>
        <p:spPr>
          <a:xfrm>
            <a:off x="6332058" y="3646386"/>
            <a:ext cx="0" cy="46455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40" name="Straight Arrow Connector 39">
            <a:extLst>
              <a:ext uri="{FF2B5EF4-FFF2-40B4-BE49-F238E27FC236}">
                <a16:creationId xmlns:a16="http://schemas.microsoft.com/office/drawing/2014/main" id="{7BE3EE4B-BA86-8B9D-183D-AC8DF9CA4CC0}"/>
              </a:ext>
            </a:extLst>
          </p:cNvPr>
          <p:cNvCxnSpPr>
            <a:cxnSpLocks/>
            <a:stCxn id="15" idx="2"/>
            <a:endCxn id="18" idx="0"/>
          </p:cNvCxnSpPr>
          <p:nvPr/>
        </p:nvCxnSpPr>
        <p:spPr>
          <a:xfrm>
            <a:off x="6293090" y="5623851"/>
            <a:ext cx="0" cy="324346"/>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42" name="Straight Arrow Connector 41">
            <a:extLst>
              <a:ext uri="{FF2B5EF4-FFF2-40B4-BE49-F238E27FC236}">
                <a16:creationId xmlns:a16="http://schemas.microsoft.com/office/drawing/2014/main" id="{328F6784-2C73-8DBA-06B9-FA3197CBBBD0}"/>
              </a:ext>
            </a:extLst>
          </p:cNvPr>
          <p:cNvCxnSpPr>
            <a:cxnSpLocks/>
            <a:stCxn id="18" idx="2"/>
            <a:endCxn id="16" idx="0"/>
          </p:cNvCxnSpPr>
          <p:nvPr/>
        </p:nvCxnSpPr>
        <p:spPr>
          <a:xfrm flipH="1">
            <a:off x="6289598" y="6186594"/>
            <a:ext cx="3493" cy="352654"/>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56" name="Straight Arrow Connector 55">
            <a:extLst>
              <a:ext uri="{FF2B5EF4-FFF2-40B4-BE49-F238E27FC236}">
                <a16:creationId xmlns:a16="http://schemas.microsoft.com/office/drawing/2014/main" id="{D9F58D74-7187-600C-3482-535C3C7E086E}"/>
              </a:ext>
            </a:extLst>
          </p:cNvPr>
          <p:cNvCxnSpPr>
            <a:cxnSpLocks/>
            <a:stCxn id="14" idx="3"/>
            <a:endCxn id="19" idx="1"/>
          </p:cNvCxnSpPr>
          <p:nvPr/>
        </p:nvCxnSpPr>
        <p:spPr>
          <a:xfrm>
            <a:off x="6871549" y="4420301"/>
            <a:ext cx="2196799" cy="23649"/>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67" name="Connector: Elbow 66">
            <a:extLst>
              <a:ext uri="{FF2B5EF4-FFF2-40B4-BE49-F238E27FC236}">
                <a16:creationId xmlns:a16="http://schemas.microsoft.com/office/drawing/2014/main" id="{5B145E58-BE5E-FA99-7407-A2B4AF1E1B50}"/>
              </a:ext>
            </a:extLst>
          </p:cNvPr>
          <p:cNvCxnSpPr>
            <a:cxnSpLocks/>
            <a:stCxn id="20" idx="2"/>
            <a:endCxn id="16" idx="3"/>
          </p:cNvCxnSpPr>
          <p:nvPr/>
        </p:nvCxnSpPr>
        <p:spPr>
          <a:xfrm rot="5400000">
            <a:off x="7716033" y="4732992"/>
            <a:ext cx="987896" cy="2926368"/>
          </a:xfrm>
          <a:prstGeom prst="bentConnector2">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74" name="Straight Arrow Connector 73">
            <a:extLst>
              <a:ext uri="{FF2B5EF4-FFF2-40B4-BE49-F238E27FC236}">
                <a16:creationId xmlns:a16="http://schemas.microsoft.com/office/drawing/2014/main" id="{544AD551-9EB0-1FDE-8F9F-D0C7BB82B315}"/>
              </a:ext>
            </a:extLst>
          </p:cNvPr>
          <p:cNvCxnSpPr>
            <a:endCxn id="20" idx="3"/>
          </p:cNvCxnSpPr>
          <p:nvPr/>
        </p:nvCxnSpPr>
        <p:spPr>
          <a:xfrm flipH="1">
            <a:off x="10321237" y="5556742"/>
            <a:ext cx="50546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84" name="Connector: Elbow 83">
            <a:extLst>
              <a:ext uri="{FF2B5EF4-FFF2-40B4-BE49-F238E27FC236}">
                <a16:creationId xmlns:a16="http://schemas.microsoft.com/office/drawing/2014/main" id="{69847B4D-F8D8-7EB8-2CC1-4B535C81A4E8}"/>
              </a:ext>
            </a:extLst>
          </p:cNvPr>
          <p:cNvCxnSpPr>
            <a:cxnSpLocks/>
          </p:cNvCxnSpPr>
          <p:nvPr/>
        </p:nvCxnSpPr>
        <p:spPr>
          <a:xfrm rot="5400000">
            <a:off x="7739769" y="3277805"/>
            <a:ext cx="397123" cy="3371725"/>
          </a:xfrm>
          <a:prstGeom prst="bentConnector2">
            <a:avLst/>
          </a:prstGeom>
          <a:ln/>
        </p:spPr>
        <p:style>
          <a:lnRef idx="2">
            <a:schemeClr val="dk1">
              <a:shade val="15000"/>
            </a:schemeClr>
          </a:lnRef>
          <a:fillRef idx="1">
            <a:schemeClr val="dk1"/>
          </a:fillRef>
          <a:effectRef idx="0">
            <a:schemeClr val="dk1"/>
          </a:effectRef>
          <a:fontRef idx="minor">
            <a:schemeClr val="lt1"/>
          </a:fontRef>
        </p:style>
      </p:cxnSp>
      <p:cxnSp>
        <p:nvCxnSpPr>
          <p:cNvPr id="86" name="Straight Arrow Connector 85">
            <a:extLst>
              <a:ext uri="{FF2B5EF4-FFF2-40B4-BE49-F238E27FC236}">
                <a16:creationId xmlns:a16="http://schemas.microsoft.com/office/drawing/2014/main" id="{99627138-BFEE-4E47-0326-76263D31E7D9}"/>
              </a:ext>
            </a:extLst>
          </p:cNvPr>
          <p:cNvCxnSpPr>
            <a:endCxn id="11" idx="1"/>
          </p:cNvCxnSpPr>
          <p:nvPr/>
        </p:nvCxnSpPr>
        <p:spPr>
          <a:xfrm>
            <a:off x="5426102" y="3526366"/>
            <a:ext cx="188216"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88" name="Connector: Elbow 87">
            <a:extLst>
              <a:ext uri="{FF2B5EF4-FFF2-40B4-BE49-F238E27FC236}">
                <a16:creationId xmlns:a16="http://schemas.microsoft.com/office/drawing/2014/main" id="{A0A7F13E-2A86-A581-EA77-485D36D2112E}"/>
              </a:ext>
            </a:extLst>
          </p:cNvPr>
          <p:cNvCxnSpPr>
            <a:cxnSpLocks/>
            <a:stCxn id="14" idx="1"/>
          </p:cNvCxnSpPr>
          <p:nvPr/>
        </p:nvCxnSpPr>
        <p:spPr>
          <a:xfrm rot="10800000">
            <a:off x="5426102" y="3526366"/>
            <a:ext cx="366466" cy="893934"/>
          </a:xfrm>
          <a:prstGeom prst="bentConnector2">
            <a:avLst/>
          </a:prstGeom>
          <a:ln/>
        </p:spPr>
        <p:style>
          <a:lnRef idx="2">
            <a:schemeClr val="dk1">
              <a:shade val="15000"/>
            </a:schemeClr>
          </a:lnRef>
          <a:fillRef idx="1">
            <a:schemeClr val="dk1"/>
          </a:fillRef>
          <a:effectRef idx="0">
            <a:schemeClr val="dk1"/>
          </a:effectRef>
          <a:fontRef idx="minor">
            <a:schemeClr val="lt1"/>
          </a:fontRef>
        </p:style>
      </p:cxnSp>
      <p:cxnSp>
        <p:nvCxnSpPr>
          <p:cNvPr id="90" name="Straight Arrow Connector 89">
            <a:extLst>
              <a:ext uri="{FF2B5EF4-FFF2-40B4-BE49-F238E27FC236}">
                <a16:creationId xmlns:a16="http://schemas.microsoft.com/office/drawing/2014/main" id="{96813BFF-5402-0414-F613-B96400ADCD3A}"/>
              </a:ext>
            </a:extLst>
          </p:cNvPr>
          <p:cNvCxnSpPr>
            <a:endCxn id="16" idx="1"/>
          </p:cNvCxnSpPr>
          <p:nvPr/>
        </p:nvCxnSpPr>
        <p:spPr>
          <a:xfrm>
            <a:off x="4622171" y="6690124"/>
            <a:ext cx="1210227"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97" name="Connector: Elbow 96">
            <a:extLst>
              <a:ext uri="{FF2B5EF4-FFF2-40B4-BE49-F238E27FC236}">
                <a16:creationId xmlns:a16="http://schemas.microsoft.com/office/drawing/2014/main" id="{2BC67BA0-6A2D-3A5F-BA73-4F593D5C5645}"/>
              </a:ext>
            </a:extLst>
          </p:cNvPr>
          <p:cNvCxnSpPr>
            <a:cxnSpLocks/>
            <a:stCxn id="19" idx="3"/>
          </p:cNvCxnSpPr>
          <p:nvPr/>
        </p:nvCxnSpPr>
        <p:spPr>
          <a:xfrm>
            <a:off x="10223291" y="4443950"/>
            <a:ext cx="603410" cy="1112793"/>
          </a:xfrm>
          <a:prstGeom prst="bentConnector2">
            <a:avLst/>
          </a:prstGeom>
          <a:ln/>
        </p:spPr>
        <p:style>
          <a:lnRef idx="2">
            <a:schemeClr val="dk1">
              <a:shade val="15000"/>
            </a:schemeClr>
          </a:lnRef>
          <a:fillRef idx="1">
            <a:schemeClr val="dk1"/>
          </a:fillRef>
          <a:effectRef idx="0">
            <a:schemeClr val="dk1"/>
          </a:effectRef>
          <a:fontRef idx="minor">
            <a:schemeClr val="lt1"/>
          </a:fontRef>
        </p:style>
      </p:cxnSp>
      <p:cxnSp>
        <p:nvCxnSpPr>
          <p:cNvPr id="99" name="Connector: Elbow 98">
            <a:extLst>
              <a:ext uri="{FF2B5EF4-FFF2-40B4-BE49-F238E27FC236}">
                <a16:creationId xmlns:a16="http://schemas.microsoft.com/office/drawing/2014/main" id="{2F15F45C-3832-DDC4-9CCD-AE032685AE37}"/>
              </a:ext>
            </a:extLst>
          </p:cNvPr>
          <p:cNvCxnSpPr>
            <a:cxnSpLocks/>
            <a:stCxn id="8" idx="1"/>
          </p:cNvCxnSpPr>
          <p:nvPr/>
        </p:nvCxnSpPr>
        <p:spPr>
          <a:xfrm rot="10800000" flipV="1">
            <a:off x="4636542" y="2086603"/>
            <a:ext cx="1241361" cy="4547578"/>
          </a:xfrm>
          <a:prstGeom prst="bentConnector2">
            <a:avLst/>
          </a:prstGeom>
          <a:ln/>
        </p:spPr>
        <p:style>
          <a:lnRef idx="2">
            <a:schemeClr val="dk1">
              <a:shade val="15000"/>
            </a:schemeClr>
          </a:lnRef>
          <a:fillRef idx="1">
            <a:schemeClr val="dk1"/>
          </a:fillRef>
          <a:effectRef idx="0">
            <a:schemeClr val="dk1"/>
          </a:effectRef>
          <a:fontRef idx="minor">
            <a:schemeClr val="lt1"/>
          </a:fontRef>
        </p:style>
      </p:cxnSp>
      <p:sp>
        <p:nvSpPr>
          <p:cNvPr id="102" name="TextBox 101">
            <a:extLst>
              <a:ext uri="{FF2B5EF4-FFF2-40B4-BE49-F238E27FC236}">
                <a16:creationId xmlns:a16="http://schemas.microsoft.com/office/drawing/2014/main" id="{9150BD4A-EBD2-ABBA-C718-212D3F3A819B}"/>
              </a:ext>
            </a:extLst>
          </p:cNvPr>
          <p:cNvSpPr txBox="1"/>
          <p:nvPr/>
        </p:nvSpPr>
        <p:spPr>
          <a:xfrm>
            <a:off x="5207690" y="1888659"/>
            <a:ext cx="598438" cy="21544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sz="800" dirty="0"/>
              <a:t>No</a:t>
            </a:r>
          </a:p>
        </p:txBody>
      </p:sp>
      <p:sp>
        <p:nvSpPr>
          <p:cNvPr id="103" name="TextBox 102">
            <a:extLst>
              <a:ext uri="{FF2B5EF4-FFF2-40B4-BE49-F238E27FC236}">
                <a16:creationId xmlns:a16="http://schemas.microsoft.com/office/drawing/2014/main" id="{2A05D599-52C2-04A5-A4DE-6397384E0024}"/>
              </a:ext>
            </a:extLst>
          </p:cNvPr>
          <p:cNvSpPr txBox="1"/>
          <p:nvPr/>
        </p:nvSpPr>
        <p:spPr>
          <a:xfrm>
            <a:off x="5121208" y="3850713"/>
            <a:ext cx="316112" cy="215444"/>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rtlCol="0">
            <a:spAutoFit/>
          </a:bodyPr>
          <a:lstStyle/>
          <a:p>
            <a:r>
              <a:rPr lang="en-IN" sz="800" dirty="0"/>
              <a:t>No</a:t>
            </a:r>
          </a:p>
        </p:txBody>
      </p:sp>
      <p:sp>
        <p:nvSpPr>
          <p:cNvPr id="104" name="TextBox 103">
            <a:extLst>
              <a:ext uri="{FF2B5EF4-FFF2-40B4-BE49-F238E27FC236}">
                <a16:creationId xmlns:a16="http://schemas.microsoft.com/office/drawing/2014/main" id="{60A28052-FC75-453C-6E5D-6A12FF9291CD}"/>
              </a:ext>
            </a:extLst>
          </p:cNvPr>
          <p:cNvSpPr txBox="1"/>
          <p:nvPr/>
        </p:nvSpPr>
        <p:spPr>
          <a:xfrm>
            <a:off x="7633391" y="4217417"/>
            <a:ext cx="336557" cy="33855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sz="800" dirty="0"/>
              <a:t>Yes</a:t>
            </a:r>
          </a:p>
        </p:txBody>
      </p:sp>
      <p:sp>
        <p:nvSpPr>
          <p:cNvPr id="106" name="TextBox 105">
            <a:extLst>
              <a:ext uri="{FF2B5EF4-FFF2-40B4-BE49-F238E27FC236}">
                <a16:creationId xmlns:a16="http://schemas.microsoft.com/office/drawing/2014/main" id="{72FF160D-F5EF-AC56-C316-36CA06D42931}"/>
              </a:ext>
            </a:extLst>
          </p:cNvPr>
          <p:cNvSpPr txBox="1"/>
          <p:nvPr/>
        </p:nvSpPr>
        <p:spPr>
          <a:xfrm>
            <a:off x="9347435" y="4902696"/>
            <a:ext cx="362600" cy="215444"/>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rtlCol="0">
            <a:spAutoFit/>
          </a:bodyPr>
          <a:lstStyle/>
          <a:p>
            <a:r>
              <a:rPr lang="en-IN" sz="800" dirty="0"/>
              <a:t>Yes</a:t>
            </a:r>
          </a:p>
        </p:txBody>
      </p:sp>
      <p:sp>
        <p:nvSpPr>
          <p:cNvPr id="107" name="TextBox 106">
            <a:extLst>
              <a:ext uri="{FF2B5EF4-FFF2-40B4-BE49-F238E27FC236}">
                <a16:creationId xmlns:a16="http://schemas.microsoft.com/office/drawing/2014/main" id="{78E5CDB4-E59A-8E9A-4E42-31EF9A21D33B}"/>
              </a:ext>
            </a:extLst>
          </p:cNvPr>
          <p:cNvSpPr txBox="1"/>
          <p:nvPr/>
        </p:nvSpPr>
        <p:spPr>
          <a:xfrm>
            <a:off x="10800764" y="4928128"/>
            <a:ext cx="316112" cy="215444"/>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rtlCol="0">
            <a:spAutoFit/>
          </a:bodyPr>
          <a:lstStyle/>
          <a:p>
            <a:r>
              <a:rPr lang="en-IN" sz="800" dirty="0"/>
              <a:t>No</a:t>
            </a:r>
          </a:p>
        </p:txBody>
      </p:sp>
      <p:cxnSp>
        <p:nvCxnSpPr>
          <p:cNvPr id="62" name="Straight Arrow Connector 61">
            <a:extLst>
              <a:ext uri="{FF2B5EF4-FFF2-40B4-BE49-F238E27FC236}">
                <a16:creationId xmlns:a16="http://schemas.microsoft.com/office/drawing/2014/main" id="{8476D546-7632-E433-0D54-181F4FB218A3}"/>
              </a:ext>
            </a:extLst>
          </p:cNvPr>
          <p:cNvCxnSpPr>
            <a:cxnSpLocks/>
          </p:cNvCxnSpPr>
          <p:nvPr/>
        </p:nvCxnSpPr>
        <p:spPr>
          <a:xfrm flipH="1">
            <a:off x="6263220" y="5143572"/>
            <a:ext cx="10874" cy="24188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17348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1055737" y="619720"/>
            <a:ext cx="10656887" cy="1081088"/>
          </a:xfrm>
        </p:spPr>
        <p:txBody>
          <a:bodyPr>
            <a:noAutofit/>
          </a:bodyPr>
          <a:lstStyle/>
          <a:p>
            <a:r>
              <a:rPr lang="en-US" sz="6000" b="1" dirty="0">
                <a:solidFill>
                  <a:srgbClr val="002060"/>
                </a:solidFill>
                <a:latin typeface="Puppins"/>
              </a:rPr>
              <a:t>Implementation and Results</a:t>
            </a:r>
            <a:endParaRPr lang="en-IN" sz="6000" b="1" dirty="0">
              <a:solidFill>
                <a:srgbClr val="002060"/>
              </a:solidFill>
              <a:latin typeface="Puppins"/>
            </a:endParaRPr>
          </a:p>
        </p:txBody>
      </p:sp>
      <p:graphicFrame>
        <p:nvGraphicFramePr>
          <p:cNvPr id="10" name="Diagram 9">
            <a:extLst>
              <a:ext uri="{FF2B5EF4-FFF2-40B4-BE49-F238E27FC236}">
                <a16:creationId xmlns:a16="http://schemas.microsoft.com/office/drawing/2014/main" id="{AAB8181C-F418-BFA9-887B-4BFE97A49207}"/>
              </a:ext>
            </a:extLst>
          </p:cNvPr>
          <p:cNvGraphicFramePr/>
          <p:nvPr>
            <p:extLst>
              <p:ext uri="{D42A27DB-BD31-4B8C-83A1-F6EECF244321}">
                <p14:modId xmlns:p14="http://schemas.microsoft.com/office/powerpoint/2010/main" val="2003335946"/>
              </p:ext>
            </p:extLst>
          </p:nvPr>
        </p:nvGraphicFramePr>
        <p:xfrm>
          <a:off x="1415480" y="1700808"/>
          <a:ext cx="10297144" cy="496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3492-B81B-46C3-B72A-5AE54D1DF912}"/>
              </a:ext>
            </a:extLst>
          </p:cNvPr>
          <p:cNvSpPr>
            <a:spLocks noGrp="1"/>
          </p:cNvSpPr>
          <p:nvPr>
            <p:ph type="title"/>
          </p:nvPr>
        </p:nvSpPr>
        <p:spPr/>
        <p:txBody>
          <a:bodyPr>
            <a:normAutofit/>
          </a:bodyPr>
          <a:lstStyle/>
          <a:p>
            <a:r>
              <a:rPr lang="en-US" sz="6000" b="1" dirty="0">
                <a:solidFill>
                  <a:srgbClr val="002060"/>
                </a:solidFill>
                <a:latin typeface="Times New Roman" panose="02020603050405020304" pitchFamily="18" charset="0"/>
                <a:cs typeface="Times New Roman" panose="02020603050405020304" pitchFamily="18" charset="0"/>
              </a:rPr>
              <a:t>Conclusion and Future Plan</a:t>
            </a:r>
            <a:endParaRPr lang="en-IN" sz="6000" b="1"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57398F-E0D9-2043-F349-F2553E55B90E}"/>
              </a:ext>
            </a:extLst>
          </p:cNvPr>
          <p:cNvSpPr txBox="1"/>
          <p:nvPr/>
        </p:nvSpPr>
        <p:spPr>
          <a:xfrm>
            <a:off x="7176120" y="3717611"/>
            <a:ext cx="3600400" cy="1169551"/>
          </a:xfrm>
          <a:prstGeom prst="rect">
            <a:avLst/>
          </a:prstGeom>
          <a:noFill/>
        </p:spPr>
        <p:txBody>
          <a:bodyPr wrap="square">
            <a:spAutoFit/>
          </a:bodyPr>
          <a:lstStyle/>
          <a:p>
            <a:pPr marL="342900" indent="-342900">
              <a:buFont typeface="Arial" panose="020B0604020202020204" pitchFamily="34" charset="0"/>
              <a:buChar char="•"/>
            </a:pPr>
            <a:r>
              <a:rPr lang="en-US" dirty="0"/>
              <a:t>Scalability</a:t>
            </a:r>
          </a:p>
          <a:p>
            <a:pPr marL="342900" indent="-342900">
              <a:buFont typeface="Arial" panose="020B0604020202020204" pitchFamily="34" charset="0"/>
              <a:buChar char="•"/>
            </a:pPr>
            <a:r>
              <a:rPr lang="en-US" dirty="0"/>
              <a:t>User Experience</a:t>
            </a:r>
          </a:p>
          <a:p>
            <a:pPr marL="342900" indent="-342900">
              <a:buFont typeface="Arial" panose="020B0604020202020204" pitchFamily="34" charset="0"/>
              <a:buChar char="•"/>
            </a:pPr>
            <a:r>
              <a:rPr lang="en-US" dirty="0"/>
              <a:t>Security Enhancements</a:t>
            </a:r>
          </a:p>
          <a:p>
            <a:pPr marL="342900" indent="-342900">
              <a:buFont typeface="Arial" panose="020B0604020202020204" pitchFamily="34" charset="0"/>
              <a:buChar char="•"/>
            </a:pPr>
            <a:r>
              <a:rPr lang="en-US" dirty="0"/>
              <a:t>Accessible From All Device (Smart Device)</a:t>
            </a:r>
            <a:endParaRPr lang="en-IN" dirty="0"/>
          </a:p>
        </p:txBody>
      </p:sp>
      <p:graphicFrame>
        <p:nvGraphicFramePr>
          <p:cNvPr id="11" name="Diagram 10">
            <a:extLst>
              <a:ext uri="{FF2B5EF4-FFF2-40B4-BE49-F238E27FC236}">
                <a16:creationId xmlns:a16="http://schemas.microsoft.com/office/drawing/2014/main" id="{3AA9085F-5AC0-6BBE-9C02-5D1716B800B8}"/>
              </a:ext>
            </a:extLst>
          </p:cNvPr>
          <p:cNvGraphicFramePr/>
          <p:nvPr>
            <p:extLst>
              <p:ext uri="{D42A27DB-BD31-4B8C-83A1-F6EECF244321}">
                <p14:modId xmlns:p14="http://schemas.microsoft.com/office/powerpoint/2010/main" val="1642140851"/>
              </p:ext>
            </p:extLst>
          </p:nvPr>
        </p:nvGraphicFramePr>
        <p:xfrm>
          <a:off x="796042" y="3379058"/>
          <a:ext cx="6380078" cy="2246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BA6D30B-A522-339B-910F-2E5A3EEE9943}"/>
              </a:ext>
            </a:extLst>
          </p:cNvPr>
          <p:cNvSpPr txBox="1"/>
          <p:nvPr/>
        </p:nvSpPr>
        <p:spPr>
          <a:xfrm>
            <a:off x="1234570" y="2454218"/>
            <a:ext cx="2182398"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Conclusion:</a:t>
            </a:r>
          </a:p>
        </p:txBody>
      </p:sp>
      <p:sp>
        <p:nvSpPr>
          <p:cNvPr id="10" name="TextBox 9">
            <a:extLst>
              <a:ext uri="{FF2B5EF4-FFF2-40B4-BE49-F238E27FC236}">
                <a16:creationId xmlns:a16="http://schemas.microsoft.com/office/drawing/2014/main" id="{2AE886FF-13D0-DB4E-7784-C9DDF6E38C05}"/>
              </a:ext>
            </a:extLst>
          </p:cNvPr>
          <p:cNvSpPr txBox="1"/>
          <p:nvPr/>
        </p:nvSpPr>
        <p:spPr>
          <a:xfrm>
            <a:off x="7176120" y="2454218"/>
            <a:ext cx="2376264" cy="543476"/>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Future Plan:</a:t>
            </a:r>
          </a:p>
        </p:txBody>
      </p:sp>
    </p:spTree>
    <p:extLst>
      <p:ext uri="{BB962C8B-B14F-4D97-AF65-F5344CB8AC3E}">
        <p14:creationId xmlns:p14="http://schemas.microsoft.com/office/powerpoint/2010/main" val="40127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5C22-0AE0-A658-DB05-33BECE2C3B89}"/>
              </a:ext>
            </a:extLst>
          </p:cNvPr>
          <p:cNvSpPr>
            <a:spLocks noGrp="1"/>
          </p:cNvSpPr>
          <p:nvPr>
            <p:ph type="title"/>
          </p:nvPr>
        </p:nvSpPr>
        <p:spPr>
          <a:xfrm>
            <a:off x="646912" y="609601"/>
            <a:ext cx="10360501" cy="1223963"/>
          </a:xfrm>
        </p:spPr>
        <p:txBody>
          <a:bodyPr>
            <a:normAutofit/>
          </a:bodyPr>
          <a:lstStyle/>
          <a:p>
            <a:r>
              <a:rPr lang="en-US" sz="6000" b="1" dirty="0">
                <a:solidFill>
                  <a:srgbClr val="002060"/>
                </a:solidFill>
                <a:latin typeface="Times New Roman" panose="02020603050405020304" pitchFamily="18" charset="0"/>
                <a:cs typeface="Times New Roman" panose="02020603050405020304" pitchFamily="18" charset="0"/>
              </a:rPr>
              <a:t>References</a:t>
            </a:r>
            <a:endParaRPr lang="en-IN" sz="6000" b="1"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8F0298-CC10-DAF9-6357-FAC80E464071}"/>
              </a:ext>
            </a:extLst>
          </p:cNvPr>
          <p:cNvSpPr txBox="1"/>
          <p:nvPr/>
        </p:nvSpPr>
        <p:spPr>
          <a:xfrm>
            <a:off x="992082" y="2250657"/>
            <a:ext cx="10657184" cy="2031325"/>
          </a:xfrm>
          <a:prstGeom prst="rect">
            <a:avLst/>
          </a:prstGeom>
          <a:noFill/>
        </p:spPr>
        <p:txBody>
          <a:bodyPr wrap="square">
            <a:spAutoFit/>
          </a:bodyPr>
          <a:lstStyle/>
          <a:p>
            <a:r>
              <a:rPr lang="en-US" dirty="0">
                <a:solidFill>
                  <a:schemeClr val="tx1">
                    <a:lumMod val="95000"/>
                  </a:schemeClr>
                </a:solidFill>
                <a:latin typeface="Puppins"/>
              </a:rPr>
              <a:t>Aniket </a:t>
            </a:r>
            <a:r>
              <a:rPr lang="en-US" dirty="0" err="1">
                <a:solidFill>
                  <a:schemeClr val="tx1">
                    <a:lumMod val="95000"/>
                  </a:schemeClr>
                </a:solidFill>
                <a:latin typeface="Puppins"/>
              </a:rPr>
              <a:t>Dadasaheb</a:t>
            </a:r>
            <a:r>
              <a:rPr lang="en-US" dirty="0">
                <a:solidFill>
                  <a:schemeClr val="tx1">
                    <a:lumMod val="95000"/>
                  </a:schemeClr>
                </a:solidFill>
                <a:latin typeface="Puppins"/>
              </a:rPr>
              <a:t> </a:t>
            </a:r>
            <a:r>
              <a:rPr lang="en-US" dirty="0" err="1">
                <a:solidFill>
                  <a:schemeClr val="tx1">
                    <a:lumMod val="95000"/>
                  </a:schemeClr>
                </a:solidFill>
                <a:latin typeface="Puppins"/>
              </a:rPr>
              <a:t>Mukade</a:t>
            </a:r>
            <a:r>
              <a:rPr lang="en-US" dirty="0">
                <a:solidFill>
                  <a:schemeClr val="tx1">
                    <a:lumMod val="95000"/>
                  </a:schemeClr>
                </a:solidFill>
                <a:latin typeface="Puppins"/>
              </a:rPr>
              <a:t> </a:t>
            </a:r>
          </a:p>
          <a:p>
            <a:r>
              <a:rPr lang="en-US" dirty="0">
                <a:solidFill>
                  <a:schemeClr val="tx1">
                    <a:lumMod val="95000"/>
                  </a:schemeClr>
                </a:solidFill>
                <a:latin typeface="Puppins"/>
              </a:rPr>
              <a:t>Research Paper - https://www.researchgate.net/publication/370715477_E-Voting_System_Using_Blockchain </a:t>
            </a:r>
            <a:endParaRPr lang="en-IN" dirty="0">
              <a:solidFill>
                <a:schemeClr val="tx1">
                  <a:lumMod val="95000"/>
                </a:schemeClr>
              </a:solidFill>
              <a:latin typeface="Puppins"/>
            </a:endParaRPr>
          </a:p>
          <a:p>
            <a:endParaRPr lang="en-IN" dirty="0">
              <a:solidFill>
                <a:schemeClr val="tx1">
                  <a:lumMod val="95000"/>
                </a:schemeClr>
              </a:solidFill>
              <a:latin typeface="Puppins"/>
            </a:endParaRPr>
          </a:p>
          <a:p>
            <a:r>
              <a:rPr lang="en-US" dirty="0" err="1">
                <a:solidFill>
                  <a:schemeClr val="tx1">
                    <a:lumMod val="95000"/>
                  </a:schemeClr>
                </a:solidFill>
                <a:latin typeface="Puppins"/>
              </a:rPr>
              <a:t>Etherium</a:t>
            </a:r>
            <a:r>
              <a:rPr lang="en-US" dirty="0">
                <a:solidFill>
                  <a:schemeClr val="tx1">
                    <a:lumMod val="95000"/>
                  </a:schemeClr>
                </a:solidFill>
                <a:latin typeface="Puppins"/>
              </a:rPr>
              <a:t> And Solidity - https://youtu.be/coQ5dg8wM2o?si=8Xn-YfBwCIjsUUJ5 </a:t>
            </a:r>
          </a:p>
          <a:p>
            <a:endParaRPr lang="en-US" dirty="0">
              <a:solidFill>
                <a:schemeClr val="tx1">
                  <a:lumMod val="95000"/>
                </a:schemeClr>
              </a:solidFill>
              <a:latin typeface="Puppins"/>
            </a:endParaRPr>
          </a:p>
          <a:p>
            <a:r>
              <a:rPr lang="en-IN" dirty="0" err="1">
                <a:solidFill>
                  <a:schemeClr val="tx1">
                    <a:lumMod val="95000"/>
                  </a:schemeClr>
                </a:solidFill>
                <a:latin typeface="Puppins"/>
              </a:rPr>
              <a:t>Dapp</a:t>
            </a:r>
            <a:r>
              <a:rPr lang="en-IN" dirty="0">
                <a:solidFill>
                  <a:schemeClr val="tx1">
                    <a:lumMod val="95000"/>
                  </a:schemeClr>
                </a:solidFill>
                <a:latin typeface="Puppins"/>
              </a:rPr>
              <a:t> University - https://www.dappuniversity.com/articles/the-ultimate-ethereum-dapp-tutorial </a:t>
            </a:r>
          </a:p>
          <a:p>
            <a:endParaRPr lang="en-IN" dirty="0">
              <a:solidFill>
                <a:schemeClr val="tx1">
                  <a:lumMod val="95000"/>
                </a:schemeClr>
              </a:solidFill>
              <a:latin typeface="Puppins"/>
            </a:endParaRPr>
          </a:p>
          <a:p>
            <a:r>
              <a:rPr lang="en-US" dirty="0">
                <a:solidFill>
                  <a:schemeClr val="tx1">
                    <a:lumMod val="95000"/>
                  </a:schemeClr>
                </a:solidFill>
                <a:latin typeface="Puppins"/>
              </a:rPr>
              <a:t>International Journal of Electronic Government Research - https://www.igi-global.com/article/secure-digital-voting-system-based-on-blockchain-technology/206172 </a:t>
            </a:r>
            <a:endParaRPr lang="en-IN" dirty="0">
              <a:solidFill>
                <a:schemeClr val="tx1">
                  <a:lumMod val="95000"/>
                </a:schemeClr>
              </a:solidFill>
              <a:latin typeface="Puppins"/>
            </a:endParaRPr>
          </a:p>
        </p:txBody>
      </p:sp>
    </p:spTree>
    <p:extLst>
      <p:ext uri="{BB962C8B-B14F-4D97-AF65-F5344CB8AC3E}">
        <p14:creationId xmlns:p14="http://schemas.microsoft.com/office/powerpoint/2010/main" val="28744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Google Shape;407;p30"/>
          <p:cNvSpPr txBox="1">
            <a:spLocks noGrp="1"/>
          </p:cNvSpPr>
          <p:nvPr>
            <p:ph type="title"/>
          </p:nvPr>
        </p:nvSpPr>
        <p:spPr>
          <a:xfrm>
            <a:off x="764275" y="2861481"/>
            <a:ext cx="9838267" cy="1143001"/>
          </a:xfrm>
          <a:prstGeom prst="rect">
            <a:avLst/>
          </a:prstGeom>
        </p:spPr>
        <p:txBody>
          <a:bodyPr/>
          <a:lstStyle>
            <a:lvl1pPr>
              <a:defRPr sz="7200"/>
            </a:lvl1pPr>
          </a:lstStyle>
          <a:p>
            <a:r>
              <a:t>Thank You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Google Shape;302;p14"/>
          <p:cNvSpPr txBox="1">
            <a:spLocks noGrp="1"/>
          </p:cNvSpPr>
          <p:nvPr>
            <p:ph type="title"/>
          </p:nvPr>
        </p:nvSpPr>
        <p:spPr>
          <a:xfrm>
            <a:off x="1828800" y="609600"/>
            <a:ext cx="9838267" cy="1143000"/>
          </a:xfrm>
          <a:prstGeom prst="rect">
            <a:avLst/>
          </a:prstGeom>
        </p:spPr>
        <p:txBody>
          <a:bodyPr/>
          <a:lstStyle/>
          <a:p>
            <a:r>
              <a:t>Contents</a:t>
            </a:r>
          </a:p>
        </p:txBody>
      </p:sp>
      <p:sp>
        <p:nvSpPr>
          <p:cNvPr id="434" name="Google Shape;303;p14"/>
          <p:cNvSpPr txBox="1">
            <a:spLocks noGrp="1"/>
          </p:cNvSpPr>
          <p:nvPr>
            <p:ph type="body" idx="1"/>
          </p:nvPr>
        </p:nvSpPr>
        <p:spPr>
          <a:xfrm>
            <a:off x="2006224" y="1897052"/>
            <a:ext cx="9684002" cy="4961100"/>
          </a:xfrm>
          <a:prstGeom prst="rect">
            <a:avLst/>
          </a:prstGeom>
        </p:spPr>
        <p:txBody>
          <a:bodyPr/>
          <a:lstStyle/>
          <a:p>
            <a:pPr marL="342900" indent="-431800">
              <a:spcBef>
                <a:spcPts val="0"/>
              </a:spcBef>
              <a:buSzPts val="2400"/>
              <a:defRPr sz="2400"/>
            </a:pPr>
            <a:r>
              <a:t>Introduction</a:t>
            </a:r>
          </a:p>
          <a:p>
            <a:pPr marL="342900" indent="-431800">
              <a:spcBef>
                <a:spcPts val="600"/>
              </a:spcBef>
              <a:buSzPts val="2400"/>
              <a:defRPr sz="2400"/>
            </a:pPr>
            <a:r>
              <a:t>Analysis of Problem, objective and motivation</a:t>
            </a:r>
          </a:p>
          <a:p>
            <a:pPr marL="342900" indent="-431800">
              <a:spcBef>
                <a:spcPts val="600"/>
              </a:spcBef>
              <a:buSzPts val="2400"/>
              <a:defRPr sz="2400"/>
            </a:pPr>
            <a:r>
              <a:t>Literature Review</a:t>
            </a:r>
          </a:p>
          <a:p>
            <a:pPr marL="342900" indent="-431800">
              <a:spcBef>
                <a:spcPts val="600"/>
              </a:spcBef>
              <a:buSzPts val="2400"/>
              <a:defRPr sz="2400"/>
            </a:pPr>
            <a:r>
              <a:t>Proposed Methodology</a:t>
            </a:r>
          </a:p>
          <a:p>
            <a:pPr marL="342900" indent="-438150">
              <a:spcBef>
                <a:spcPts val="600"/>
              </a:spcBef>
              <a:buSzPts val="2400"/>
              <a:defRPr sz="2400"/>
            </a:pPr>
            <a:r>
              <a:t>Requirements of Projects</a:t>
            </a:r>
          </a:p>
          <a:p>
            <a:pPr marL="342900" indent="-431800">
              <a:spcBef>
                <a:spcPts val="600"/>
              </a:spcBef>
              <a:buSzPts val="2400"/>
              <a:defRPr sz="2400"/>
            </a:pPr>
            <a:r>
              <a:t>Project Design (DFD, Use-Case and Flow-chart)</a:t>
            </a:r>
          </a:p>
          <a:p>
            <a:pPr marL="342900" indent="-431800">
              <a:spcBef>
                <a:spcPts val="600"/>
              </a:spcBef>
              <a:buSzPts val="2400"/>
              <a:defRPr sz="2400"/>
            </a:pPr>
            <a:r>
              <a:t>Implementation and Results</a:t>
            </a:r>
          </a:p>
          <a:p>
            <a:pPr marL="342900" indent="-431800">
              <a:spcBef>
                <a:spcPts val="600"/>
              </a:spcBef>
              <a:buSzPts val="2400"/>
              <a:defRPr sz="2400"/>
            </a:pPr>
            <a:r>
              <a:t>Comparative analysis of existing work with previous work</a:t>
            </a:r>
          </a:p>
          <a:p>
            <a:pPr marL="342900" indent="-431800">
              <a:spcBef>
                <a:spcPts val="600"/>
              </a:spcBef>
              <a:buSzPts val="2400"/>
              <a:defRPr sz="2400"/>
            </a:pPr>
            <a:r>
              <a:t>Conclusion and Future Plan</a:t>
            </a:r>
          </a:p>
          <a:p>
            <a:pPr marL="342900" indent="-431800">
              <a:spcBef>
                <a:spcPts val="600"/>
              </a:spcBef>
              <a:buSzPts val="2400"/>
              <a:defRPr sz="2400"/>
            </a:pPr>
            <a:r>
              <a:t>References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xfrm>
            <a:off x="1828800" y="609600"/>
            <a:ext cx="9838267" cy="1143000"/>
          </a:xfrm>
          <a:prstGeom prst="rect">
            <a:avLst/>
          </a:prstGeom>
        </p:spPr>
        <p:txBody>
          <a:bodyPr/>
          <a:lstStyle/>
          <a:p>
            <a:r>
              <a:t>Introduction</a:t>
            </a:r>
          </a:p>
        </p:txBody>
      </p:sp>
      <p:sp>
        <p:nvSpPr>
          <p:cNvPr id="437" name="Text Placeholder 2"/>
          <p:cNvSpPr txBox="1">
            <a:spLocks noGrp="1"/>
          </p:cNvSpPr>
          <p:nvPr>
            <p:ph type="body" idx="1"/>
          </p:nvPr>
        </p:nvSpPr>
        <p:spPr>
          <a:xfrm>
            <a:off x="1079500" y="2214563"/>
            <a:ext cx="10610851" cy="3881438"/>
          </a:xfrm>
          <a:prstGeom prst="rect">
            <a:avLst/>
          </a:prstGeom>
        </p:spPr>
        <p:txBody>
          <a:bodyPr>
            <a:normAutofit lnSpcReduction="10000"/>
          </a:bodyPr>
          <a:lstStyle/>
          <a:p>
            <a:r>
              <a:rPr lang="en-IN" dirty="0"/>
              <a:t>As we all know voting is strong pillar of any democratic country and any loophole in our voting system will harm to our democratic rights. </a:t>
            </a:r>
          </a:p>
          <a:p>
            <a:r>
              <a:rPr lang="en-IN" dirty="0"/>
              <a:t>Now imagine a world where voting is secure, transparent, accessible from the comfort of your home.</a:t>
            </a:r>
          </a:p>
          <a:p>
            <a:r>
              <a:rPr lang="en-IN" dirty="0"/>
              <a:t>This can be implemented using “Blockchain”.</a:t>
            </a:r>
          </a:p>
          <a:p>
            <a:r>
              <a:rPr lang="en-IN" dirty="0"/>
              <a:t>Blockchain helps to maintain integrity, transparency, security, and privacy of democratic processes.</a:t>
            </a:r>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itle 1"/>
          <p:cNvSpPr txBox="1">
            <a:spLocks noGrp="1"/>
          </p:cNvSpPr>
          <p:nvPr>
            <p:ph type="title"/>
          </p:nvPr>
        </p:nvSpPr>
        <p:spPr>
          <a:xfrm>
            <a:off x="1828800" y="609600"/>
            <a:ext cx="9838267" cy="1143000"/>
          </a:xfrm>
          <a:prstGeom prst="rect">
            <a:avLst/>
          </a:prstGeom>
        </p:spPr>
        <p:txBody>
          <a:bodyPr/>
          <a:lstStyle/>
          <a:p>
            <a:r>
              <a:rPr dirty="0"/>
              <a:t>Analysis of Problem, objective, motivation</a:t>
            </a:r>
          </a:p>
        </p:txBody>
      </p:sp>
      <p:sp>
        <p:nvSpPr>
          <p:cNvPr id="440" name="Text Placeholder 2"/>
          <p:cNvSpPr txBox="1">
            <a:spLocks noGrp="1"/>
          </p:cNvSpPr>
          <p:nvPr>
            <p:ph type="body" idx="1"/>
          </p:nvPr>
        </p:nvSpPr>
        <p:spPr>
          <a:xfrm>
            <a:off x="1079500" y="2214563"/>
            <a:ext cx="10610851" cy="3881438"/>
          </a:xfrm>
          <a:prstGeom prst="rect">
            <a:avLst/>
          </a:prstGeom>
        </p:spPr>
        <p:txBody>
          <a:bodyPr/>
          <a:lstStyle/>
          <a:p>
            <a:pPr marL="114300" indent="0">
              <a:buNone/>
            </a:pPr>
            <a:r>
              <a:rPr lang="en-IN" b="1" dirty="0"/>
              <a:t>Analysis of Problem: </a:t>
            </a:r>
            <a:endParaRPr b="1" dirty="0"/>
          </a:p>
        </p:txBody>
      </p:sp>
      <p:graphicFrame>
        <p:nvGraphicFramePr>
          <p:cNvPr id="9" name="Content Placeholder 8">
            <a:extLst>
              <a:ext uri="{FF2B5EF4-FFF2-40B4-BE49-F238E27FC236}">
                <a16:creationId xmlns:a16="http://schemas.microsoft.com/office/drawing/2014/main" id="{32CD08D5-8BCA-17FD-75B3-A43517A6F9BA}"/>
              </a:ext>
            </a:extLst>
          </p:cNvPr>
          <p:cNvGraphicFramePr>
            <a:graphicFrameLocks noGrp="1"/>
          </p:cNvGraphicFramePr>
          <p:nvPr>
            <p:ph sz="half" idx="1"/>
            <p:extLst>
              <p:ext uri="{D42A27DB-BD31-4B8C-83A1-F6EECF244321}">
                <p14:modId xmlns:p14="http://schemas.microsoft.com/office/powerpoint/2010/main" val="2687660143"/>
              </p:ext>
            </p:extLst>
          </p:nvPr>
        </p:nvGraphicFramePr>
        <p:xfrm>
          <a:off x="1318868" y="2708694"/>
          <a:ext cx="10132113" cy="3881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43472" y="685800"/>
            <a:ext cx="8937625" cy="1584325"/>
          </a:xfrm>
        </p:spPr>
        <p:txBody>
          <a:bodyPr>
            <a:normAutofit/>
          </a:bodyPr>
          <a:lstStyle/>
          <a:p>
            <a:r>
              <a:rPr lang="en-IN" sz="6700" b="1" dirty="0">
                <a:solidFill>
                  <a:srgbClr val="002060"/>
                </a:solidFill>
                <a:latin typeface="Times New Roman" panose="02020603050405020304" pitchFamily="18" charset="0"/>
                <a:cs typeface="Times New Roman" panose="02020603050405020304" pitchFamily="18" charset="0"/>
              </a:rPr>
              <a:t>Objectives</a:t>
            </a:r>
            <a:br>
              <a:rPr lang="en-IN" b="1" dirty="0">
                <a:solidFill>
                  <a:schemeClr val="accent1">
                    <a:lumMod val="75000"/>
                  </a:schemeClr>
                </a:solidFill>
                <a:latin typeface="Puppins"/>
              </a:rPr>
            </a:br>
            <a:endParaRPr lang="en-US" dirty="0"/>
          </a:p>
        </p:txBody>
      </p:sp>
      <p:graphicFrame>
        <p:nvGraphicFramePr>
          <p:cNvPr id="3" name="Diagram 2">
            <a:extLst>
              <a:ext uri="{FF2B5EF4-FFF2-40B4-BE49-F238E27FC236}">
                <a16:creationId xmlns:a16="http://schemas.microsoft.com/office/drawing/2014/main" id="{2E325CEC-BF52-40C7-2C40-7305DD3D279D}"/>
              </a:ext>
            </a:extLst>
          </p:cNvPr>
          <p:cNvGraphicFramePr/>
          <p:nvPr>
            <p:extLst>
              <p:ext uri="{D42A27DB-BD31-4B8C-83A1-F6EECF244321}">
                <p14:modId xmlns:p14="http://schemas.microsoft.com/office/powerpoint/2010/main" val="1464053024"/>
              </p:ext>
            </p:extLst>
          </p:nvPr>
        </p:nvGraphicFramePr>
        <p:xfrm>
          <a:off x="1343472" y="1268761"/>
          <a:ext cx="9793088" cy="4903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7" y="883713"/>
            <a:ext cx="10360501" cy="1223963"/>
          </a:xfrm>
        </p:spPr>
        <p:txBody>
          <a:bodyPr>
            <a:normAutofit fontScale="90000"/>
          </a:bodyPr>
          <a:lstStyle/>
          <a:p>
            <a:r>
              <a:rPr lang="en-IN" sz="6700" b="1" dirty="0">
                <a:solidFill>
                  <a:srgbClr val="002060"/>
                </a:solidFill>
                <a:latin typeface="Times New Roman" panose="02020603050405020304" pitchFamily="18" charset="0"/>
                <a:cs typeface="Times New Roman" panose="02020603050405020304" pitchFamily="18" charset="0"/>
              </a:rPr>
              <a:t>Motivation</a:t>
            </a:r>
            <a:br>
              <a:rPr lang="en-IN" b="1" i="0" dirty="0">
                <a:solidFill>
                  <a:schemeClr val="accent1">
                    <a:lumMod val="75000"/>
                  </a:schemeClr>
                </a:solidFill>
                <a:effectLst/>
                <a:latin typeface="Puppins"/>
              </a:rPr>
            </a:br>
            <a:endParaRPr lang="en-US" dirty="0"/>
          </a:p>
        </p:txBody>
      </p:sp>
      <p:graphicFrame>
        <p:nvGraphicFramePr>
          <p:cNvPr id="14" name="Content Placeholder 13">
            <a:extLst>
              <a:ext uri="{FF2B5EF4-FFF2-40B4-BE49-F238E27FC236}">
                <a16:creationId xmlns:a16="http://schemas.microsoft.com/office/drawing/2014/main" id="{9A703F91-F1BA-BC3A-29C7-0AF100F32D1F}"/>
              </a:ext>
            </a:extLst>
          </p:cNvPr>
          <p:cNvGraphicFramePr>
            <a:graphicFrameLocks noGrp="1"/>
          </p:cNvGraphicFramePr>
          <p:nvPr>
            <p:ph sz="half" idx="1"/>
            <p:extLst>
              <p:ext uri="{D42A27DB-BD31-4B8C-83A1-F6EECF244321}">
                <p14:modId xmlns:p14="http://schemas.microsoft.com/office/powerpoint/2010/main" val="605171199"/>
              </p:ext>
            </p:extLst>
          </p:nvPr>
        </p:nvGraphicFramePr>
        <p:xfrm>
          <a:off x="1190808" y="1972887"/>
          <a:ext cx="10225135" cy="446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itle 1"/>
          <p:cNvSpPr txBox="1">
            <a:spLocks noGrp="1"/>
          </p:cNvSpPr>
          <p:nvPr>
            <p:ph type="title"/>
          </p:nvPr>
        </p:nvSpPr>
        <p:spPr>
          <a:xfrm>
            <a:off x="1828800" y="609600"/>
            <a:ext cx="10956758" cy="1143000"/>
          </a:xfrm>
          <a:prstGeom prst="rect">
            <a:avLst/>
          </a:prstGeom>
        </p:spPr>
        <p:txBody>
          <a:bodyPr/>
          <a:lstStyle/>
          <a:p>
            <a:r>
              <a:t>Literature Review</a:t>
            </a:r>
          </a:p>
        </p:txBody>
      </p:sp>
      <p:sp>
        <p:nvSpPr>
          <p:cNvPr id="443" name="Text Placeholder 2"/>
          <p:cNvSpPr txBox="1">
            <a:spLocks noGrp="1"/>
          </p:cNvSpPr>
          <p:nvPr>
            <p:ph type="body" idx="1"/>
          </p:nvPr>
        </p:nvSpPr>
        <p:spPr>
          <a:xfrm>
            <a:off x="1197868" y="2214562"/>
            <a:ext cx="5078677" cy="4239597"/>
          </a:xfrm>
          <a:prstGeom prst="rect">
            <a:avLst/>
          </a:prstGeom>
        </p:spPr>
        <p:txBody>
          <a:bodyPr/>
          <a:lstStyle/>
          <a:p>
            <a:pPr marL="0" indent="114300" algn="just">
              <a:buSzTx/>
              <a:buNone/>
              <a:defRPr sz="2400"/>
            </a:pPr>
            <a:r>
              <a:rPr lang="en-IN" dirty="0"/>
              <a:t>	     Key Components:</a:t>
            </a:r>
            <a:endParaRPr dirty="0"/>
          </a:p>
        </p:txBody>
      </p:sp>
      <p:graphicFrame>
        <p:nvGraphicFramePr>
          <p:cNvPr id="2" name="Content Placeholder 9">
            <a:extLst>
              <a:ext uri="{FF2B5EF4-FFF2-40B4-BE49-F238E27FC236}">
                <a16:creationId xmlns:a16="http://schemas.microsoft.com/office/drawing/2014/main" id="{A15F6A75-25E4-B601-9C6C-69C62107CC7F}"/>
              </a:ext>
            </a:extLst>
          </p:cNvPr>
          <p:cNvGraphicFramePr>
            <a:graphicFrameLocks noGrp="1"/>
          </p:cNvGraphicFramePr>
          <p:nvPr>
            <p:ph sz="half" idx="1"/>
            <p:extLst>
              <p:ext uri="{D42A27DB-BD31-4B8C-83A1-F6EECF244321}">
                <p14:modId xmlns:p14="http://schemas.microsoft.com/office/powerpoint/2010/main" val="3146859864"/>
              </p:ext>
            </p:extLst>
          </p:nvPr>
        </p:nvGraphicFramePr>
        <p:xfrm>
          <a:off x="1197867" y="2743200"/>
          <a:ext cx="5078677" cy="3936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10">
            <a:extLst>
              <a:ext uri="{FF2B5EF4-FFF2-40B4-BE49-F238E27FC236}">
                <a16:creationId xmlns:a16="http://schemas.microsoft.com/office/drawing/2014/main" id="{8CF844FF-414C-EAFC-A9B2-3095DC2CD453}"/>
              </a:ext>
            </a:extLst>
          </p:cNvPr>
          <p:cNvGraphicFramePr>
            <a:graphicFrameLocks/>
          </p:cNvGraphicFramePr>
          <p:nvPr>
            <p:extLst>
              <p:ext uri="{D42A27DB-BD31-4B8C-83A1-F6EECF244321}">
                <p14:modId xmlns:p14="http://schemas.microsoft.com/office/powerpoint/2010/main" val="443388879"/>
              </p:ext>
            </p:extLst>
          </p:nvPr>
        </p:nvGraphicFramePr>
        <p:xfrm>
          <a:off x="6276118" y="2743199"/>
          <a:ext cx="5078677" cy="39366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a:extLst>
              <a:ext uri="{FF2B5EF4-FFF2-40B4-BE49-F238E27FC236}">
                <a16:creationId xmlns:a16="http://schemas.microsoft.com/office/drawing/2014/main" id="{4AC9FE97-679B-BD6C-FDDF-32EDE04EC49B}"/>
              </a:ext>
            </a:extLst>
          </p:cNvPr>
          <p:cNvSpPr txBox="1"/>
          <p:nvPr/>
        </p:nvSpPr>
        <p:spPr>
          <a:xfrm>
            <a:off x="7625788" y="2281532"/>
            <a:ext cx="6736687"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400" i="0" u="none" strike="noStrike" kern="1200" cap="none" spc="0" normalizeH="0" baseline="0" noProof="0" dirty="0">
                <a:ln>
                  <a:noFill/>
                </a:ln>
                <a:solidFill>
                  <a:schemeClr val="accent4">
                    <a:lumMod val="90000"/>
                    <a:lumOff val="10000"/>
                  </a:schemeClr>
                </a:solidFill>
                <a:effectLst/>
                <a:uLnTx/>
                <a:uFillTx/>
                <a:latin typeface="Times New Roman" panose="02020603050405020304" pitchFamily="18" charset="0"/>
                <a:cs typeface="Times New Roman" panose="02020603050405020304" pitchFamily="18" charset="0"/>
              </a:rPr>
              <a:t>Implementation</a:t>
            </a:r>
            <a:r>
              <a:rPr kumimoji="0" lang="en-IN" sz="2400" b="1" i="0" u="none" strike="noStrike" kern="1200" cap="none" spc="0" normalizeH="0" baseline="0" noProof="0" dirty="0">
                <a:ln>
                  <a:noFill/>
                </a:ln>
                <a:solidFill>
                  <a:srgbClr val="009999">
                    <a:lumMod val="75000"/>
                  </a:srgbClr>
                </a:solidFill>
                <a:effectLst/>
                <a:uLnTx/>
                <a:uFillTx/>
                <a:latin typeface="Times New Roman" panose="02020603050405020304" pitchFamily="18" charset="0"/>
                <a:cs typeface="Times New Roman" panose="02020603050405020304" pitchFamily="18" charset="0"/>
              </a:rPr>
              <a:t> </a:t>
            </a:r>
            <a:r>
              <a:rPr kumimoji="0" lang="en-IN" sz="2400" i="0" u="none" strike="noStrike" kern="1200" cap="none" spc="0" normalizeH="0" baseline="0" noProof="0" dirty="0">
                <a:ln>
                  <a:noFill/>
                </a:ln>
                <a:solidFill>
                  <a:schemeClr val="accent4">
                    <a:lumMod val="90000"/>
                    <a:lumOff val="10000"/>
                  </a:schemeClr>
                </a:solidFill>
                <a:effectLst/>
                <a:uLnTx/>
                <a:uFillTx/>
                <a:latin typeface="Times New Roman" panose="02020603050405020304" pitchFamily="18" charset="0"/>
                <a:cs typeface="Times New Roman" panose="02020603050405020304" pitchFamily="18" charset="0"/>
              </a:rPr>
              <a:t>Steps: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Title 1"/>
          <p:cNvSpPr txBox="1">
            <a:spLocks noGrp="1"/>
          </p:cNvSpPr>
          <p:nvPr>
            <p:ph type="title"/>
          </p:nvPr>
        </p:nvSpPr>
        <p:spPr>
          <a:xfrm>
            <a:off x="1914814" y="653885"/>
            <a:ext cx="9838267" cy="1143000"/>
          </a:xfrm>
          <a:prstGeom prst="rect">
            <a:avLst/>
          </a:prstGeom>
        </p:spPr>
        <p:txBody>
          <a:bodyPr/>
          <a:lstStyle/>
          <a:p>
            <a:pPr defTabSz="813816">
              <a:defRPr sz="3916"/>
            </a:pPr>
            <a:r>
              <a:t>Project Design </a:t>
            </a:r>
            <a:br/>
            <a:r>
              <a:t>(DFD, Use-Case and Flow-chart)</a:t>
            </a:r>
          </a:p>
        </p:txBody>
      </p:sp>
      <p:sp>
        <p:nvSpPr>
          <p:cNvPr id="3" name="Flowchart: Process 2">
            <a:extLst>
              <a:ext uri="{FF2B5EF4-FFF2-40B4-BE49-F238E27FC236}">
                <a16:creationId xmlns:a16="http://schemas.microsoft.com/office/drawing/2014/main" id="{39E62359-FCD1-B188-43D3-9E5FC57FA6C7}"/>
              </a:ext>
            </a:extLst>
          </p:cNvPr>
          <p:cNvSpPr/>
          <p:nvPr/>
        </p:nvSpPr>
        <p:spPr>
          <a:xfrm>
            <a:off x="6256339" y="2372606"/>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Administrator</a:t>
            </a:r>
          </a:p>
        </p:txBody>
      </p:sp>
      <p:sp>
        <p:nvSpPr>
          <p:cNvPr id="4" name="Flowchart: Process 3">
            <a:extLst>
              <a:ext uri="{FF2B5EF4-FFF2-40B4-BE49-F238E27FC236}">
                <a16:creationId xmlns:a16="http://schemas.microsoft.com/office/drawing/2014/main" id="{6CD99344-A5C7-E2C7-CCA7-A7586E4AD43C}"/>
              </a:ext>
            </a:extLst>
          </p:cNvPr>
          <p:cNvSpPr/>
          <p:nvPr/>
        </p:nvSpPr>
        <p:spPr>
          <a:xfrm>
            <a:off x="6256339" y="3974432"/>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Vote Count Process</a:t>
            </a:r>
          </a:p>
        </p:txBody>
      </p:sp>
      <p:sp>
        <p:nvSpPr>
          <p:cNvPr id="5" name="Flowchart: Process 4">
            <a:extLst>
              <a:ext uri="{FF2B5EF4-FFF2-40B4-BE49-F238E27FC236}">
                <a16:creationId xmlns:a16="http://schemas.microsoft.com/office/drawing/2014/main" id="{6E4C8CC5-60C7-CD14-32C9-143796751312}"/>
              </a:ext>
            </a:extLst>
          </p:cNvPr>
          <p:cNvSpPr/>
          <p:nvPr/>
        </p:nvSpPr>
        <p:spPr>
          <a:xfrm>
            <a:off x="6256339" y="5551143"/>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Voter</a:t>
            </a:r>
          </a:p>
        </p:txBody>
      </p:sp>
      <p:cxnSp>
        <p:nvCxnSpPr>
          <p:cNvPr id="6" name="Straight Arrow Connector 5">
            <a:extLst>
              <a:ext uri="{FF2B5EF4-FFF2-40B4-BE49-F238E27FC236}">
                <a16:creationId xmlns:a16="http://schemas.microsoft.com/office/drawing/2014/main" id="{26CFEB6F-D3DC-6FF6-5844-893181C47C42}"/>
              </a:ext>
            </a:extLst>
          </p:cNvPr>
          <p:cNvCxnSpPr>
            <a:stCxn id="3" idx="2"/>
            <a:endCxn id="4" idx="0"/>
          </p:cNvCxnSpPr>
          <p:nvPr/>
        </p:nvCxnSpPr>
        <p:spPr>
          <a:xfrm>
            <a:off x="6713539" y="2985254"/>
            <a:ext cx="0" cy="9891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C8293A7-26F2-265F-73C1-613D2B696D37}"/>
              </a:ext>
            </a:extLst>
          </p:cNvPr>
          <p:cNvCxnSpPr>
            <a:stCxn id="4" idx="2"/>
            <a:endCxn id="5" idx="0"/>
          </p:cNvCxnSpPr>
          <p:nvPr/>
        </p:nvCxnSpPr>
        <p:spPr>
          <a:xfrm>
            <a:off x="6713539" y="4587080"/>
            <a:ext cx="0" cy="96406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424D79B3-6327-D254-BF9C-E8024DA00B43}"/>
              </a:ext>
            </a:extLst>
          </p:cNvPr>
          <p:cNvSpPr txBox="1">
            <a:spLocks noGrp="1"/>
          </p:cNvSpPr>
          <p:nvPr>
            <p:ph type="body" idx="1"/>
          </p:nvPr>
        </p:nvSpPr>
        <p:spPr>
          <a:xfrm>
            <a:off x="1079500" y="2214563"/>
            <a:ext cx="3941763" cy="584733"/>
          </a:xfrm>
          <a:prstGeom prst="rect">
            <a:avLst/>
          </a:prstGeom>
          <a:noFill/>
        </p:spPr>
        <p:txBody>
          <a:bodyPr wrap="square">
            <a:spAutoFit/>
          </a:bodyPr>
          <a:lstStyle/>
          <a:p>
            <a:r>
              <a:rPr lang="en-IN" dirty="0"/>
              <a:t>DFD Level 0:</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20C0BD-161C-BA89-BB62-137981F75E8F}"/>
              </a:ext>
            </a:extLst>
          </p:cNvPr>
          <p:cNvSpPr txBox="1"/>
          <p:nvPr/>
        </p:nvSpPr>
        <p:spPr>
          <a:xfrm>
            <a:off x="1015516" y="2018303"/>
            <a:ext cx="2808312" cy="523220"/>
          </a:xfrm>
          <a:prstGeom prst="rect">
            <a:avLst/>
          </a:prstGeom>
          <a:solidFill>
            <a:schemeClr val="bg1"/>
          </a:solidFill>
        </p:spPr>
        <p:txBody>
          <a:bodyPr wrap="square">
            <a:spAutoFit/>
          </a:bodyPr>
          <a:lstStyle/>
          <a:p>
            <a:r>
              <a:rPr lang="en-US" sz="2800" b="1" dirty="0">
                <a:solidFill>
                  <a:srgbClr val="002060"/>
                </a:solidFill>
                <a:latin typeface="Puppins"/>
              </a:rPr>
              <a:t>DFD Level 1:</a:t>
            </a:r>
            <a:endParaRPr lang="en-IN" sz="2800" dirty="0">
              <a:solidFill>
                <a:srgbClr val="002060"/>
              </a:solidFill>
            </a:endParaRPr>
          </a:p>
        </p:txBody>
      </p:sp>
      <p:sp>
        <p:nvSpPr>
          <p:cNvPr id="4" name="Flowchart: Process 3">
            <a:extLst>
              <a:ext uri="{FF2B5EF4-FFF2-40B4-BE49-F238E27FC236}">
                <a16:creationId xmlns:a16="http://schemas.microsoft.com/office/drawing/2014/main" id="{459E23FE-D804-83E5-AD3C-6F2447AE2D70}"/>
              </a:ext>
            </a:extLst>
          </p:cNvPr>
          <p:cNvSpPr/>
          <p:nvPr/>
        </p:nvSpPr>
        <p:spPr>
          <a:xfrm>
            <a:off x="6112042" y="2018303"/>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Administrator</a:t>
            </a:r>
          </a:p>
        </p:txBody>
      </p:sp>
      <p:sp>
        <p:nvSpPr>
          <p:cNvPr id="5" name="Flowchart: Process 4">
            <a:extLst>
              <a:ext uri="{FF2B5EF4-FFF2-40B4-BE49-F238E27FC236}">
                <a16:creationId xmlns:a16="http://schemas.microsoft.com/office/drawing/2014/main" id="{9DD32EFC-EFB9-F92A-7595-B51B0E405FF7}"/>
              </a:ext>
            </a:extLst>
          </p:cNvPr>
          <p:cNvSpPr/>
          <p:nvPr/>
        </p:nvSpPr>
        <p:spPr>
          <a:xfrm>
            <a:off x="6112042" y="3386083"/>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Blockchain Infrastructure</a:t>
            </a:r>
          </a:p>
          <a:p>
            <a:pPr algn="ctr"/>
            <a:endParaRPr lang="en-IN" sz="1000" dirty="0"/>
          </a:p>
        </p:txBody>
      </p:sp>
      <p:sp>
        <p:nvSpPr>
          <p:cNvPr id="6" name="Flowchart: Process 5">
            <a:extLst>
              <a:ext uri="{FF2B5EF4-FFF2-40B4-BE49-F238E27FC236}">
                <a16:creationId xmlns:a16="http://schemas.microsoft.com/office/drawing/2014/main" id="{AD5DEC6A-E4C7-7776-D158-86438F16F332}"/>
              </a:ext>
            </a:extLst>
          </p:cNvPr>
          <p:cNvSpPr/>
          <p:nvPr/>
        </p:nvSpPr>
        <p:spPr>
          <a:xfrm>
            <a:off x="4239834" y="4951195"/>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Vote Registration</a:t>
            </a:r>
          </a:p>
        </p:txBody>
      </p:sp>
      <p:sp>
        <p:nvSpPr>
          <p:cNvPr id="7" name="Flowchart: Process 6">
            <a:extLst>
              <a:ext uri="{FF2B5EF4-FFF2-40B4-BE49-F238E27FC236}">
                <a16:creationId xmlns:a16="http://schemas.microsoft.com/office/drawing/2014/main" id="{BA6988D0-779E-3AA2-B4AE-9F99A8307175}"/>
              </a:ext>
            </a:extLst>
          </p:cNvPr>
          <p:cNvSpPr/>
          <p:nvPr/>
        </p:nvSpPr>
        <p:spPr>
          <a:xfrm>
            <a:off x="8272282" y="4951195"/>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Voter Voting Process</a:t>
            </a:r>
          </a:p>
        </p:txBody>
      </p:sp>
      <p:sp>
        <p:nvSpPr>
          <p:cNvPr id="8" name="Flowchart: Process 7">
            <a:extLst>
              <a:ext uri="{FF2B5EF4-FFF2-40B4-BE49-F238E27FC236}">
                <a16:creationId xmlns:a16="http://schemas.microsoft.com/office/drawing/2014/main" id="{10E7ECC6-2497-370D-F843-54658FE4C35C}"/>
              </a:ext>
            </a:extLst>
          </p:cNvPr>
          <p:cNvSpPr/>
          <p:nvPr/>
        </p:nvSpPr>
        <p:spPr>
          <a:xfrm>
            <a:off x="6135471" y="6013795"/>
            <a:ext cx="914400" cy="612648"/>
          </a:xfrm>
          <a:prstGeom prst="flowChart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000" dirty="0"/>
              <a:t>Vote Counting</a:t>
            </a:r>
          </a:p>
        </p:txBody>
      </p:sp>
      <p:cxnSp>
        <p:nvCxnSpPr>
          <p:cNvPr id="10" name="Straight Arrow Connector 9">
            <a:extLst>
              <a:ext uri="{FF2B5EF4-FFF2-40B4-BE49-F238E27FC236}">
                <a16:creationId xmlns:a16="http://schemas.microsoft.com/office/drawing/2014/main" id="{C03FB183-F69E-5D98-12AE-76B6004ADF72}"/>
              </a:ext>
            </a:extLst>
          </p:cNvPr>
          <p:cNvCxnSpPr>
            <a:stCxn id="4" idx="2"/>
            <a:endCxn id="5" idx="0"/>
          </p:cNvCxnSpPr>
          <p:nvPr/>
        </p:nvCxnSpPr>
        <p:spPr>
          <a:xfrm>
            <a:off x="6569242" y="2630951"/>
            <a:ext cx="0" cy="755132"/>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15" name="Straight Connector 14">
            <a:extLst>
              <a:ext uri="{FF2B5EF4-FFF2-40B4-BE49-F238E27FC236}">
                <a16:creationId xmlns:a16="http://schemas.microsoft.com/office/drawing/2014/main" id="{5C3882E6-2D94-EDD7-9331-B45AA430744B}"/>
              </a:ext>
            </a:extLst>
          </p:cNvPr>
          <p:cNvCxnSpPr>
            <a:cxnSpLocks/>
            <a:stCxn id="5" idx="2"/>
          </p:cNvCxnSpPr>
          <p:nvPr/>
        </p:nvCxnSpPr>
        <p:spPr>
          <a:xfrm>
            <a:off x="6569242" y="3998731"/>
            <a:ext cx="0" cy="323456"/>
          </a:xfrm>
          <a:prstGeom prst="line">
            <a:avLst/>
          </a:prstGeom>
          <a:ln/>
        </p:spPr>
        <p:style>
          <a:lnRef idx="2">
            <a:schemeClr val="dk1">
              <a:shade val="15000"/>
            </a:schemeClr>
          </a:lnRef>
          <a:fillRef idx="1">
            <a:schemeClr val="dk1"/>
          </a:fillRef>
          <a:effectRef idx="0">
            <a:schemeClr val="dk1"/>
          </a:effectRef>
          <a:fontRef idx="minor">
            <a:schemeClr val="lt1"/>
          </a:fontRef>
        </p:style>
      </p:cxnSp>
      <p:cxnSp>
        <p:nvCxnSpPr>
          <p:cNvPr id="18" name="Connector: Elbow 17">
            <a:extLst>
              <a:ext uri="{FF2B5EF4-FFF2-40B4-BE49-F238E27FC236}">
                <a16:creationId xmlns:a16="http://schemas.microsoft.com/office/drawing/2014/main" id="{6253CF15-D7AA-A712-F9B3-58B7B2A703CC}"/>
              </a:ext>
            </a:extLst>
          </p:cNvPr>
          <p:cNvCxnSpPr>
            <a:endCxn id="7" idx="0"/>
          </p:cNvCxnSpPr>
          <p:nvPr/>
        </p:nvCxnSpPr>
        <p:spPr>
          <a:xfrm>
            <a:off x="6592672" y="4322559"/>
            <a:ext cx="2136811" cy="628636"/>
          </a:xfrm>
          <a:prstGeom prst="bentConnector2">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2" name="Connector: Elbow 21">
            <a:extLst>
              <a:ext uri="{FF2B5EF4-FFF2-40B4-BE49-F238E27FC236}">
                <a16:creationId xmlns:a16="http://schemas.microsoft.com/office/drawing/2014/main" id="{DDEF7529-CEFE-D5E4-156C-238783028D9C}"/>
              </a:ext>
            </a:extLst>
          </p:cNvPr>
          <p:cNvCxnSpPr>
            <a:cxnSpLocks/>
            <a:endCxn id="6" idx="0"/>
          </p:cNvCxnSpPr>
          <p:nvPr/>
        </p:nvCxnSpPr>
        <p:spPr>
          <a:xfrm rot="10800000" flipV="1">
            <a:off x="4697034" y="4322559"/>
            <a:ext cx="1895636" cy="628636"/>
          </a:xfrm>
          <a:prstGeom prst="bentConnector2">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28" name="Connector: Elbow 27">
            <a:extLst>
              <a:ext uri="{FF2B5EF4-FFF2-40B4-BE49-F238E27FC236}">
                <a16:creationId xmlns:a16="http://schemas.microsoft.com/office/drawing/2014/main" id="{A3CF6002-F48D-EE41-6D99-A91A53577ED4}"/>
              </a:ext>
            </a:extLst>
          </p:cNvPr>
          <p:cNvCxnSpPr>
            <a:stCxn id="6" idx="2"/>
            <a:endCxn id="8" idx="1"/>
          </p:cNvCxnSpPr>
          <p:nvPr/>
        </p:nvCxnSpPr>
        <p:spPr>
          <a:xfrm rot="16200000" flipH="1">
            <a:off x="5038114" y="5222762"/>
            <a:ext cx="756276" cy="1438437"/>
          </a:xfrm>
          <a:prstGeom prst="bentConnector2">
            <a:avLst/>
          </a:prstGeom>
          <a:ln>
            <a:tailEnd type="triangle"/>
          </a:ln>
        </p:spPr>
        <p:style>
          <a:lnRef idx="2">
            <a:schemeClr val="dk1">
              <a:shade val="15000"/>
            </a:schemeClr>
          </a:lnRef>
          <a:fillRef idx="1">
            <a:schemeClr val="dk1"/>
          </a:fillRef>
          <a:effectRef idx="0">
            <a:schemeClr val="dk1"/>
          </a:effectRef>
          <a:fontRef idx="minor">
            <a:schemeClr val="lt1"/>
          </a:fontRef>
        </p:style>
      </p:cxnSp>
      <p:cxnSp>
        <p:nvCxnSpPr>
          <p:cNvPr id="30" name="Connector: Elbow 29">
            <a:extLst>
              <a:ext uri="{FF2B5EF4-FFF2-40B4-BE49-F238E27FC236}">
                <a16:creationId xmlns:a16="http://schemas.microsoft.com/office/drawing/2014/main" id="{5CCE44AC-28D5-1677-0825-F0834C0A35E6}"/>
              </a:ext>
            </a:extLst>
          </p:cNvPr>
          <p:cNvCxnSpPr>
            <a:cxnSpLocks/>
            <a:endCxn id="8" idx="3"/>
          </p:cNvCxnSpPr>
          <p:nvPr/>
        </p:nvCxnSpPr>
        <p:spPr>
          <a:xfrm rot="10800000" flipV="1">
            <a:off x="7049872" y="5563837"/>
            <a:ext cx="1658131" cy="756281"/>
          </a:xfrm>
          <a:prstGeom prst="bentConnector3">
            <a:avLst>
              <a:gd name="adj1" fmla="val -1276"/>
            </a:avLst>
          </a:prstGeom>
          <a:ln>
            <a:tailEnd type="triangle"/>
          </a:ln>
        </p:spPr>
        <p:style>
          <a:lnRef idx="2">
            <a:schemeClr val="dk1">
              <a:shade val="15000"/>
            </a:schemeClr>
          </a:lnRef>
          <a:fillRef idx="1">
            <a:schemeClr val="dk1"/>
          </a:fillRef>
          <a:effectRef idx="0">
            <a:schemeClr val="dk1"/>
          </a:effectRef>
          <a:fontRef idx="minor">
            <a:schemeClr val="lt1"/>
          </a:fontRef>
        </p:style>
      </p:cxnSp>
      <p:sp>
        <p:nvSpPr>
          <p:cNvPr id="16" name="Title 1">
            <a:extLst>
              <a:ext uri="{FF2B5EF4-FFF2-40B4-BE49-F238E27FC236}">
                <a16:creationId xmlns:a16="http://schemas.microsoft.com/office/drawing/2014/main" id="{ECE20999-76BC-2206-E0F6-D9558D20BAEE}"/>
              </a:ext>
            </a:extLst>
          </p:cNvPr>
          <p:cNvSpPr txBox="1">
            <a:spLocks/>
          </p:cNvSpPr>
          <p:nvPr/>
        </p:nvSpPr>
        <p:spPr>
          <a:xfrm>
            <a:off x="1465635" y="642147"/>
            <a:ext cx="9838267" cy="1143000"/>
          </a:xfrm>
          <a:prstGeom prst="rect">
            <a:avLst/>
          </a:prstGeom>
        </p:spPr>
        <p:txBody>
          <a:bodyPr/>
          <a:lstStyle>
            <a:lvl1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1pPr>
            <a:lvl2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2pPr>
            <a:lvl3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3pPr>
            <a:lvl4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4pPr>
            <a:lvl5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5pPr>
            <a:lvl6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6pPr>
            <a:lvl7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7pPr>
            <a:lvl8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8pPr>
            <a:lvl9pPr marL="0" marR="0" indent="0" algn="ctr" defTabSz="914400" rtl="0" latinLnBrk="0">
              <a:lnSpc>
                <a:spcPct val="85000"/>
              </a:lnSpc>
              <a:spcBef>
                <a:spcPts val="0"/>
              </a:spcBef>
              <a:spcAft>
                <a:spcPts val="0"/>
              </a:spcAft>
              <a:buClrTx/>
              <a:buSzTx/>
              <a:buFontTx/>
              <a:buNone/>
              <a:tabLst/>
              <a:defRPr sz="4400" b="0" i="0" u="none" strike="noStrike" cap="none" spc="0" baseline="0">
                <a:solidFill>
                  <a:schemeClr val="accent2"/>
                </a:solidFill>
                <a:uFillTx/>
                <a:latin typeface="Times New Roman"/>
                <a:ea typeface="Times New Roman"/>
                <a:cs typeface="Times New Roman"/>
                <a:sym typeface="Times New Roman"/>
              </a:defRPr>
            </a:lvl9pPr>
          </a:lstStyle>
          <a:p>
            <a:pPr defTabSz="813816" hangingPunct="1">
              <a:defRPr sz="3916"/>
            </a:pPr>
            <a:r>
              <a:rPr lang="en-US" sz="3916"/>
              <a:t>Project Design </a:t>
            </a:r>
            <a:br>
              <a:rPr lang="en-US" sz="3916"/>
            </a:br>
            <a:r>
              <a:rPr lang="en-US" sz="3916"/>
              <a:t>(DFD, Use-Case and Flow-chart)</a:t>
            </a:r>
          </a:p>
        </p:txBody>
      </p:sp>
    </p:spTree>
    <p:extLst>
      <p:ext uri="{BB962C8B-B14F-4D97-AF65-F5344CB8AC3E}">
        <p14:creationId xmlns:p14="http://schemas.microsoft.com/office/powerpoint/2010/main" val="229729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Theme1">
      <a:dk1>
        <a:srgbClr val="003366"/>
      </a:dk1>
      <a:lt1>
        <a:srgbClr val="FFFFFF"/>
      </a:lt1>
      <a:dk2>
        <a:srgbClr val="A7A7A7"/>
      </a:dk2>
      <a:lt2>
        <a:srgbClr val="535353"/>
      </a:lt2>
      <a:accent1>
        <a:srgbClr val="CCCC99"/>
      </a:accent1>
      <a:accent2>
        <a:srgbClr val="003366"/>
      </a:accent2>
      <a:accent3>
        <a:srgbClr val="8F8F8F"/>
      </a:accent3>
      <a:accent4>
        <a:srgbClr val="002A56"/>
      </a:accent4>
      <a:accent5>
        <a:srgbClr val="E2E2CA"/>
      </a:accent5>
      <a:accent6>
        <a:srgbClr val="002D5C"/>
      </a:accent6>
      <a:hlink>
        <a:srgbClr val="0000FF"/>
      </a:hlink>
      <a:folHlink>
        <a:srgbClr val="FF00FF"/>
      </a:folHlink>
    </a:clrScheme>
    <a:fontScheme name="Theme1">
      <a:majorFont>
        <a:latin typeface="Helvetica"/>
        <a:ea typeface="Helvetica"/>
        <a:cs typeface="Helvetica"/>
      </a:majorFont>
      <a:minorFont>
        <a:latin typeface="Arial"/>
        <a:ea typeface="Arial"/>
        <a:cs typeface="Arial"/>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heme1">
  <a:themeElements>
    <a:clrScheme name="Theme1">
      <a:dk1>
        <a:srgbClr val="000000"/>
      </a:dk1>
      <a:lt1>
        <a:srgbClr val="FFFFFF"/>
      </a:lt1>
      <a:dk2>
        <a:srgbClr val="A7A7A7"/>
      </a:dk2>
      <a:lt2>
        <a:srgbClr val="535353"/>
      </a:lt2>
      <a:accent1>
        <a:srgbClr val="CCCC99"/>
      </a:accent1>
      <a:accent2>
        <a:srgbClr val="003366"/>
      </a:accent2>
      <a:accent3>
        <a:srgbClr val="8F8F8F"/>
      </a:accent3>
      <a:accent4>
        <a:srgbClr val="002A56"/>
      </a:accent4>
      <a:accent5>
        <a:srgbClr val="E2E2CA"/>
      </a:accent5>
      <a:accent6>
        <a:srgbClr val="002D5C"/>
      </a:accent6>
      <a:hlink>
        <a:srgbClr val="0000FF"/>
      </a:hlink>
      <a:folHlink>
        <a:srgbClr val="FF00FF"/>
      </a:folHlink>
    </a:clrScheme>
    <a:fontScheme name="Theme1">
      <a:majorFont>
        <a:latin typeface="Helvetica"/>
        <a:ea typeface="Helvetica"/>
        <a:cs typeface="Helvetica"/>
      </a:majorFont>
      <a:minorFont>
        <a:latin typeface="Arial"/>
        <a:ea typeface="Arial"/>
        <a:cs typeface="Arial"/>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accent2"/>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187</TotalTime>
  <Words>597</Words>
  <Application>Microsoft Office PowerPoint</Application>
  <PresentationFormat>Widescreen</PresentationFormat>
  <Paragraphs>129</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Helvetica</vt:lpstr>
      <vt:lpstr>Puppins</vt:lpstr>
      <vt:lpstr>Times New Roman</vt:lpstr>
      <vt:lpstr>Theme1</vt:lpstr>
      <vt:lpstr>PowerPoint Presentation</vt:lpstr>
      <vt:lpstr>Contents</vt:lpstr>
      <vt:lpstr>Introduction</vt:lpstr>
      <vt:lpstr>Analysis of Problem, objective, motivation</vt:lpstr>
      <vt:lpstr>Objectives </vt:lpstr>
      <vt:lpstr>Motivation </vt:lpstr>
      <vt:lpstr>Literature Review</vt:lpstr>
      <vt:lpstr>Project Design  (DFD, Use-Case and Flow-chart)</vt:lpstr>
      <vt:lpstr>PowerPoint Presentation</vt:lpstr>
      <vt:lpstr>Use-Case:</vt:lpstr>
      <vt:lpstr>Flow-chart: </vt:lpstr>
      <vt:lpstr>Implementation and Results</vt:lpstr>
      <vt:lpstr>Conclusion and Future Plan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singh</dc:creator>
  <cp:lastModifiedBy>RAVI KUMAR</cp:lastModifiedBy>
  <cp:revision>3</cp:revision>
  <dcterms:modified xsi:type="dcterms:W3CDTF">2024-06-05T08:07:33Z</dcterms:modified>
</cp:coreProperties>
</file>