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27AA-D8A6-F7C5-690D-298F6131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75D45-8DC3-AE80-44EF-7CA2A4F0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E18A-3767-BB7A-9067-51C23077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9C13-AB31-7401-741B-6DC5E66E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C895-C14B-E99F-2643-CE45A61A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E32-4415-73A4-426A-BEF0E6A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221E-5FA2-7755-1005-BF8DD062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5F81-460C-8C24-47DD-FBFD08D4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EA6E-4A2B-B730-EF6B-4B28110E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6943-C024-0090-F542-1DC38505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4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B6843-1F6D-0751-2251-95936DD5D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56DCE-42C5-7FEA-EEB1-7CFF58E8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27C1-2877-1FC0-AAB9-4431FE34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3593-47ED-BF12-A97E-34A8FDC1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CD85-F5BF-1E04-3967-F8C2FA7B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757E-2111-4BBB-A490-533D11FB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2075-D02C-1933-1282-0DCCA539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E64F-EB19-F537-ABCC-1AC9D0F9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C084-8944-2A81-5148-EFD16D5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76BB-E607-EC19-3019-1E0B3CB1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4D2F-5111-0C92-7BB1-5923929E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EFA-983E-03D5-8111-DA38EBC3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E438-072C-5B06-1408-E8D8770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034E-5C6A-4E21-CAA1-317646F8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B301-6B5E-54A2-3E5B-49E38DF6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2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B6BF-FC32-A04C-075E-511BCFB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E31-2BEE-0839-6B39-4D2015C3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D66AD-AC06-E93E-874B-3A5FE5A5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7E34-9F28-155B-20AE-6165C8B6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974D3-4216-F5EF-D66C-533B07B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5C37-2571-6AC6-8077-2914E3B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4FF9-D527-FF49-357F-11C703CF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5F85-EBFC-810F-0667-BB815989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228D6-C8F7-1781-B4BA-B090A8CD5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1DAA8-70BD-2212-F0CB-A55BA8CD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FF7F-8DBC-627E-603B-72C4D8FE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97FED-944B-0B26-CCEE-535818FF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6B795-2B1B-D18E-0A69-2981CC1A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8FB3-9A56-E89E-5486-96927A58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D3AD-45DB-E463-FC02-662433C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7EBE2-8446-5064-06C7-1DCDA73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4C011-203E-0AE9-FABA-73BFB525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1EDF-1A1E-FC1A-4E41-89CBB895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8A2D7-CF3E-DD66-80F1-ED2FB795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F4F3A-229F-3EF3-8269-B968FD59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1E97-9966-75D4-F277-1669AB9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F7BD-F2FA-2335-F2DB-B1790989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EBB-F743-2DA1-C6AF-F2A1B1CF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50FE-2530-5247-C6BD-30E67F6D3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7085A-B710-3E48-ACCB-A21BC665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54C3-E914-E881-5014-F2462797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8B75-0223-6339-F66D-9D96D03C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8F72-2395-007F-58E8-85A57D8C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78378-FF0B-21C0-306D-E7194B494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66663-B511-4ED1-444E-75636F72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0AA72-732E-6C40-06F1-7A52826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B46F-A833-EC9F-6958-1CCEDCE0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D3FA5-F9C4-1BA3-A9D1-F83D8876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8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F9FE-1296-8AAA-7F19-560D2DFA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EE73B-2A5B-2086-95B5-B9FAB3CF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E074-A47D-5C24-5852-7FDF77EE1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3102-75C6-43F7-82EE-93046F022AC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4DAF-CF47-2522-BF50-533619C5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5FA50-DAA3-AFE1-428D-88C23DF4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9D3-744F-4E0C-BBAF-9EC1306A2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306-0105-3ADC-3D2E-B53FEA857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Customer Churn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1B228-CEA6-0F0F-803D-C4BBD6B4F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Amaya Rajan K</a:t>
            </a:r>
          </a:p>
          <a:p>
            <a:r>
              <a:rPr lang="en-IN" dirty="0"/>
              <a:t>16/05/2025</a:t>
            </a:r>
          </a:p>
          <a:p>
            <a:r>
              <a:rPr lang="en-IN" dirty="0"/>
              <a:t>Telecom Project – Elevate Labs </a:t>
            </a:r>
          </a:p>
        </p:txBody>
      </p:sp>
    </p:spTree>
    <p:extLst>
      <p:ext uri="{BB962C8B-B14F-4D97-AF65-F5344CB8AC3E}">
        <p14:creationId xmlns:p14="http://schemas.microsoft.com/office/powerpoint/2010/main" val="26344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AC8A-A8EF-A84D-7D75-8313C99F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348D-FD02-2AF5-6140-79E78611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Introduce loyalty programs and incentives to retain high-risk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Offer flexible contract options to reduce churn in month-to-month subscribers.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Enhance customer support services to address issues proactively.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 targeted marketing campaigns based on churn risk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Continuously monitor churn metrics and refine predictive models over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59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2C82-E82C-4D4E-BAD3-0C9B3F2E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5EAFC-B305-BD01-49E7-B91AEE325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99469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analyzed telecom customer data to identify churn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and evaluated a predictive model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actionable insights to help the company reduce churn and improve customer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 ongoing analysis and strategy adjustments to sustain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to questions and further discussion.</a:t>
            </a:r>
          </a:p>
        </p:txBody>
      </p:sp>
    </p:spTree>
    <p:extLst>
      <p:ext uri="{BB962C8B-B14F-4D97-AF65-F5344CB8AC3E}">
        <p14:creationId xmlns:p14="http://schemas.microsoft.com/office/powerpoint/2010/main" val="12470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5702-463D-730D-74DB-22C09BA3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404454"/>
            <a:ext cx="10515600" cy="1325563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49BD-85A0-6990-B099-2749F6EA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Customer Churn</a:t>
            </a:r>
            <a:endParaRPr lang="en-US" b="1" dirty="0"/>
          </a:p>
          <a:p>
            <a:pPr>
              <a:buNone/>
            </a:pPr>
            <a:r>
              <a:rPr lang="en-US" dirty="0"/>
              <a:t>Customer churn refers to the phenomenon where customers stop using a company’s products or services within a given period. In the telecom industry, churn occurs when subscribers cancel their contracts or switch to competitors, leading to revenue loss and increased acquisition costs.</a:t>
            </a:r>
          </a:p>
          <a:p>
            <a:pPr>
              <a:buNone/>
            </a:pPr>
            <a:r>
              <a:rPr lang="en-US" b="1" dirty="0"/>
              <a:t>Importance of analyzing churn</a:t>
            </a:r>
            <a:br>
              <a:rPr lang="en-US" dirty="0"/>
            </a:br>
            <a:r>
              <a:rPr lang="en-US" dirty="0"/>
              <a:t>Understanding churn helps businesses identify at-risk customers and the factors driving their departure. By analyzing churn patterns, telecom companies can design targeted retention strategies, improve customer satisfaction, and reduce revenue losses, thereby sustaining long-term profitability.</a:t>
            </a:r>
          </a:p>
          <a:p>
            <a:pPr>
              <a:buNone/>
            </a:pPr>
            <a:r>
              <a:rPr lang="en-US" b="1" dirty="0"/>
              <a:t>Objective</a:t>
            </a:r>
          </a:p>
          <a:p>
            <a:pPr>
              <a:buNone/>
            </a:pPr>
            <a:r>
              <a:rPr lang="en-US" dirty="0"/>
              <a:t>This report aims to analyze telecom customer data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factors influencing churn using exploratory data analysis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machine learning model to predict customer churn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actionable insights and recommendations to reduce churn and enhance customer loyalty.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18F-62FD-0B9C-72DB-FBA47F90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B7040-9916-6CB5-32D9-14682EA32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96005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 of the dataset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600" b="1" dirty="0">
                <a:latin typeface="Arial Unicode MS"/>
              </a:rPr>
              <a:t>tcom.csv)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customer information from a telecom company, including demographic details,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 usage, and account information. It serves as the foundation for analyzing customer behavior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predicting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customers, features, and data period: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customers: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[insert exact number from your dataset, e.g., 7,000]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[Insert total number of columns/features, e.g., 20+]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period: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Covers customer activity and account status over the last [insert period, e.g., 12 months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years]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variables related to churn: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for each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variable indicating whether the customer has churned (Yes/No)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 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like call minutes, internet usage, and service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Demographics: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gender, location, tenure with the company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 Information: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Contract type, monthly charges, payment method, and support tickets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variables help understand patterns and drivers behind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18354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FCFE-E5DE-498C-05C0-501B9CC5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32" y="355077"/>
            <a:ext cx="10515600" cy="1325563"/>
          </a:xfrm>
        </p:spPr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169FEE-FAC6-8A70-3878-13D0E1F391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3829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Conducted initial exploration to understand data distribution and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Analyzed summary statistics such as mean, median, and standard deviation for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Visualized churn distribution, revealing the proportion of customers who left vs. stayed.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Examined key customer demographics and usage patterns through histograms and bar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Detected outliers using boxplots to ensure data quality before modeling.</a:t>
            </a:r>
          </a:p>
        </p:txBody>
      </p:sp>
    </p:spTree>
    <p:extLst>
      <p:ext uri="{BB962C8B-B14F-4D97-AF65-F5344CB8AC3E}">
        <p14:creationId xmlns:p14="http://schemas.microsoft.com/office/powerpoint/2010/main" val="412315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EF5-098D-5CD1-0697-CEDBF0F3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EC24C8-F27A-5899-8F4E-5F982779C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3060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Checked for missing values; dataset was clean with no significant missing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Converted categorical variables into numeric form using encoding techniques where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Scaled numerical features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normalize data for better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or handled outliers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interquartile range (IQR)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skewness.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Selected relevant features that influence churn, improving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4870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25B7-3154-A77F-6DDF-6106C767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Correlation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605499-6409-8BDF-706B-B00E59154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99341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Calculated correlation matrix among numerical features to identify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Visualized correlations using a heatmap for easy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 strongly correlated with churn include monthly charges, tenure, and contract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multicollinearity to avoid redundancy in model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insights guided feature selection and engineering.</a:t>
            </a:r>
          </a:p>
        </p:txBody>
      </p:sp>
    </p:spTree>
    <p:extLst>
      <p:ext uri="{BB962C8B-B14F-4D97-AF65-F5344CB8AC3E}">
        <p14:creationId xmlns:p14="http://schemas.microsoft.com/office/powerpoint/2010/main" val="19807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6883-587A-D271-3508-B6FA77B0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42BD67-F318-C0A9-133B-04EC9FFF7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8959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to its robustness and ability to handle complex data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 data into training and testing sets with an 80-20 ratio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the model on training data, tuning hyperparameters for optimal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feature importance scores from the model to understand influential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the model to predict the likelihood of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338422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F0C2-B90E-33F0-8530-1B7FD8D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46F7F-6BA4-3C53-E514-AA4F3B4C3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3"/>
            <a:ext cx="86773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performance using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Percentage of correctly predicted churn and non-churn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 &amp; Recall: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Measuring quality of positive churn predictions and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F1-Score: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 between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ROC-AUC: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 ability to distinguish churners from non-churners.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Presented confusion matrix to visualize true/false positives and negatives.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showed strong predictive power, enabling reliable churn prediction.</a:t>
            </a:r>
          </a:p>
        </p:txBody>
      </p:sp>
    </p:spTree>
    <p:extLst>
      <p:ext uri="{BB962C8B-B14F-4D97-AF65-F5344CB8AC3E}">
        <p14:creationId xmlns:p14="http://schemas.microsoft.com/office/powerpoint/2010/main" val="119066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BF5A-383A-C0E8-BE20-1D875C02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E657F-2C31-A77C-F094-B13BF0E90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5112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monthly charges and shorter tenure increase churn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with month-to-month contracts are more prone to leave compared to long-term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tickets and service issues correlate with higher churn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customer segments with higher churn rates for targeted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highlight areas where customer service and pricing strategies can be improved.</a:t>
            </a:r>
          </a:p>
        </p:txBody>
      </p:sp>
    </p:spTree>
    <p:extLst>
      <p:ext uri="{BB962C8B-B14F-4D97-AF65-F5344CB8AC3E}">
        <p14:creationId xmlns:p14="http://schemas.microsoft.com/office/powerpoint/2010/main" val="365742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Unicode MS</vt:lpstr>
      <vt:lpstr>Calibri</vt:lpstr>
      <vt:lpstr>Calibri Light</vt:lpstr>
      <vt:lpstr>Office Theme</vt:lpstr>
      <vt:lpstr>Customer Churn Analysis Report</vt:lpstr>
      <vt:lpstr>Introduction</vt:lpstr>
      <vt:lpstr>Dataset Overview</vt:lpstr>
      <vt:lpstr>Exploratory Data Analysis (EDA)</vt:lpstr>
      <vt:lpstr>Data Preparation</vt:lpstr>
      <vt:lpstr>Correlation Analysis</vt:lpstr>
      <vt:lpstr>Machine Learning Model</vt:lpstr>
      <vt:lpstr>Model Evaluation</vt:lpstr>
      <vt:lpstr>Key Findings &amp; 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amaya rajeesh</dc:creator>
  <cp:lastModifiedBy>amaya rajeesh</cp:lastModifiedBy>
  <cp:revision>1</cp:revision>
  <dcterms:created xsi:type="dcterms:W3CDTF">2025-05-16T16:05:28Z</dcterms:created>
  <dcterms:modified xsi:type="dcterms:W3CDTF">2025-05-16T16:05:28Z</dcterms:modified>
</cp:coreProperties>
</file>