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07375d4dbc12f3b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07375d4dbc12f3b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7375d4dbc12f3b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07375d4dbc12f3b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07375d4dbc12f3b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07375d4dbc12f3b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17200" y="731825"/>
            <a:ext cx="5412600" cy="18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Transportation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Pandemic Situation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17200" y="3232725"/>
            <a:ext cx="5412600" cy="14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APP to </a:t>
            </a:r>
            <a:r>
              <a:rPr lang="en" sz="2400"/>
              <a:t>ease the public transportation</a:t>
            </a:r>
            <a:r>
              <a:rPr lang="en" sz="2400"/>
              <a:t> during any pandemic.</a:t>
            </a:r>
            <a:endParaRPr b="1" sz="2400"/>
          </a:p>
        </p:txBody>
      </p:sp>
      <p:sp>
        <p:nvSpPr>
          <p:cNvPr id="279" name="Google Shape;279;p13"/>
          <p:cNvSpPr txBox="1"/>
          <p:nvPr/>
        </p:nvSpPr>
        <p:spPr>
          <a:xfrm>
            <a:off x="517200" y="4255725"/>
            <a:ext cx="2189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Sidharth S</a:t>
            </a:r>
            <a:endParaRPr b="1" sz="2800"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473025" y="581900"/>
            <a:ext cx="3573900" cy="15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473023" y="2340852"/>
            <a:ext cx="6823800" cy="22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Region : India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Technical Knowledge : Beginner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Age group : Any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UID Aadhar/Mobile Number/E - mail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Active Internet connection.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473025" y="581900"/>
            <a:ext cx="3573900" cy="15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473025" y="2340851"/>
            <a:ext cx="68238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iOS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Android</a:t>
            </a:r>
            <a:endParaRPr b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473025" y="581900"/>
            <a:ext cx="3573900" cy="15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473025" y="2087300"/>
            <a:ext cx="7895100" cy="24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Priority based service with pass.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     ( Students, Children, Women etc )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Realtime l</a:t>
            </a:r>
            <a:r>
              <a:rPr b="1" lang="en" sz="2800"/>
              <a:t>ocation tracking.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Emergency services, Find nearest 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Making available all necessities etc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Different languages</a:t>
            </a:r>
            <a:endParaRPr b="1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