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F8B48-6E31-43A4-A111-61DF3988BCAF}" v="100" dt="2020-05-27T16:04:21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onstantia"/>
              </a:rPr>
              <a:t>ACCESSIBILITY OF CLEAN AND SAFE DRINKING WATER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cap="all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AN APP FOR BETTER HYDRATION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4664-6696-4600-AE3E-6ADE34CC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tantia"/>
              </a:rPr>
              <a:t>IDEATION</a:t>
            </a:r>
            <a:endParaRPr lang="en-US" sz="40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78A5-1935-4DFC-A035-6F5CB296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5603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APP THAT HELPS YOU TO KNOW OR SHARE THE ACCESSIBILITY OF DRINKING WATER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868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B06C-EFA9-4439-BF5B-6B391D6A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tantia"/>
              </a:rPr>
              <a:t>Requirements</a:t>
            </a:r>
            <a:endParaRPr lang="en-US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BA27-6330-4F6B-8DEC-FC14BA6C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9414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Age : 12+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Region : India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Technical Knowledge : Beginner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65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CBB5-8439-4639-81D4-B888DBF1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tantia"/>
              </a:rPr>
              <a:t>Platforms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BDC8-0470-41EC-8A8C-FA3BD0B9E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7527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Android 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iOS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2410-1E70-4FAA-B055-F8D29857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tantia"/>
              </a:rPr>
              <a:t>Contents</a:t>
            </a:r>
            <a:endParaRPr lang="en-US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577E-FAA6-46AC-B09E-559681AE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1867"/>
            <a:ext cx="9905998" cy="31242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  <a:buFont typeface="Wingdings,Sans-Serif"/>
              <a:buChar char="§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Splash Screen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Wingdings,Sans-Serif"/>
              <a:buChar char="§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Region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Wingdings,Sans-Serif"/>
              <a:buChar char="§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Share your source / Know a nearby source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Wingdings,Sans-Serif"/>
              <a:buChar char="§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mic Sans MS"/>
              </a:rPr>
              <a:t>Enter source details / Know the most recommended source nearby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20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ACCESSIBILITY OF CLEAN AND SAFE DRINKING WATER </vt:lpstr>
      <vt:lpstr>IDEATION </vt:lpstr>
      <vt:lpstr>Requirements</vt:lpstr>
      <vt:lpstr>Platforms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46</cp:revision>
  <dcterms:created xsi:type="dcterms:W3CDTF">2013-07-15T20:24:02Z</dcterms:created>
  <dcterms:modified xsi:type="dcterms:W3CDTF">2020-05-27T16:20:52Z</dcterms:modified>
</cp:coreProperties>
</file>