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38852FB-504E-4AA2-83A7-1422FAC6DF20}" type="datetimeFigureOut">
              <a:rPr lang="en-US" smtClean="0"/>
              <a:pPr/>
              <a:t>28/May/2020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8B1AF5B-A366-45BC-8299-D8C03CFA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743200"/>
            <a:ext cx="8077200" cy="1673352"/>
          </a:xfrm>
        </p:spPr>
        <p:txBody>
          <a:bodyPr/>
          <a:lstStyle/>
          <a:p>
            <a:r>
              <a:rPr lang="en-US" dirty="0" smtClean="0"/>
              <a:t>Crime Detection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077200" cy="1499616"/>
          </a:xfrm>
        </p:spPr>
        <p:txBody>
          <a:bodyPr/>
          <a:lstStyle/>
          <a:p>
            <a:pPr algn="ctr"/>
            <a:r>
              <a:rPr lang="en-US" dirty="0" smtClean="0"/>
              <a:t>                                                                                        -Khushi Shah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Age – 12+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Region – India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Technical Knowledge – Beginner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Mobile Application </a:t>
            </a:r>
            <a:r>
              <a:rPr lang="en-US" dirty="0" smtClean="0"/>
              <a:t>– Android and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Splash Screen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Language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Sign In/Sign Up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Access to Location ,Contacts, Microphone and </a:t>
            </a:r>
            <a:r>
              <a:rPr lang="en-IN" dirty="0" smtClean="0"/>
              <a:t>Camera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Contact (SOS)</a:t>
            </a:r>
            <a:endParaRPr lang="en-IN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Follow </a:t>
            </a:r>
            <a:r>
              <a:rPr lang="en-IN" dirty="0" smtClean="0"/>
              <a:t>local law enforcement - Crime Report and Statistics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Send tips  and questions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/>
              <a:t>Safety and </a:t>
            </a:r>
            <a:r>
              <a:rPr lang="en-IN" dirty="0" smtClean="0"/>
              <a:t>Precautions</a:t>
            </a:r>
          </a:p>
          <a:p>
            <a:pPr marL="342900" indent="-342900">
              <a:lnSpc>
                <a:spcPct val="150000"/>
              </a:lnSpc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Splash Screen -&gt; Language </a:t>
            </a:r>
            <a:r>
              <a:rPr lang="en-US" sz="2400" dirty="0" smtClean="0"/>
              <a:t>-&gt; Sign In -</a:t>
            </a:r>
            <a:r>
              <a:rPr lang="en-IN" sz="2400" dirty="0" smtClean="0"/>
              <a:t>Access to </a:t>
            </a:r>
            <a:r>
              <a:rPr lang="en-IN" sz="2400" dirty="0" smtClean="0"/>
              <a:t>Location, Contacts</a:t>
            </a:r>
            <a:r>
              <a:rPr lang="en-IN" sz="2400" dirty="0" smtClean="0"/>
              <a:t>, Microphone and </a:t>
            </a:r>
            <a:r>
              <a:rPr lang="en-IN" sz="2400" dirty="0" smtClean="0"/>
              <a:t>Camera </a:t>
            </a:r>
            <a:r>
              <a:rPr lang="en-US" sz="2400" dirty="0" smtClean="0"/>
              <a:t>/ Sign Up  -&gt;SOS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Menu -&gt; </a:t>
            </a:r>
            <a:r>
              <a:rPr lang="en-IN" sz="2400" dirty="0" smtClean="0"/>
              <a:t>Follow </a:t>
            </a:r>
            <a:r>
              <a:rPr lang="en-IN" sz="2400" dirty="0" smtClean="0"/>
              <a:t>local law enforcement -&gt; Crime Report </a:t>
            </a:r>
            <a:r>
              <a:rPr lang="en-IN" sz="2400" dirty="0" smtClean="0"/>
              <a:t>and </a:t>
            </a:r>
            <a:r>
              <a:rPr lang="en-IN" sz="2400" dirty="0" smtClean="0"/>
              <a:t>Statistics -&gt; Send tips  and questions -&gt; Safety and </a:t>
            </a:r>
            <a:r>
              <a:rPr lang="en-IN" sz="2400" dirty="0" smtClean="0"/>
              <a:t>Precautions </a:t>
            </a:r>
            <a:endParaRPr lang="en-US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</TotalTime>
  <Words>103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Crime Detection App</vt:lpstr>
      <vt:lpstr>Slide 2</vt:lpstr>
      <vt:lpstr>Features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2020-05-27T17:56:03Z</dcterms:created>
  <dcterms:modified xsi:type="dcterms:W3CDTF">2020-05-27T19:35:09Z</dcterms:modified>
</cp:coreProperties>
</file>