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13817600" cy="7772400"/>
  <p:notesSz cx="7010400" cy="9296400"/>
  <p:defaultTextStyle>
    <a:defPPr>
      <a:defRPr lang="en-US"/>
    </a:defPPr>
    <a:lvl1pPr algn="l" defTabSz="10175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8000" indent="-50800" algn="l" defTabSz="10175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588" indent="-103188" algn="l" defTabSz="10175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7175" indent="-155575" algn="l" defTabSz="10175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6763" indent="-207963" algn="l" defTabSz="10175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77" userDrawn="1">
          <p15:clr>
            <a:srgbClr val="A4A3A4"/>
          </p15:clr>
        </p15:guide>
        <p15:guide id="2" orient="horz" pos="583" userDrawn="1">
          <p15:clr>
            <a:srgbClr val="A4A3A4"/>
          </p15:clr>
        </p15:guide>
        <p15:guide id="3" orient="horz" pos="4696" userDrawn="1">
          <p15:clr>
            <a:srgbClr val="A4A3A4"/>
          </p15:clr>
        </p15:guide>
        <p15:guide id="4" orient="horz" pos="725" userDrawn="1">
          <p15:clr>
            <a:srgbClr val="A4A3A4"/>
          </p15:clr>
        </p15:guide>
        <p15:guide id="5" orient="horz" pos="1089" userDrawn="1">
          <p15:clr>
            <a:srgbClr val="A4A3A4"/>
          </p15:clr>
        </p15:guide>
        <p15:guide id="6" orient="horz" pos="4094" userDrawn="1">
          <p15:clr>
            <a:srgbClr val="A4A3A4"/>
          </p15:clr>
        </p15:guide>
        <p15:guide id="7" pos="750" userDrawn="1">
          <p15:clr>
            <a:srgbClr val="A4A3A4"/>
          </p15:clr>
        </p15:guide>
        <p15:guide id="8" pos="8400" userDrawn="1">
          <p15:clr>
            <a:srgbClr val="A4A3A4"/>
          </p15:clr>
        </p15:guide>
        <p15:guide id="9" pos="7953" userDrawn="1">
          <p15:clr>
            <a:srgbClr val="A4A3A4"/>
          </p15:clr>
        </p15:guide>
        <p15:guide id="10" pos="304" userDrawn="1">
          <p15:clr>
            <a:srgbClr val="A4A3A4"/>
          </p15:clr>
        </p15:guide>
        <p15:guide id="11" pos="4112" userDrawn="1">
          <p15:clr>
            <a:srgbClr val="A4A3A4"/>
          </p15:clr>
        </p15:guide>
        <p15:guide id="12" pos="4591" userDrawn="1">
          <p15:clr>
            <a:srgbClr val="A4A3A4"/>
          </p15:clr>
        </p15:guide>
        <p15:guide id="13" pos="43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n Brogan" initials="SHB" lastIdx="6" clrIdx="0"/>
  <p:cmAuthor id="7" name="Alison Sawyer" initials="ALS" lastIdx="1" clrIdx="7"/>
  <p:cmAuthor id="1" name="Naomi Crocker" initials="unaw" lastIdx="155" clrIdx="1"/>
  <p:cmAuthor id="8" name="ujpk" initials="ujpk" lastIdx="5" clrIdx="8"/>
  <p:cmAuthor id="2" name="Kevin" initials="K" lastIdx="5" clrIdx="2"/>
  <p:cmAuthor id="9" name="ujte" initials="ujte" lastIdx="4" clrIdx="9"/>
  <p:cmAuthor id="3" name="S Brogan" initials="SHB" lastIdx="6" clrIdx="3"/>
  <p:cmAuthor id="4" name="Gabrielle Theissen" initials="GT" lastIdx="5" clrIdx="4"/>
  <p:cmAuthor id="5" name="UTKP" initials="tjm" lastIdx="6" clrIdx="5"/>
  <p:cmAuthor id="6" name="U35H" initials="DMD" lastIdx="2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536"/>
    <a:srgbClr val="967378"/>
    <a:srgbClr val="F0A2EC"/>
    <a:srgbClr val="FADEF9"/>
    <a:srgbClr val="E55DDF"/>
    <a:srgbClr val="FFFFFF"/>
    <a:srgbClr val="E6E4DB"/>
    <a:srgbClr val="DD2BD5"/>
    <a:srgbClr val="FF33CC"/>
    <a:srgbClr val="F7C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4" autoAdjust="0"/>
    <p:restoredTop sz="77054" autoAdjust="0"/>
  </p:normalViewPr>
  <p:slideViewPr>
    <p:cSldViewPr snapToGrid="0" showGuides="1">
      <p:cViewPr varScale="1">
        <p:scale>
          <a:sx n="120" d="100"/>
          <a:sy n="120" d="100"/>
        </p:scale>
        <p:origin x="192" y="592"/>
      </p:cViewPr>
      <p:guideLst>
        <p:guide orient="horz" pos="4577"/>
        <p:guide orient="horz" pos="583"/>
        <p:guide orient="horz" pos="4696"/>
        <p:guide orient="horz" pos="725"/>
        <p:guide orient="horz" pos="1089"/>
        <p:guide orient="horz" pos="4094"/>
        <p:guide pos="750"/>
        <p:guide pos="8400"/>
        <p:guide pos="7953"/>
        <p:guide pos="304"/>
        <p:guide pos="4112"/>
        <p:guide pos="4591"/>
        <p:guide pos="43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8D95EAF0-F546-476D-BDE5-43CB61B6D575}" type="datetimeFigureOut">
              <a:rPr lang="en-US" smtClean="0"/>
              <a:pPr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4358A8C3-447D-4EC1-A982-ACBEC8673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06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7"/>
            <a:ext cx="3037838" cy="464820"/>
          </a:xfrm>
          <a:prstGeom prst="rect">
            <a:avLst/>
          </a:prstGeom>
        </p:spPr>
        <p:txBody>
          <a:bodyPr vert="horz" lIns="92997" tIns="46500" rIns="92997" bIns="46500" rtlCol="0"/>
          <a:lstStyle>
            <a:lvl1pPr algn="l" defTabSz="1036182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6" y="7"/>
            <a:ext cx="3037838" cy="464820"/>
          </a:xfrm>
          <a:prstGeom prst="rect">
            <a:avLst/>
          </a:prstGeom>
        </p:spPr>
        <p:txBody>
          <a:bodyPr vert="horz" lIns="92997" tIns="46500" rIns="92997" bIns="46500" rtlCol="0"/>
          <a:lstStyle>
            <a:lvl1pPr algn="r" defTabSz="1036182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43398B3-C584-484E-B2CE-2CEAB13DEC3B}" type="datetimeFigureOut">
              <a:rPr lang="en-US"/>
              <a:pPr>
                <a:defRPr/>
              </a:pPr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1912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97" tIns="46500" rIns="92997" bIns="4650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2" y="4415797"/>
            <a:ext cx="5608320" cy="4183380"/>
          </a:xfrm>
          <a:prstGeom prst="rect">
            <a:avLst/>
          </a:prstGeom>
        </p:spPr>
        <p:txBody>
          <a:bodyPr vert="horz" lIns="92997" tIns="46500" rIns="92997" bIns="4650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8829974"/>
            <a:ext cx="3037838" cy="464820"/>
          </a:xfrm>
          <a:prstGeom prst="rect">
            <a:avLst/>
          </a:prstGeom>
        </p:spPr>
        <p:txBody>
          <a:bodyPr vert="horz" lIns="92997" tIns="46500" rIns="92997" bIns="46500" rtlCol="0" anchor="b"/>
          <a:lstStyle>
            <a:lvl1pPr algn="l" defTabSz="1036182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6" y="8829974"/>
            <a:ext cx="3037838" cy="464820"/>
          </a:xfrm>
          <a:prstGeom prst="rect">
            <a:avLst/>
          </a:prstGeom>
        </p:spPr>
        <p:txBody>
          <a:bodyPr vert="horz" lIns="92997" tIns="46500" rIns="92997" bIns="46500" rtlCol="0" anchor="b"/>
          <a:lstStyle>
            <a:lvl1pPr algn="r" defTabSz="1036182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8B6F77A-EB1B-41F4-ABB1-A60771D0F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1758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8000" algn="l" defTabSz="101758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7588" algn="l" defTabSz="101758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175" algn="l" defTabSz="101758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763" algn="l" defTabSz="101758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6975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99C 45pct.jpg"/>
          <p:cNvPicPr>
            <a:picLocks noChangeAspect="1"/>
          </p:cNvPicPr>
          <p:nvPr userDrawn="1"/>
        </p:nvPicPr>
        <p:blipFill>
          <a:blip r:embed="rId2" cstate="print"/>
          <a:srcRect l="758" t="758" r="758" b="1339"/>
          <a:stretch>
            <a:fillRect/>
          </a:stretch>
        </p:blipFill>
        <p:spPr>
          <a:xfrm>
            <a:off x="0" y="0"/>
            <a:ext cx="13817600" cy="671885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705600"/>
            <a:ext cx="13817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Signatur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1938" y="6987374"/>
            <a:ext cx="2114550" cy="5886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93338" y="1856233"/>
            <a:ext cx="9476679" cy="21954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2600"/>
              </a:spcAft>
              <a:buNone/>
              <a:defRPr sz="5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Default red cover: Follow instructions below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DOUB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2-chart layout: Type head here</a:t>
            </a:r>
          </a:p>
        </p:txBody>
      </p:sp>
      <p:sp>
        <p:nvSpPr>
          <p:cNvPr id="8" name="L 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87749"/>
            <a:ext cx="5338618" cy="28469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50">
                <a:solidFill>
                  <a:schemeClr val="tx2"/>
                </a:solidFill>
              </a:defRPr>
            </a:lvl1pPr>
            <a:lvl2pPr marL="198438" indent="-198438">
              <a:lnSpc>
                <a:spcPct val="97000"/>
              </a:lnSpc>
              <a:spcBef>
                <a:spcPts val="1000"/>
              </a:spcBef>
              <a:buSzPct val="95000"/>
              <a:defRPr sz="2000"/>
            </a:lvl2pPr>
            <a:lvl3pPr marL="542925" indent="-198438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–"/>
              <a:defRPr sz="2000"/>
            </a:lvl3pPr>
            <a:lvl4pPr marL="860425" indent="-190500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•"/>
              <a:defRPr sz="2000"/>
            </a:lvl4pPr>
          </a:lstStyle>
          <a:p>
            <a:pPr lvl="0"/>
            <a:r>
              <a:rPr lang="en-US" dirty="0"/>
              <a:t>Type chart title here</a:t>
            </a:r>
          </a:p>
        </p:txBody>
      </p:sp>
      <p:sp>
        <p:nvSpPr>
          <p:cNvPr id="4" name="R Sub and bullets"/>
          <p:cNvSpPr>
            <a:spLocks noGrp="1"/>
          </p:cNvSpPr>
          <p:nvPr>
            <p:ph type="body" sz="quarter" idx="11" hasCustomPrompt="1"/>
          </p:nvPr>
        </p:nvSpPr>
        <p:spPr>
          <a:xfrm>
            <a:off x="7279541" y="1687749"/>
            <a:ext cx="5345161" cy="28469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50" baseline="0">
                <a:solidFill>
                  <a:schemeClr val="tx2"/>
                </a:solidFill>
              </a:defRPr>
            </a:lvl1pPr>
            <a:lvl2pPr marL="198438" indent="-198438">
              <a:lnSpc>
                <a:spcPct val="97000"/>
              </a:lnSpc>
              <a:spcBef>
                <a:spcPts val="1000"/>
              </a:spcBef>
              <a:buSzPct val="95000"/>
              <a:defRPr sz="2000"/>
            </a:lvl2pPr>
            <a:lvl3pPr marL="542925" indent="-198438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–"/>
              <a:defRPr sz="2000"/>
            </a:lvl3pPr>
            <a:lvl4pPr marL="860425" indent="-190500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•"/>
              <a:defRPr sz="2000"/>
            </a:lvl4pPr>
          </a:lstStyle>
          <a:p>
            <a:pPr lvl="0"/>
            <a:r>
              <a:rPr lang="en-US" dirty="0"/>
              <a:t>Type chart title here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2-M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2-mix layout: Type head here</a:t>
            </a:r>
          </a:p>
        </p:txBody>
      </p:sp>
      <p:sp>
        <p:nvSpPr>
          <p:cNvPr id="8" name="L 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61246"/>
            <a:ext cx="5338618" cy="2046073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7700" indent="-190500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L Sub and bullets"/>
          <p:cNvSpPr>
            <a:spLocks noGrp="1"/>
          </p:cNvSpPr>
          <p:nvPr>
            <p:ph type="body" sz="quarter" idx="11" hasCustomPrompt="1"/>
          </p:nvPr>
        </p:nvSpPr>
        <p:spPr>
          <a:xfrm>
            <a:off x="7279541" y="1687749"/>
            <a:ext cx="5545414" cy="28469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50">
                <a:solidFill>
                  <a:schemeClr val="tx2"/>
                </a:solidFill>
              </a:defRPr>
            </a:lvl1pPr>
            <a:lvl2pPr marL="198438" indent="-198438">
              <a:lnSpc>
                <a:spcPct val="97000"/>
              </a:lnSpc>
              <a:spcBef>
                <a:spcPts val="1000"/>
              </a:spcBef>
              <a:buSzPct val="95000"/>
              <a:defRPr sz="2000"/>
            </a:lvl2pPr>
            <a:lvl3pPr marL="542925" indent="-198438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–"/>
              <a:defRPr sz="2000"/>
            </a:lvl3pPr>
            <a:lvl4pPr marL="860425" indent="-190500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•"/>
              <a:defRPr sz="2000"/>
            </a:lvl4pPr>
          </a:lstStyle>
          <a:p>
            <a:pPr lvl="0"/>
            <a:r>
              <a:rPr lang="en-US" dirty="0"/>
              <a:t>Type chart title here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AGENDA/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Agenda/key points layout: Type head here</a:t>
            </a:r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12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728788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Type agenda items/key points in these boxes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149107" y="1728788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Delete unused boxes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107492" y="1728788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Copy/pasted to add more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190721" y="3149782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Do not resize boxes—leave the size and spacing in tact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149107" y="3149782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Do not center your text—leave it left- and top-aligned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107492" y="3149782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For custom-size boxes, do not use this layout—hand draw them instead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90721" y="4570776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49107" y="4570776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107492" y="4570776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 (title) only layout: Type head here</a:t>
            </a:r>
          </a:p>
        </p:txBody>
      </p:sp>
      <p:sp>
        <p:nvSpPr>
          <p:cNvPr id="8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7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 + subhead layout: Type head here</a:t>
            </a:r>
          </a:p>
        </p:txBody>
      </p:sp>
      <p:sp>
        <p:nvSpPr>
          <p:cNvPr id="8" name="Sub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662597"/>
            <a:ext cx="12144921" cy="3308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50"/>
            </a:lvl1pPr>
            <a:lvl2pPr marL="173038" indent="-173038">
              <a:buSzPct val="100000"/>
              <a:defRPr sz="2000"/>
            </a:lvl2pPr>
            <a:lvl3pPr marL="517525" indent="-173038">
              <a:buSzPct val="100000"/>
              <a:buFont typeface="Arial" pitchFamily="34" charset="0"/>
              <a:buChar char="–"/>
              <a:defRPr sz="1800"/>
            </a:lvl3pPr>
            <a:lvl4pPr marL="795338" indent="-166688"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 dirty="0"/>
              <a:t>Type subhead here</a:t>
            </a:r>
          </a:p>
        </p:txBody>
      </p:sp>
      <p:sp>
        <p:nvSpPr>
          <p:cNvPr id="10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7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Basic text layout: Type head here</a:t>
            </a:r>
          </a:p>
        </p:txBody>
      </p:sp>
      <p:sp>
        <p:nvSpPr>
          <p:cNvPr id="8" name="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4" y="1658070"/>
            <a:ext cx="11433977" cy="17636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9288" indent="-17938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9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DOU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Double text layout: Type head here</a:t>
            </a:r>
          </a:p>
        </p:txBody>
      </p:sp>
      <p:sp>
        <p:nvSpPr>
          <p:cNvPr id="8" name="L 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58070"/>
            <a:ext cx="5338618" cy="209454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9288" indent="-19208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L Sub and bullets"/>
          <p:cNvSpPr>
            <a:spLocks noGrp="1"/>
          </p:cNvSpPr>
          <p:nvPr>
            <p:ph type="body" sz="quarter" idx="11" hasCustomPrompt="1"/>
          </p:nvPr>
        </p:nvSpPr>
        <p:spPr>
          <a:xfrm>
            <a:off x="7279541" y="1658070"/>
            <a:ext cx="5345161" cy="209454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7700" indent="-190500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10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TEX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Text alternative layout: Type head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728788"/>
            <a:ext cx="3517207" cy="2834640"/>
          </a:xfrm>
          <a:solidFill>
            <a:schemeClr val="bg1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Type text here. Turn bullets on/off using Alt + Shift + Left or Right Arrow. Don’t center your text—leave it left- and top-aligned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161974" y="1728788"/>
            <a:ext cx="3517207" cy="2834640"/>
          </a:xfrm>
          <a:solidFill>
            <a:schemeClr val="bg1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Leave box widths and spacing as-is. For custom-size boxes do not use this layout—use the “Head Only” layout and create custom boxes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098331" y="1728788"/>
            <a:ext cx="3517207" cy="2834640"/>
          </a:xfrm>
          <a:solidFill>
            <a:schemeClr val="bg1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Delete unused boxes or copy/paste to add more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Box 25"/>
          <p:cNvSpPr txBox="1">
            <a:spLocks noChangeArrowheads="1"/>
          </p:cNvSpPr>
          <p:nvPr userDrawn="1"/>
        </p:nvSpPr>
        <p:spPr bwMode="auto">
          <a:xfrm>
            <a:off x="12483635" y="7335673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10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257"/>
            <a:ext cx="12117141" cy="395558"/>
          </a:xfrm>
        </p:spPr>
        <p:txBody>
          <a:bodyPr/>
          <a:lstStyle>
            <a:lvl1pPr>
              <a:defRPr sz="26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Statement/quote layout: Type head here</a:t>
            </a:r>
          </a:p>
        </p:txBody>
      </p:sp>
      <p:sp>
        <p:nvSpPr>
          <p:cNvPr id="3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Larg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2446562"/>
            <a:ext cx="12126716" cy="592278"/>
          </a:xfrm>
        </p:spPr>
        <p:txBody>
          <a:bodyPr lIns="0" tIns="0" rIns="0" bIns="0"/>
          <a:lstStyle>
            <a:lvl1pPr marL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 sz="4000"/>
            </a:lvl2pPr>
            <a:lvl3pPr>
              <a:buNone/>
              <a:defRPr sz="4000"/>
            </a:lvl3pPr>
            <a:lvl4pPr>
              <a:buNone/>
              <a:defRPr sz="4000"/>
            </a:lvl4pPr>
            <a:lvl5pPr>
              <a:buNone/>
              <a:defRPr sz="4000"/>
            </a:lvl5pPr>
          </a:lstStyle>
          <a:p>
            <a:pPr lvl="0"/>
            <a:r>
              <a:rPr lang="en-US" dirty="0"/>
              <a:t>Type statement/quote here</a:t>
            </a:r>
          </a:p>
        </p:txBody>
      </p:sp>
      <p:sp>
        <p:nvSpPr>
          <p:cNvPr id="12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8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UTTY"/>
          <p:cNvSpPr/>
          <p:nvPr userDrawn="1"/>
        </p:nvSpPr>
        <p:spPr>
          <a:xfrm>
            <a:off x="2" y="0"/>
            <a:ext cx="13815420" cy="777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Larg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2442948"/>
            <a:ext cx="12144921" cy="751872"/>
          </a:xfrm>
        </p:spPr>
        <p:txBody>
          <a:bodyPr lIns="0" tIns="0" rIns="0" bIns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 sz="4000"/>
            </a:lvl2pPr>
            <a:lvl3pPr>
              <a:buNone/>
              <a:defRPr sz="4000"/>
            </a:lvl3pPr>
            <a:lvl4pPr>
              <a:buNone/>
              <a:defRPr sz="4000"/>
            </a:lvl4pPr>
            <a:lvl5pPr>
              <a:buNone/>
              <a:defRPr sz="4000"/>
            </a:lvl5pPr>
          </a:lstStyle>
          <a:p>
            <a:pPr lvl="0"/>
            <a:r>
              <a:rPr lang="en-US" dirty="0"/>
              <a:t>Divider layout: Type text here</a:t>
            </a:r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7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AGENDA/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Agenda/key points layout: Type head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728788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Type agenda items/key points in these boxes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149107" y="1728788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Delete unused boxes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107492" y="1728788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Copy/pasted to add more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190721" y="3149782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Do not resize boxes—leave the size and spacing in tact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149107" y="3149782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Do not center your text—leave it left- and top-aligned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107492" y="3149782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For custom-size boxes, do not use this layout—hand draw them instead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90721" y="4570776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49107" y="4570776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107492" y="4570776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0724" y="606852"/>
            <a:ext cx="11433977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layout for legal disclosures: Title it, “Important information”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90860"/>
            <a:ext cx="11433976" cy="175433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1200" baseline="0"/>
            </a:lvl1pPr>
            <a:lvl2pPr marL="173038" indent="-173038">
              <a:buSzPct val="100000"/>
              <a:defRPr sz="2000"/>
            </a:lvl2pPr>
            <a:lvl3pPr marL="517525" indent="-173038">
              <a:buSzPct val="100000"/>
              <a:buFont typeface="Arial" pitchFamily="34" charset="0"/>
              <a:buChar char="–"/>
              <a:defRPr sz="1800"/>
            </a:lvl3pPr>
            <a:lvl4pPr marL="795338" indent="-166688"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 dirty="0"/>
              <a:t>Type legal disclosures here</a:t>
            </a:r>
          </a:p>
        </p:txBody>
      </p:sp>
      <p:sp>
        <p:nvSpPr>
          <p:cNvPr id="4" name="Oval 3" hidden="1"/>
          <p:cNvSpPr/>
          <p:nvPr userDrawn="1"/>
        </p:nvSpPr>
        <p:spPr>
          <a:xfrm>
            <a:off x="11450952" y="1782763"/>
            <a:ext cx="1851981" cy="16628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5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1026" y="2832965"/>
            <a:ext cx="12875573" cy="139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1014" y="4282678"/>
            <a:ext cx="12875573" cy="83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2802824" y="7046638"/>
            <a:ext cx="829147" cy="59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1511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 (title) only layout: Type head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 + subhead layout: Type head here</a:t>
            </a:r>
          </a:p>
        </p:txBody>
      </p:sp>
      <p:sp>
        <p:nvSpPr>
          <p:cNvPr id="8" name="Subhead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661978"/>
            <a:ext cx="12144921" cy="3308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50"/>
            </a:lvl1pPr>
            <a:lvl2pPr marL="173038" indent="-173038">
              <a:buSzPct val="100000"/>
              <a:defRPr sz="2000"/>
            </a:lvl2pPr>
            <a:lvl3pPr marL="517525" indent="-173038">
              <a:buSzPct val="100000"/>
              <a:buFont typeface="Arial" pitchFamily="34" charset="0"/>
              <a:buChar char="–"/>
              <a:defRPr sz="1800"/>
            </a:lvl3pPr>
            <a:lvl4pPr marL="795338" indent="-166688"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 dirty="0"/>
              <a:t>Type subhead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Basic text layout: Type head here</a:t>
            </a:r>
          </a:p>
        </p:txBody>
      </p:sp>
      <p:sp>
        <p:nvSpPr>
          <p:cNvPr id="8" name="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4" y="1661245"/>
            <a:ext cx="11433977" cy="172944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spcAft>
                <a:spcPts val="100"/>
              </a:spcAft>
              <a:buSzPct val="95000"/>
              <a:buFont typeface="Arial" pitchFamily="34" charset="0"/>
              <a:buChar char="–"/>
              <a:defRPr sz="1850"/>
            </a:lvl3pPr>
            <a:lvl4pPr marL="649288" indent="-179388">
              <a:lnSpc>
                <a:spcPct val="101000"/>
              </a:lnSpc>
              <a:spcBef>
                <a:spcPts val="300"/>
              </a:spcBef>
              <a:spcAft>
                <a:spcPts val="100"/>
              </a:spcAft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DOU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Double text layout: Type head here</a:t>
            </a:r>
          </a:p>
        </p:txBody>
      </p:sp>
      <p:sp>
        <p:nvSpPr>
          <p:cNvPr id="8" name="L 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61245"/>
            <a:ext cx="5338618" cy="206030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9288" indent="-17938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 Sub and bullets"/>
          <p:cNvSpPr>
            <a:spLocks noGrp="1"/>
          </p:cNvSpPr>
          <p:nvPr>
            <p:ph type="body" sz="quarter" idx="11" hasCustomPrompt="1"/>
          </p:nvPr>
        </p:nvSpPr>
        <p:spPr>
          <a:xfrm>
            <a:off x="7279541" y="1661245"/>
            <a:ext cx="5345161" cy="206030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7700" indent="-190500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TEXT ALTERNATIV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Text alternative layout (white): Type head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739297"/>
            <a:ext cx="3517207" cy="2834640"/>
          </a:xfrm>
          <a:ln w="19050" cap="sq">
            <a:solidFill>
              <a:schemeClr val="accent4"/>
            </a:solidFill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Type text here. Turn bullets on/off using Alt + Shift + Left or Right Arrow. Don’t center your text—leave it left- and top-aligned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161974" y="1739297"/>
            <a:ext cx="3517207" cy="2834640"/>
          </a:xfrm>
          <a:ln w="19050" cap="sq">
            <a:solidFill>
              <a:schemeClr val="accent4"/>
            </a:solidFill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Leave box widths and spacing as-is. For custom-size boxes do not use this layout—use the “Head Only” layout and create custom boxes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098331" y="1739297"/>
            <a:ext cx="3517207" cy="2834640"/>
          </a:xfrm>
          <a:ln w="19050" cap="sq">
            <a:solidFill>
              <a:schemeClr val="accent4"/>
            </a:solidFill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Delete unused boxes or copy/paste to add more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TEXT ALTERNATIVE (putt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Text alternative layout (putty): Type head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728788"/>
            <a:ext cx="3517207" cy="2834640"/>
          </a:xfrm>
          <a:solidFill>
            <a:schemeClr val="bg2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Type text here. Turn bullets on/off using Alt + Shift + Left or Right Arrow. Don’t center your text—leave it left- and top-aligned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161974" y="1728788"/>
            <a:ext cx="3517207" cy="2834640"/>
          </a:xfrm>
          <a:solidFill>
            <a:schemeClr val="bg2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Leave box widths and spacing as-is. For custom-size boxes do not use this layout—use the “Head Only” layout and create custom boxes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098331" y="1728788"/>
            <a:ext cx="3517207" cy="2834640"/>
          </a:xfrm>
          <a:solidFill>
            <a:schemeClr val="bg2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marR="0" indent="0" algn="l" defTabSz="1017588" rtl="0" eaLnBrk="1" fontAlgn="base" latinLnBrk="0" hangingPunct="1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Tx/>
              <a:buSzPct val="95000"/>
              <a:buFont typeface="Arial" pitchFamily="34" charset="0"/>
              <a:buNone/>
              <a:tabLst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marL="0" marR="0" lvl="0" indent="0" algn="l" defTabSz="1017588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Pct val="95000"/>
              <a:buFont typeface="Arial" pitchFamily="34" charset="0"/>
              <a:buNone/>
              <a:tabLst/>
              <a:defRPr/>
            </a:pPr>
            <a:r>
              <a:rPr lang="en-US" dirty="0"/>
              <a:t>Delete unused boxes or copy/paste to add more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0724" y="606852"/>
            <a:ext cx="11433977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Chart layout: Type head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90860"/>
            <a:ext cx="11433976" cy="28469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50">
                <a:solidFill>
                  <a:schemeClr val="tx2"/>
                </a:solidFill>
              </a:defRPr>
            </a:lvl1pPr>
            <a:lvl2pPr marL="173038" indent="-173038">
              <a:buSzPct val="100000"/>
              <a:defRPr sz="2000"/>
            </a:lvl2pPr>
            <a:lvl3pPr marL="517525" indent="-173038">
              <a:buSzPct val="100000"/>
              <a:buFont typeface="Arial" pitchFamily="34" charset="0"/>
              <a:buChar char="–"/>
              <a:defRPr sz="1800"/>
            </a:lvl3pPr>
            <a:lvl4pPr marL="795338" indent="-166688"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 dirty="0"/>
              <a:t>Type chart title here</a:t>
            </a:r>
          </a:p>
        </p:txBody>
      </p:sp>
      <p:sp>
        <p:nvSpPr>
          <p:cNvPr id="4" name="Oval 3" hidden="1"/>
          <p:cNvSpPr/>
          <p:nvPr userDrawn="1"/>
        </p:nvSpPr>
        <p:spPr>
          <a:xfrm>
            <a:off x="11450952" y="1782763"/>
            <a:ext cx="1851981" cy="16628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nner"/>
          <p:cNvSpPr/>
          <p:nvPr/>
        </p:nvSpPr>
        <p:spPr>
          <a:xfrm>
            <a:off x="0" y="0"/>
            <a:ext cx="13817600" cy="11493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defTabSz="10188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1027" name="Head"/>
          <p:cNvSpPr>
            <a:spLocks noGrp="1"/>
          </p:cNvSpPr>
          <p:nvPr>
            <p:ph type="title"/>
          </p:nvPr>
        </p:nvSpPr>
        <p:spPr bwMode="auto">
          <a:xfrm>
            <a:off x="1190721" y="597907"/>
            <a:ext cx="12144921" cy="40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Bullets"/>
          <p:cNvSpPr>
            <a:spLocks noGrp="1"/>
          </p:cNvSpPr>
          <p:nvPr>
            <p:ph type="body" idx="1"/>
          </p:nvPr>
        </p:nvSpPr>
        <p:spPr bwMode="auto">
          <a:xfrm>
            <a:off x="1190724" y="1673483"/>
            <a:ext cx="11433977" cy="977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62" r:id="rId2"/>
    <p:sldLayoutId id="2147484046" r:id="rId3"/>
    <p:sldLayoutId id="2147483882" r:id="rId4"/>
    <p:sldLayoutId id="2147483844" r:id="rId5"/>
    <p:sldLayoutId id="2147483904" r:id="rId6"/>
    <p:sldLayoutId id="2147484050" r:id="rId7"/>
    <p:sldLayoutId id="2147484056" r:id="rId8"/>
    <p:sldLayoutId id="2147483914" r:id="rId9"/>
    <p:sldLayoutId id="2147483915" r:id="rId10"/>
    <p:sldLayoutId id="2147483896" r:id="rId11"/>
    <p:sldLayoutId id="2147484059" r:id="rId12"/>
    <p:sldLayoutId id="2147483834" r:id="rId13"/>
    <p:sldLayoutId id="2147483851" r:id="rId14"/>
    <p:sldLayoutId id="2147483848" r:id="rId15"/>
    <p:sldLayoutId id="2147483906" r:id="rId16"/>
    <p:sldLayoutId id="2147484051" r:id="rId17"/>
    <p:sldLayoutId id="2147483838" r:id="rId18"/>
    <p:sldLayoutId id="2147483895" r:id="rId19"/>
    <p:sldLayoutId id="2147483913" r:id="rId20"/>
    <p:sldLayoutId id="2147483833" r:id="rId21"/>
    <p:sldLayoutId id="2147484063" r:id="rId22"/>
  </p:sldLayoutIdLst>
  <p:hf sldNum="0" hdr="0" ftr="0" dt="0"/>
  <p:txStyles>
    <p:titleStyle>
      <a:lvl1pPr algn="l" defTabSz="1017588" rtl="0" eaLnBrk="1" fontAlgn="base" hangingPunct="1">
        <a:lnSpc>
          <a:spcPct val="97000"/>
        </a:lnSpc>
        <a:spcBef>
          <a:spcPct val="0"/>
        </a:spcBef>
        <a:spcAft>
          <a:spcPct val="0"/>
        </a:spcAft>
        <a:defRPr sz="265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200025" indent="-200025" algn="l" defTabSz="1017588" rtl="0" eaLnBrk="1" fontAlgn="base" hangingPunct="1">
        <a:lnSpc>
          <a:spcPct val="101000"/>
        </a:lnSpc>
        <a:spcBef>
          <a:spcPts val="800"/>
        </a:spcBef>
        <a:spcAft>
          <a:spcPts val="100"/>
        </a:spcAft>
        <a:buSzPct val="95000"/>
        <a:buFont typeface="Arial" pitchFamily="34" charset="0"/>
        <a:buChar char="•"/>
        <a:defRPr sz="18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1450" indent="-171450" algn="l" defTabSz="1017588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34975" indent="-195263" algn="l" defTabSz="1017588" rtl="0" eaLnBrk="1" fontAlgn="base" hangingPunct="1">
        <a:lnSpc>
          <a:spcPct val="101000"/>
        </a:lnSpc>
        <a:spcBef>
          <a:spcPts val="300"/>
        </a:spcBef>
        <a:spcAft>
          <a:spcPts val="100"/>
        </a:spcAft>
        <a:buSzPct val="95000"/>
        <a:buFont typeface="Arial" pitchFamily="34" charset="0"/>
        <a:buChar char="–"/>
        <a:defRPr sz="18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46113" indent="-187325" algn="l" defTabSz="1017588" rtl="0" eaLnBrk="1" fontAlgn="base" hangingPunct="1">
        <a:lnSpc>
          <a:spcPct val="101000"/>
        </a:lnSpc>
        <a:spcBef>
          <a:spcPts val="300"/>
        </a:spcBef>
        <a:spcAft>
          <a:spcPts val="100"/>
        </a:spcAft>
        <a:buSzPct val="95000"/>
        <a:buFont typeface="Arial" pitchFamily="34" charset="0"/>
        <a:buChar char="•"/>
        <a:defRPr sz="18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92350" indent="-254000" algn="l" defTabSz="10175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fintechsteve/modeling-volatility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4120" y="0"/>
            <a:ext cx="13965840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322035" y="5659187"/>
            <a:ext cx="7319067" cy="930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3022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8049" y="391255"/>
            <a:ext cx="6207040" cy="11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1248485" y="1831042"/>
            <a:ext cx="1956133" cy="51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 sz="272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@ODSC</a:t>
            </a:r>
            <a:endParaRPr sz="2720"/>
          </a:p>
        </p:txBody>
      </p:sp>
      <p:sp>
        <p:nvSpPr>
          <p:cNvPr id="58" name="Google Shape;58;p13"/>
          <p:cNvSpPr txBox="1"/>
          <p:nvPr/>
        </p:nvSpPr>
        <p:spPr>
          <a:xfrm>
            <a:off x="742976" y="321951"/>
            <a:ext cx="8046213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9067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OPEN </a:t>
            </a:r>
            <a:endParaRPr sz="9067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9067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</a:t>
            </a:r>
            <a:endParaRPr sz="9067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9067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SCIENCE </a:t>
            </a:r>
            <a:endParaRPr sz="9067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9067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CONFERENCE</a:t>
            </a:r>
            <a:endParaRPr sz="9067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201849" y="6295016"/>
            <a:ext cx="8279227" cy="930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3627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272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60058" y="5816049"/>
            <a:ext cx="10490587" cy="61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3627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Boston  |   April 30 - May 4, 2019</a:t>
            </a:r>
            <a:endParaRPr sz="3627">
              <a:solidFill>
                <a:srgbClr val="37BCF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28922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DB78-C75F-B946-9283-54A299DA7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1BCFC-4779-9D4F-91C3-9DF3F6E7E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AA46ED-31F8-4445-82D1-10CFC2E31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" y="0"/>
            <a:ext cx="1380802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0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B9AB-EACB-DD4C-A809-B203EA32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1848F-0431-3744-8A71-B043A89A3C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70B00-03F2-F747-84EB-A307E4863C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EEB2-63E8-8B47-A960-DFDB7A5ABA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BE2E2-609A-224F-8C1D-958AB6C98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5B7E16-BB1E-CC40-830D-FB95C234C0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32B416-A109-2140-9DE2-89285461BF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74EDC3-B39D-9640-B51A-D72D5C91BB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246A8A-D659-AA49-8ECB-30F46E7300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59E796-B6B9-9545-AD0E-B6C7BABB64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4A439D6-933F-5441-93ED-9EE926160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" y="0"/>
            <a:ext cx="1380802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0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5609-6867-F643-BA9D-2799770C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Information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A54D69-022D-5247-8C19-1E1A98EE0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0723" y="1690860"/>
            <a:ext cx="11433976" cy="4723344"/>
          </a:xfrm>
        </p:spPr>
        <p:txBody>
          <a:bodyPr/>
          <a:lstStyle/>
          <a:p>
            <a:r>
              <a:rPr lang="en-US" sz="3200" dirty="0"/>
              <a:t>The opinions and materials presented in this training session are solely those of the authors and do not represent those of The Vanguard Group or its affiliates.</a:t>
            </a:r>
          </a:p>
          <a:p>
            <a:endParaRPr lang="en-US" sz="3200" dirty="0"/>
          </a:p>
          <a:p>
            <a:r>
              <a:rPr lang="en-US" sz="3200" dirty="0"/>
              <a:t>All code and materials are purely for informational and illustrative purposes. They should not be considered investment advice and come with no warranty.</a:t>
            </a:r>
          </a:p>
          <a:p>
            <a:endParaRPr lang="en-US" sz="3200" dirty="0"/>
          </a:p>
          <a:p>
            <a:r>
              <a:rPr lang="en-US" sz="3200" dirty="0"/>
              <a:t>You are using this code at your own risk.</a:t>
            </a:r>
          </a:p>
        </p:txBody>
      </p:sp>
    </p:spTree>
    <p:extLst>
      <p:ext uri="{BB962C8B-B14F-4D97-AF65-F5344CB8AC3E}">
        <p14:creationId xmlns:p14="http://schemas.microsoft.com/office/powerpoint/2010/main" val="119564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37960-6FDE-0C47-8991-7E9F7105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for the Training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DE793-9247-5742-8AD3-1B0A568AF9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0724" y="1661245"/>
            <a:ext cx="12141503" cy="5616922"/>
          </a:xfrm>
        </p:spPr>
        <p:txBody>
          <a:bodyPr/>
          <a:lstStyle/>
          <a:p>
            <a:r>
              <a:rPr lang="en-US" sz="2000" dirty="0"/>
              <a:t>To access the materials in this presentation, please visit:</a:t>
            </a:r>
          </a:p>
          <a:p>
            <a:endParaRPr lang="en-US" sz="2000" dirty="0"/>
          </a:p>
          <a:p>
            <a:r>
              <a:rPr lang="en-US" sz="2000" b="1" dirty="0">
                <a:hlinkClick r:id="rId2"/>
              </a:rPr>
              <a:t>https://github.com/fintechsteve/modeling-volatility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To successfully complete this training you will need either:</a:t>
            </a:r>
          </a:p>
          <a:p>
            <a:r>
              <a:rPr lang="en-US" sz="2000" dirty="0"/>
              <a:t>Python with </a:t>
            </a:r>
            <a:r>
              <a:rPr lang="en-US" sz="2000" dirty="0" err="1"/>
              <a:t>Jupyter</a:t>
            </a:r>
            <a:r>
              <a:rPr lang="en-US" sz="2000" dirty="0"/>
              <a:t> Notebooks (e.g. Anaconda)</a:t>
            </a:r>
          </a:p>
          <a:p>
            <a:r>
              <a:rPr lang="en-US" sz="2000" dirty="0"/>
              <a:t>-or-</a:t>
            </a:r>
          </a:p>
          <a:p>
            <a:r>
              <a:rPr lang="en-US" sz="2000" dirty="0"/>
              <a:t>An account on Google </a:t>
            </a:r>
            <a:r>
              <a:rPr lang="en-US" sz="2000" dirty="0" err="1"/>
              <a:t>Colab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Packages used include: pickle, </a:t>
            </a:r>
            <a:r>
              <a:rPr lang="en-US" sz="2000" dirty="0" err="1"/>
              <a:t>cloudpickle</a:t>
            </a:r>
            <a:r>
              <a:rPr lang="en-US" sz="2000" dirty="0"/>
              <a:t>, </a:t>
            </a:r>
            <a:r>
              <a:rPr lang="en-US" sz="2000" dirty="0" err="1"/>
              <a:t>numpy</a:t>
            </a:r>
            <a:r>
              <a:rPr lang="en-US" sz="2000" dirty="0"/>
              <a:t>, pandas, matplotlib, seaborn, </a:t>
            </a:r>
            <a:r>
              <a:rPr lang="en-US" sz="2000" dirty="0" err="1"/>
              <a:t>scipy</a:t>
            </a:r>
            <a:r>
              <a:rPr lang="en-US" sz="2000" dirty="0"/>
              <a:t> and </a:t>
            </a:r>
            <a:r>
              <a:rPr lang="en-US" sz="2000" dirty="0" err="1"/>
              <a:t>bashtage</a:t>
            </a:r>
            <a:r>
              <a:rPr lang="en-US" sz="2000" dirty="0"/>
              <a:t>/arch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D192CC0-BF6A-AE40-BE91-E7AE22028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2919" y="1556546"/>
            <a:ext cx="4659308" cy="46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2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b="1" dirty="0"/>
              <a:t>0900 – 0915	Introductions, Setting up the environment and project background</a:t>
            </a:r>
          </a:p>
          <a:p>
            <a:r>
              <a:rPr lang="en-US" dirty="0"/>
              <a:t>0915 – 0945	Part 1: Working with return data in Python			Eunice</a:t>
            </a:r>
            <a:br>
              <a:rPr lang="en-US" dirty="0"/>
            </a:br>
            <a:r>
              <a:rPr lang="en-US" dirty="0"/>
              <a:t>		Part 2: Visualizing Timeseries Data</a:t>
            </a:r>
          </a:p>
          <a:p>
            <a:r>
              <a:rPr lang="en-US" dirty="0"/>
              <a:t>0945 – 1000	Part 3: Setting up the Modeling Framework		Steve</a:t>
            </a:r>
          </a:p>
          <a:p>
            <a:r>
              <a:rPr lang="en-US" dirty="0"/>
              <a:t>1000 – 1030 	Part 4a: Understanding Turbulence Signals		Steve</a:t>
            </a:r>
            <a:br>
              <a:rPr lang="en-US" dirty="0"/>
            </a:br>
            <a:r>
              <a:rPr lang="en-US" dirty="0"/>
              <a:t>		Part 4b: Creating Turbulence Models	</a:t>
            </a:r>
          </a:p>
          <a:p>
            <a:r>
              <a:rPr lang="en-US" dirty="0"/>
              <a:t>1030 – 1100	</a:t>
            </a:r>
            <a:r>
              <a:rPr lang="en-US" b="1" dirty="0"/>
              <a:t>Break</a:t>
            </a:r>
          </a:p>
          <a:p>
            <a:r>
              <a:rPr lang="en-US" dirty="0"/>
              <a:t>1100 – 1145	Part 5a: Understanding GARCH Estimation		Steve</a:t>
            </a:r>
            <a:br>
              <a:rPr lang="en-US" dirty="0"/>
            </a:br>
            <a:r>
              <a:rPr lang="en-US" dirty="0"/>
              <a:t>		Part 5b: Creating GARCH Models</a:t>
            </a:r>
          </a:p>
          <a:p>
            <a:r>
              <a:rPr lang="en-US" dirty="0"/>
              <a:t>1145 – 1230 	Part 6a: Direct attempts at machine learning		Eunice</a:t>
            </a:r>
            <a:br>
              <a:rPr lang="en-US" dirty="0"/>
            </a:br>
            <a:r>
              <a:rPr lang="en-US" dirty="0"/>
              <a:t>		Part 6b: Combining methods				Steve</a:t>
            </a:r>
          </a:p>
          <a:p>
            <a:r>
              <a:rPr lang="en-US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3549234003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ION v1.5_INTERNAL_EZ">
  <a:themeElements>
    <a:clrScheme name="Custom 1">
      <a:dk1>
        <a:srgbClr val="000000"/>
      </a:dk1>
      <a:lt1>
        <a:srgbClr val="FFFFFF"/>
      </a:lt1>
      <a:dk2>
        <a:srgbClr val="9E1B34"/>
      </a:dk2>
      <a:lt2>
        <a:srgbClr val="CECAB7"/>
      </a:lt2>
      <a:accent1>
        <a:srgbClr val="004673"/>
      </a:accent1>
      <a:accent2>
        <a:srgbClr val="B8A95E"/>
      </a:accent2>
      <a:accent3>
        <a:srgbClr val="19AFAA"/>
      </a:accent3>
      <a:accent4>
        <a:srgbClr val="A9A39B"/>
      </a:accent4>
      <a:accent5>
        <a:srgbClr val="5F9239"/>
      </a:accent5>
      <a:accent6>
        <a:srgbClr val="6C6F70"/>
      </a:accent6>
      <a:hlink>
        <a:srgbClr val="000000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projn [Read-Only]" id="{A33A6383-50C9-48B7-87ED-34E958EB6CA4}" vid="{4CBBD696-7010-4FCF-BA15-CF895429FB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11980</TotalTime>
  <Words>161</Words>
  <Application>Microsoft Macintosh PowerPoint</Application>
  <PresentationFormat>Custom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Raleway</vt:lpstr>
      <vt:lpstr>PROJECTION v1.5_INTERNAL_EZ</vt:lpstr>
      <vt:lpstr>PowerPoint Presentation</vt:lpstr>
      <vt:lpstr>PowerPoint Presentation</vt:lpstr>
      <vt:lpstr>PowerPoint Presentation</vt:lpstr>
      <vt:lpstr>Important Information</vt:lpstr>
      <vt:lpstr>Prerequisites for the Training Workshop</vt:lpstr>
      <vt:lpstr>Workshop Overview and Timeline</vt:lpstr>
    </vt:vector>
  </TitlesOfParts>
  <Company>Vanguard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u4ns</dc:creator>
  <cp:lastModifiedBy>Stephen Lawrence</cp:lastModifiedBy>
  <cp:revision>114</cp:revision>
  <cp:lastPrinted>2018-10-17T15:04:35Z</cp:lastPrinted>
  <dcterms:created xsi:type="dcterms:W3CDTF">2013-05-13T21:31:03Z</dcterms:created>
  <dcterms:modified xsi:type="dcterms:W3CDTF">2019-04-29T12:43:30Z</dcterms:modified>
</cp:coreProperties>
</file>