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 id="2147483679" r:id="rId2"/>
  </p:sldMasterIdLst>
  <p:notesMasterIdLst>
    <p:notesMasterId r:id="rId21"/>
  </p:notesMasterIdLst>
  <p:sldIdLst>
    <p:sldId id="256" r:id="rId3"/>
    <p:sldId id="323" r:id="rId4"/>
    <p:sldId id="385" r:id="rId5"/>
    <p:sldId id="386" r:id="rId6"/>
    <p:sldId id="384" r:id="rId7"/>
    <p:sldId id="257" r:id="rId8"/>
    <p:sldId id="289" r:id="rId9"/>
    <p:sldId id="293" r:id="rId10"/>
    <p:sldId id="315" r:id="rId11"/>
    <p:sldId id="320" r:id="rId12"/>
    <p:sldId id="294" r:id="rId13"/>
    <p:sldId id="322" r:id="rId14"/>
    <p:sldId id="387" r:id="rId15"/>
    <p:sldId id="295" r:id="rId16"/>
    <p:sldId id="296" r:id="rId17"/>
    <p:sldId id="307" r:id="rId18"/>
    <p:sldId id="308" r:id="rId19"/>
    <p:sldId id="309" r:id="rId20"/>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3" autoAdjust="0"/>
    <p:restoredTop sz="66063" autoAdjust="0"/>
  </p:normalViewPr>
  <p:slideViewPr>
    <p:cSldViewPr snapToGrid="0" snapToObjects="1">
      <p:cViewPr varScale="1">
        <p:scale>
          <a:sx n="54" d="100"/>
          <a:sy n="54" d="100"/>
        </p:scale>
        <p:origin x="1478" y="30"/>
      </p:cViewPr>
      <p:guideLst>
        <p:guide orient="horz" pos="2160"/>
        <p:guide pos="2880"/>
      </p:guideLst>
    </p:cSldViewPr>
  </p:slideViewPr>
  <p:notesTextViewPr>
    <p:cViewPr>
      <p:scale>
        <a:sx n="100" d="100"/>
        <a:sy n="100" d="100"/>
      </p:scale>
      <p:origin x="0" y="0"/>
    </p:cViewPr>
  </p:notesTextViewPr>
  <p:sorterViewPr>
    <p:cViewPr>
      <p:scale>
        <a:sx n="201" d="100"/>
        <a:sy n="201" d="100"/>
      </p:scale>
      <p:origin x="0" y="-114302"/>
    </p:cViewPr>
  </p:sorterViewPr>
  <p:notesViewPr>
    <p:cSldViewPr snapToGrid="0" snapToObjects="1">
      <p:cViewPr varScale="1">
        <p:scale>
          <a:sx n="60" d="100"/>
          <a:sy n="60" d="100"/>
        </p:scale>
        <p:origin x="2354"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23F7B-962D-4F96-9073-39D543F7D02F}" type="doc">
      <dgm:prSet loTypeId="urn:microsoft.com/office/officeart/2005/8/layout/hProcess11" loCatId="process" qsTypeId="urn:microsoft.com/office/officeart/2005/8/quickstyle/simple1" qsCatId="simple" csTypeId="urn:microsoft.com/office/officeart/2005/8/colors/accent1_2" csCatId="accent1" phldr="1"/>
      <dgm:spPr/>
    </dgm:pt>
    <dgm:pt modelId="{C8C85D42-9C02-4324-AF6E-142C10873054}">
      <dgm:prSet phldrT="[Text]"/>
      <dgm:spPr/>
      <dgm:t>
        <a:bodyPr/>
        <a:lstStyle/>
        <a:p>
          <a:r>
            <a:rPr lang="en-US" b="1" dirty="0"/>
            <a:t>primero</a:t>
          </a:r>
        </a:p>
      </dgm:t>
    </dgm:pt>
    <dgm:pt modelId="{B099DDB9-61D9-4B21-B355-AF994E32D1EC}" type="parTrans" cxnId="{B4742B4A-5F87-4193-B85C-5617C3347A21}">
      <dgm:prSet/>
      <dgm:spPr/>
      <dgm:t>
        <a:bodyPr/>
        <a:lstStyle/>
        <a:p>
          <a:endParaRPr lang="en-US"/>
        </a:p>
      </dgm:t>
    </dgm:pt>
    <dgm:pt modelId="{425CD1DB-FF25-45F4-B1CF-9A5F2582523F}" type="sibTrans" cxnId="{B4742B4A-5F87-4193-B85C-5617C3347A21}">
      <dgm:prSet/>
      <dgm:spPr/>
      <dgm:t>
        <a:bodyPr/>
        <a:lstStyle/>
        <a:p>
          <a:endParaRPr lang="en-US"/>
        </a:p>
      </dgm:t>
    </dgm:pt>
    <dgm:pt modelId="{F518DF74-2757-4379-BB98-8C0540988041}">
      <dgm:prSet phldrT="[Text]"/>
      <dgm:spPr/>
      <dgm:t>
        <a:bodyPr/>
        <a:lstStyle/>
        <a:p>
          <a:r>
            <a:rPr lang="en-US" b="1" dirty="0" err="1"/>
            <a:t>segundo</a:t>
          </a:r>
          <a:endParaRPr lang="en-US" b="1" dirty="0"/>
        </a:p>
      </dgm:t>
    </dgm:pt>
    <dgm:pt modelId="{DA2DA631-3AFB-40B0-AE44-E7FB77FEEFBA}" type="parTrans" cxnId="{441790B9-71CC-4EBC-BCDB-0F44AC2252A2}">
      <dgm:prSet/>
      <dgm:spPr/>
      <dgm:t>
        <a:bodyPr/>
        <a:lstStyle/>
        <a:p>
          <a:endParaRPr lang="en-US"/>
        </a:p>
      </dgm:t>
    </dgm:pt>
    <dgm:pt modelId="{D3015318-6129-40F9-9BB0-B8FB75753713}" type="sibTrans" cxnId="{441790B9-71CC-4EBC-BCDB-0F44AC2252A2}">
      <dgm:prSet/>
      <dgm:spPr/>
      <dgm:t>
        <a:bodyPr/>
        <a:lstStyle/>
        <a:p>
          <a:endParaRPr lang="en-US"/>
        </a:p>
      </dgm:t>
    </dgm:pt>
    <dgm:pt modelId="{5D3806E8-849D-4149-9261-4F78D05B4683}">
      <dgm:prSet phldrT="[Text]"/>
      <dgm:spPr/>
      <dgm:t>
        <a:bodyPr/>
        <a:lstStyle/>
        <a:p>
          <a:r>
            <a:rPr lang="en-US" b="1" dirty="0" err="1"/>
            <a:t>tercero</a:t>
          </a:r>
          <a:endParaRPr lang="en-US" b="1" dirty="0"/>
        </a:p>
      </dgm:t>
    </dgm:pt>
    <dgm:pt modelId="{4EC1BF43-658E-441E-BC8A-916AD5089A2D}" type="parTrans" cxnId="{567E77A1-59B7-4545-B066-0C36DA4501FC}">
      <dgm:prSet/>
      <dgm:spPr/>
      <dgm:t>
        <a:bodyPr/>
        <a:lstStyle/>
        <a:p>
          <a:endParaRPr lang="en-US"/>
        </a:p>
      </dgm:t>
    </dgm:pt>
    <dgm:pt modelId="{BBCAA46F-CAA1-4421-BE7D-3A3D01CEA7FD}" type="sibTrans" cxnId="{567E77A1-59B7-4545-B066-0C36DA4501FC}">
      <dgm:prSet/>
      <dgm:spPr/>
      <dgm:t>
        <a:bodyPr/>
        <a:lstStyle/>
        <a:p>
          <a:endParaRPr lang="en-US"/>
        </a:p>
      </dgm:t>
    </dgm:pt>
    <dgm:pt modelId="{72C0DF76-2A92-4D1E-A33F-50835100B80B}" type="pres">
      <dgm:prSet presAssocID="{63C23F7B-962D-4F96-9073-39D543F7D02F}" presName="Name0" presStyleCnt="0">
        <dgm:presLayoutVars>
          <dgm:dir/>
          <dgm:resizeHandles val="exact"/>
        </dgm:presLayoutVars>
      </dgm:prSet>
      <dgm:spPr/>
    </dgm:pt>
    <dgm:pt modelId="{6DA6BCEC-6649-47AB-B09C-5E4BF83F386F}" type="pres">
      <dgm:prSet presAssocID="{63C23F7B-962D-4F96-9073-39D543F7D02F}" presName="arrow" presStyleLbl="bgShp" presStyleIdx="0" presStyleCnt="1" custLinFactNeighborY="20427"/>
      <dgm:spPr/>
    </dgm:pt>
    <dgm:pt modelId="{42A05BB3-6CDB-4320-A69A-98A4C4F66BD4}" type="pres">
      <dgm:prSet presAssocID="{63C23F7B-962D-4F96-9073-39D543F7D02F}" presName="points" presStyleCnt="0"/>
      <dgm:spPr/>
    </dgm:pt>
    <dgm:pt modelId="{1AA563B0-C4D2-4E35-82D3-E181328F33CB}" type="pres">
      <dgm:prSet presAssocID="{C8C85D42-9C02-4324-AF6E-142C10873054}" presName="compositeA" presStyleCnt="0"/>
      <dgm:spPr/>
    </dgm:pt>
    <dgm:pt modelId="{DD57DD4E-B57D-42CA-A26F-5CB70835D8C8}" type="pres">
      <dgm:prSet presAssocID="{C8C85D42-9C02-4324-AF6E-142C10873054}" presName="textA" presStyleLbl="revTx" presStyleIdx="0" presStyleCnt="3" custLinFactNeighborX="7194" custLinFactNeighborY="72219">
        <dgm:presLayoutVars>
          <dgm:bulletEnabled val="1"/>
        </dgm:presLayoutVars>
      </dgm:prSet>
      <dgm:spPr/>
    </dgm:pt>
    <dgm:pt modelId="{38D90E33-A219-4FD9-A265-206C76BDC94F}" type="pres">
      <dgm:prSet presAssocID="{C8C85D42-9C02-4324-AF6E-142C10873054}" presName="circleA" presStyleLbl="node1" presStyleIdx="0" presStyleCnt="3"/>
      <dgm:spPr/>
    </dgm:pt>
    <dgm:pt modelId="{514369CA-8D5B-4252-B6FE-B72E7EF9F120}" type="pres">
      <dgm:prSet presAssocID="{C8C85D42-9C02-4324-AF6E-142C10873054}" presName="spaceA" presStyleCnt="0"/>
      <dgm:spPr/>
    </dgm:pt>
    <dgm:pt modelId="{5EFC7DF8-B31E-4444-AE7D-91765EF9937D}" type="pres">
      <dgm:prSet presAssocID="{425CD1DB-FF25-45F4-B1CF-9A5F2582523F}" presName="space" presStyleCnt="0"/>
      <dgm:spPr/>
    </dgm:pt>
    <dgm:pt modelId="{31A2DA4F-B460-4CFC-B841-DDD116D8CA8F}" type="pres">
      <dgm:prSet presAssocID="{F518DF74-2757-4379-BB98-8C0540988041}" presName="compositeB" presStyleCnt="0"/>
      <dgm:spPr/>
    </dgm:pt>
    <dgm:pt modelId="{3106D80E-E3DA-4774-9950-5D31247E3DFA}" type="pres">
      <dgm:prSet presAssocID="{F518DF74-2757-4379-BB98-8C0540988041}" presName="textB" presStyleLbl="revTx" presStyleIdx="1" presStyleCnt="3" custLinFactNeighborX="1110" custLinFactNeighborY="-15363">
        <dgm:presLayoutVars>
          <dgm:bulletEnabled val="1"/>
        </dgm:presLayoutVars>
      </dgm:prSet>
      <dgm:spPr/>
    </dgm:pt>
    <dgm:pt modelId="{88D80CC1-9CB8-4D06-A880-A01885FB26B6}" type="pres">
      <dgm:prSet presAssocID="{F518DF74-2757-4379-BB98-8C0540988041}" presName="circleB" presStyleLbl="node1" presStyleIdx="1" presStyleCnt="3"/>
      <dgm:spPr/>
    </dgm:pt>
    <dgm:pt modelId="{46665FF6-6CCA-4274-9E41-E5A8DE2D29C4}" type="pres">
      <dgm:prSet presAssocID="{F518DF74-2757-4379-BB98-8C0540988041}" presName="spaceB" presStyleCnt="0"/>
      <dgm:spPr/>
    </dgm:pt>
    <dgm:pt modelId="{09CA3C48-32F8-4697-9883-81D9799B9857}" type="pres">
      <dgm:prSet presAssocID="{D3015318-6129-40F9-9BB0-B8FB75753713}" presName="space" presStyleCnt="0"/>
      <dgm:spPr/>
    </dgm:pt>
    <dgm:pt modelId="{6D550F4B-15F6-4B05-9634-EB515F3D4A91}" type="pres">
      <dgm:prSet presAssocID="{5D3806E8-849D-4149-9261-4F78D05B4683}" presName="compositeA" presStyleCnt="0"/>
      <dgm:spPr/>
    </dgm:pt>
    <dgm:pt modelId="{833E99DA-B040-4643-A8C2-5B0F499CE3AB}" type="pres">
      <dgm:prSet presAssocID="{5D3806E8-849D-4149-9261-4F78D05B4683}" presName="textA" presStyleLbl="revTx" presStyleIdx="2" presStyleCnt="3" custLinFactNeighborX="116" custLinFactNeighborY="73773">
        <dgm:presLayoutVars>
          <dgm:bulletEnabled val="1"/>
        </dgm:presLayoutVars>
      </dgm:prSet>
      <dgm:spPr/>
    </dgm:pt>
    <dgm:pt modelId="{446D6DE6-21C7-4C31-8CDA-87FC269EFE01}" type="pres">
      <dgm:prSet presAssocID="{5D3806E8-849D-4149-9261-4F78D05B4683}" presName="circleA" presStyleLbl="node1" presStyleIdx="2" presStyleCnt="3"/>
      <dgm:spPr/>
    </dgm:pt>
    <dgm:pt modelId="{063C7CD4-885C-48C1-939E-4F71353D419B}" type="pres">
      <dgm:prSet presAssocID="{5D3806E8-849D-4149-9261-4F78D05B4683}" presName="spaceA" presStyleCnt="0"/>
      <dgm:spPr/>
    </dgm:pt>
  </dgm:ptLst>
  <dgm:cxnLst>
    <dgm:cxn modelId="{4A1BDC05-04BC-4836-8D1B-242FF9117143}" type="presOf" srcId="{C8C85D42-9C02-4324-AF6E-142C10873054}" destId="{DD57DD4E-B57D-42CA-A26F-5CB70835D8C8}" srcOrd="0" destOrd="0" presId="urn:microsoft.com/office/officeart/2005/8/layout/hProcess11"/>
    <dgm:cxn modelId="{B4742B4A-5F87-4193-B85C-5617C3347A21}" srcId="{63C23F7B-962D-4F96-9073-39D543F7D02F}" destId="{C8C85D42-9C02-4324-AF6E-142C10873054}" srcOrd="0" destOrd="0" parTransId="{B099DDB9-61D9-4B21-B355-AF994E32D1EC}" sibTransId="{425CD1DB-FF25-45F4-B1CF-9A5F2582523F}"/>
    <dgm:cxn modelId="{672FAB71-CA65-4318-A8C3-FF582FE50F28}" type="presOf" srcId="{5D3806E8-849D-4149-9261-4F78D05B4683}" destId="{833E99DA-B040-4643-A8C2-5B0F499CE3AB}" srcOrd="0" destOrd="0" presId="urn:microsoft.com/office/officeart/2005/8/layout/hProcess11"/>
    <dgm:cxn modelId="{567E77A1-59B7-4545-B066-0C36DA4501FC}" srcId="{63C23F7B-962D-4F96-9073-39D543F7D02F}" destId="{5D3806E8-849D-4149-9261-4F78D05B4683}" srcOrd="2" destOrd="0" parTransId="{4EC1BF43-658E-441E-BC8A-916AD5089A2D}" sibTransId="{BBCAA46F-CAA1-4421-BE7D-3A3D01CEA7FD}"/>
    <dgm:cxn modelId="{441790B9-71CC-4EBC-BCDB-0F44AC2252A2}" srcId="{63C23F7B-962D-4F96-9073-39D543F7D02F}" destId="{F518DF74-2757-4379-BB98-8C0540988041}" srcOrd="1" destOrd="0" parTransId="{DA2DA631-3AFB-40B0-AE44-E7FB77FEEFBA}" sibTransId="{D3015318-6129-40F9-9BB0-B8FB75753713}"/>
    <dgm:cxn modelId="{A644B6BF-15BB-4C33-8B2E-195001D26BF4}" type="presOf" srcId="{F518DF74-2757-4379-BB98-8C0540988041}" destId="{3106D80E-E3DA-4774-9950-5D31247E3DFA}" srcOrd="0" destOrd="0" presId="urn:microsoft.com/office/officeart/2005/8/layout/hProcess11"/>
    <dgm:cxn modelId="{6414A3EB-ADD1-4349-BF04-1A618808975D}" type="presOf" srcId="{63C23F7B-962D-4F96-9073-39D543F7D02F}" destId="{72C0DF76-2A92-4D1E-A33F-50835100B80B}" srcOrd="0" destOrd="0" presId="urn:microsoft.com/office/officeart/2005/8/layout/hProcess11"/>
    <dgm:cxn modelId="{B507143F-1F15-4E9C-A21D-7F9DA0288FE3}" type="presParOf" srcId="{72C0DF76-2A92-4D1E-A33F-50835100B80B}" destId="{6DA6BCEC-6649-47AB-B09C-5E4BF83F386F}" srcOrd="0" destOrd="0" presId="urn:microsoft.com/office/officeart/2005/8/layout/hProcess11"/>
    <dgm:cxn modelId="{EC21E0E1-EA07-43A9-8B68-FA1AB47EC0A9}" type="presParOf" srcId="{72C0DF76-2A92-4D1E-A33F-50835100B80B}" destId="{42A05BB3-6CDB-4320-A69A-98A4C4F66BD4}" srcOrd="1" destOrd="0" presId="urn:microsoft.com/office/officeart/2005/8/layout/hProcess11"/>
    <dgm:cxn modelId="{A1C76268-7A7F-40CB-99E7-ADDC925609FE}" type="presParOf" srcId="{42A05BB3-6CDB-4320-A69A-98A4C4F66BD4}" destId="{1AA563B0-C4D2-4E35-82D3-E181328F33CB}" srcOrd="0" destOrd="0" presId="urn:microsoft.com/office/officeart/2005/8/layout/hProcess11"/>
    <dgm:cxn modelId="{B73AF056-2559-4FA7-98C5-5598F6E72459}" type="presParOf" srcId="{1AA563B0-C4D2-4E35-82D3-E181328F33CB}" destId="{DD57DD4E-B57D-42CA-A26F-5CB70835D8C8}" srcOrd="0" destOrd="0" presId="urn:microsoft.com/office/officeart/2005/8/layout/hProcess11"/>
    <dgm:cxn modelId="{AB3F141F-E249-4DCC-84C9-CA6DBAEAB799}" type="presParOf" srcId="{1AA563B0-C4D2-4E35-82D3-E181328F33CB}" destId="{38D90E33-A219-4FD9-A265-206C76BDC94F}" srcOrd="1" destOrd="0" presId="urn:microsoft.com/office/officeart/2005/8/layout/hProcess11"/>
    <dgm:cxn modelId="{E9041D32-175D-4E22-8EB6-90C0AD4D3703}" type="presParOf" srcId="{1AA563B0-C4D2-4E35-82D3-E181328F33CB}" destId="{514369CA-8D5B-4252-B6FE-B72E7EF9F120}" srcOrd="2" destOrd="0" presId="urn:microsoft.com/office/officeart/2005/8/layout/hProcess11"/>
    <dgm:cxn modelId="{108A484F-250D-4BF3-B7C4-27B4655B34CB}" type="presParOf" srcId="{42A05BB3-6CDB-4320-A69A-98A4C4F66BD4}" destId="{5EFC7DF8-B31E-4444-AE7D-91765EF9937D}" srcOrd="1" destOrd="0" presId="urn:microsoft.com/office/officeart/2005/8/layout/hProcess11"/>
    <dgm:cxn modelId="{6821EBCD-33B1-4EE3-9CFE-EC0EB658EB62}" type="presParOf" srcId="{42A05BB3-6CDB-4320-A69A-98A4C4F66BD4}" destId="{31A2DA4F-B460-4CFC-B841-DDD116D8CA8F}" srcOrd="2" destOrd="0" presId="urn:microsoft.com/office/officeart/2005/8/layout/hProcess11"/>
    <dgm:cxn modelId="{407090FA-676A-4D40-8D85-9B74B48A3DD7}" type="presParOf" srcId="{31A2DA4F-B460-4CFC-B841-DDD116D8CA8F}" destId="{3106D80E-E3DA-4774-9950-5D31247E3DFA}" srcOrd="0" destOrd="0" presId="urn:microsoft.com/office/officeart/2005/8/layout/hProcess11"/>
    <dgm:cxn modelId="{94A9C420-2823-4EF0-BB47-B29D19DFFD6B}" type="presParOf" srcId="{31A2DA4F-B460-4CFC-B841-DDD116D8CA8F}" destId="{88D80CC1-9CB8-4D06-A880-A01885FB26B6}" srcOrd="1" destOrd="0" presId="urn:microsoft.com/office/officeart/2005/8/layout/hProcess11"/>
    <dgm:cxn modelId="{681355DC-6C55-4F05-AC51-2FA9C02E6412}" type="presParOf" srcId="{31A2DA4F-B460-4CFC-B841-DDD116D8CA8F}" destId="{46665FF6-6CCA-4274-9E41-E5A8DE2D29C4}" srcOrd="2" destOrd="0" presId="urn:microsoft.com/office/officeart/2005/8/layout/hProcess11"/>
    <dgm:cxn modelId="{802A4B6B-6177-4B8A-A7EB-03917A00E476}" type="presParOf" srcId="{42A05BB3-6CDB-4320-A69A-98A4C4F66BD4}" destId="{09CA3C48-32F8-4697-9883-81D9799B9857}" srcOrd="3" destOrd="0" presId="urn:microsoft.com/office/officeart/2005/8/layout/hProcess11"/>
    <dgm:cxn modelId="{C556B30B-E066-496E-A20C-857DB966C14F}" type="presParOf" srcId="{42A05BB3-6CDB-4320-A69A-98A4C4F66BD4}" destId="{6D550F4B-15F6-4B05-9634-EB515F3D4A91}" srcOrd="4" destOrd="0" presId="urn:microsoft.com/office/officeart/2005/8/layout/hProcess11"/>
    <dgm:cxn modelId="{1FC7A423-EB99-4506-AB47-4BFDF6DF3C62}" type="presParOf" srcId="{6D550F4B-15F6-4B05-9634-EB515F3D4A91}" destId="{833E99DA-B040-4643-A8C2-5B0F499CE3AB}" srcOrd="0" destOrd="0" presId="urn:microsoft.com/office/officeart/2005/8/layout/hProcess11"/>
    <dgm:cxn modelId="{10462EA5-7BA9-4211-96C2-1CF1934CDD1E}" type="presParOf" srcId="{6D550F4B-15F6-4B05-9634-EB515F3D4A91}" destId="{446D6DE6-21C7-4C31-8CDA-87FC269EFE01}" srcOrd="1" destOrd="0" presId="urn:microsoft.com/office/officeart/2005/8/layout/hProcess11"/>
    <dgm:cxn modelId="{3DB7D670-7980-4E53-8B38-6BA731255BDF}" type="presParOf" srcId="{6D550F4B-15F6-4B05-9634-EB515F3D4A91}" destId="{063C7CD4-885C-48C1-939E-4F71353D419B}"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23F7B-962D-4F96-9073-39D543F7D02F}" type="doc">
      <dgm:prSet loTypeId="urn:microsoft.com/office/officeart/2005/8/layout/hProcess11" loCatId="process" qsTypeId="urn:microsoft.com/office/officeart/2005/8/quickstyle/simple1" qsCatId="simple" csTypeId="urn:microsoft.com/office/officeart/2005/8/colors/accent1_2" csCatId="accent1" phldr="1"/>
      <dgm:spPr/>
    </dgm:pt>
    <dgm:pt modelId="{C8C85D42-9C02-4324-AF6E-142C10873054}">
      <dgm:prSet phldrT="[Text]"/>
      <dgm:spPr/>
      <dgm:t>
        <a:bodyPr/>
        <a:lstStyle/>
        <a:p>
          <a:r>
            <a:rPr lang="en-US" b="1" dirty="0"/>
            <a:t>primero</a:t>
          </a:r>
        </a:p>
      </dgm:t>
    </dgm:pt>
    <dgm:pt modelId="{B099DDB9-61D9-4B21-B355-AF994E32D1EC}" type="parTrans" cxnId="{B4742B4A-5F87-4193-B85C-5617C3347A21}">
      <dgm:prSet/>
      <dgm:spPr/>
      <dgm:t>
        <a:bodyPr/>
        <a:lstStyle/>
        <a:p>
          <a:endParaRPr lang="en-US"/>
        </a:p>
      </dgm:t>
    </dgm:pt>
    <dgm:pt modelId="{425CD1DB-FF25-45F4-B1CF-9A5F2582523F}" type="sibTrans" cxnId="{B4742B4A-5F87-4193-B85C-5617C3347A21}">
      <dgm:prSet/>
      <dgm:spPr/>
      <dgm:t>
        <a:bodyPr/>
        <a:lstStyle/>
        <a:p>
          <a:endParaRPr lang="en-US"/>
        </a:p>
      </dgm:t>
    </dgm:pt>
    <dgm:pt modelId="{F518DF74-2757-4379-BB98-8C0540988041}">
      <dgm:prSet phldrT="[Text]"/>
      <dgm:spPr/>
      <dgm:t>
        <a:bodyPr/>
        <a:lstStyle/>
        <a:p>
          <a:r>
            <a:rPr lang="en-US" b="1" dirty="0" err="1"/>
            <a:t>segundo</a:t>
          </a:r>
          <a:endParaRPr lang="en-US" b="1" dirty="0"/>
        </a:p>
      </dgm:t>
    </dgm:pt>
    <dgm:pt modelId="{DA2DA631-3AFB-40B0-AE44-E7FB77FEEFBA}" type="parTrans" cxnId="{441790B9-71CC-4EBC-BCDB-0F44AC2252A2}">
      <dgm:prSet/>
      <dgm:spPr/>
      <dgm:t>
        <a:bodyPr/>
        <a:lstStyle/>
        <a:p>
          <a:endParaRPr lang="en-US"/>
        </a:p>
      </dgm:t>
    </dgm:pt>
    <dgm:pt modelId="{D3015318-6129-40F9-9BB0-B8FB75753713}" type="sibTrans" cxnId="{441790B9-71CC-4EBC-BCDB-0F44AC2252A2}">
      <dgm:prSet/>
      <dgm:spPr/>
      <dgm:t>
        <a:bodyPr/>
        <a:lstStyle/>
        <a:p>
          <a:endParaRPr lang="en-US"/>
        </a:p>
      </dgm:t>
    </dgm:pt>
    <dgm:pt modelId="{5D3806E8-849D-4149-9261-4F78D05B4683}">
      <dgm:prSet phldrT="[Text]"/>
      <dgm:spPr/>
      <dgm:t>
        <a:bodyPr/>
        <a:lstStyle/>
        <a:p>
          <a:r>
            <a:rPr lang="en-US" b="1" dirty="0" err="1"/>
            <a:t>tercero</a:t>
          </a:r>
          <a:endParaRPr lang="en-US" b="1" dirty="0"/>
        </a:p>
      </dgm:t>
    </dgm:pt>
    <dgm:pt modelId="{4EC1BF43-658E-441E-BC8A-916AD5089A2D}" type="parTrans" cxnId="{567E77A1-59B7-4545-B066-0C36DA4501FC}">
      <dgm:prSet/>
      <dgm:spPr/>
      <dgm:t>
        <a:bodyPr/>
        <a:lstStyle/>
        <a:p>
          <a:endParaRPr lang="en-US"/>
        </a:p>
      </dgm:t>
    </dgm:pt>
    <dgm:pt modelId="{BBCAA46F-CAA1-4421-BE7D-3A3D01CEA7FD}" type="sibTrans" cxnId="{567E77A1-59B7-4545-B066-0C36DA4501FC}">
      <dgm:prSet/>
      <dgm:spPr/>
      <dgm:t>
        <a:bodyPr/>
        <a:lstStyle/>
        <a:p>
          <a:endParaRPr lang="en-US"/>
        </a:p>
      </dgm:t>
    </dgm:pt>
    <dgm:pt modelId="{72C0DF76-2A92-4D1E-A33F-50835100B80B}" type="pres">
      <dgm:prSet presAssocID="{63C23F7B-962D-4F96-9073-39D543F7D02F}" presName="Name0" presStyleCnt="0">
        <dgm:presLayoutVars>
          <dgm:dir/>
          <dgm:resizeHandles val="exact"/>
        </dgm:presLayoutVars>
      </dgm:prSet>
      <dgm:spPr/>
    </dgm:pt>
    <dgm:pt modelId="{6DA6BCEC-6649-47AB-B09C-5E4BF83F386F}" type="pres">
      <dgm:prSet presAssocID="{63C23F7B-962D-4F96-9073-39D543F7D02F}" presName="arrow" presStyleLbl="bgShp" presStyleIdx="0" presStyleCnt="1" custLinFactNeighborY="20427"/>
      <dgm:spPr/>
    </dgm:pt>
    <dgm:pt modelId="{42A05BB3-6CDB-4320-A69A-98A4C4F66BD4}" type="pres">
      <dgm:prSet presAssocID="{63C23F7B-962D-4F96-9073-39D543F7D02F}" presName="points" presStyleCnt="0"/>
      <dgm:spPr/>
    </dgm:pt>
    <dgm:pt modelId="{1AA563B0-C4D2-4E35-82D3-E181328F33CB}" type="pres">
      <dgm:prSet presAssocID="{C8C85D42-9C02-4324-AF6E-142C10873054}" presName="compositeA" presStyleCnt="0"/>
      <dgm:spPr/>
    </dgm:pt>
    <dgm:pt modelId="{DD57DD4E-B57D-42CA-A26F-5CB70835D8C8}" type="pres">
      <dgm:prSet presAssocID="{C8C85D42-9C02-4324-AF6E-142C10873054}" presName="textA" presStyleLbl="revTx" presStyleIdx="0" presStyleCnt="3" custLinFactNeighborX="7194" custLinFactNeighborY="72219">
        <dgm:presLayoutVars>
          <dgm:bulletEnabled val="1"/>
        </dgm:presLayoutVars>
      </dgm:prSet>
      <dgm:spPr/>
    </dgm:pt>
    <dgm:pt modelId="{38D90E33-A219-4FD9-A265-206C76BDC94F}" type="pres">
      <dgm:prSet presAssocID="{C8C85D42-9C02-4324-AF6E-142C10873054}" presName="circleA" presStyleLbl="node1" presStyleIdx="0" presStyleCnt="3"/>
      <dgm:spPr/>
    </dgm:pt>
    <dgm:pt modelId="{514369CA-8D5B-4252-B6FE-B72E7EF9F120}" type="pres">
      <dgm:prSet presAssocID="{C8C85D42-9C02-4324-AF6E-142C10873054}" presName="spaceA" presStyleCnt="0"/>
      <dgm:spPr/>
    </dgm:pt>
    <dgm:pt modelId="{5EFC7DF8-B31E-4444-AE7D-91765EF9937D}" type="pres">
      <dgm:prSet presAssocID="{425CD1DB-FF25-45F4-B1CF-9A5F2582523F}" presName="space" presStyleCnt="0"/>
      <dgm:spPr/>
    </dgm:pt>
    <dgm:pt modelId="{31A2DA4F-B460-4CFC-B841-DDD116D8CA8F}" type="pres">
      <dgm:prSet presAssocID="{F518DF74-2757-4379-BB98-8C0540988041}" presName="compositeB" presStyleCnt="0"/>
      <dgm:spPr/>
    </dgm:pt>
    <dgm:pt modelId="{3106D80E-E3DA-4774-9950-5D31247E3DFA}" type="pres">
      <dgm:prSet presAssocID="{F518DF74-2757-4379-BB98-8C0540988041}" presName="textB" presStyleLbl="revTx" presStyleIdx="1" presStyleCnt="3" custLinFactNeighborX="1110" custLinFactNeighborY="-15363">
        <dgm:presLayoutVars>
          <dgm:bulletEnabled val="1"/>
        </dgm:presLayoutVars>
      </dgm:prSet>
      <dgm:spPr/>
    </dgm:pt>
    <dgm:pt modelId="{88D80CC1-9CB8-4D06-A880-A01885FB26B6}" type="pres">
      <dgm:prSet presAssocID="{F518DF74-2757-4379-BB98-8C0540988041}" presName="circleB" presStyleLbl="node1" presStyleIdx="1" presStyleCnt="3"/>
      <dgm:spPr/>
    </dgm:pt>
    <dgm:pt modelId="{46665FF6-6CCA-4274-9E41-E5A8DE2D29C4}" type="pres">
      <dgm:prSet presAssocID="{F518DF74-2757-4379-BB98-8C0540988041}" presName="spaceB" presStyleCnt="0"/>
      <dgm:spPr/>
    </dgm:pt>
    <dgm:pt modelId="{09CA3C48-32F8-4697-9883-81D9799B9857}" type="pres">
      <dgm:prSet presAssocID="{D3015318-6129-40F9-9BB0-B8FB75753713}" presName="space" presStyleCnt="0"/>
      <dgm:spPr/>
    </dgm:pt>
    <dgm:pt modelId="{6D550F4B-15F6-4B05-9634-EB515F3D4A91}" type="pres">
      <dgm:prSet presAssocID="{5D3806E8-849D-4149-9261-4F78D05B4683}" presName="compositeA" presStyleCnt="0"/>
      <dgm:spPr/>
    </dgm:pt>
    <dgm:pt modelId="{833E99DA-B040-4643-A8C2-5B0F499CE3AB}" type="pres">
      <dgm:prSet presAssocID="{5D3806E8-849D-4149-9261-4F78D05B4683}" presName="textA" presStyleLbl="revTx" presStyleIdx="2" presStyleCnt="3" custLinFactNeighborX="116" custLinFactNeighborY="73773">
        <dgm:presLayoutVars>
          <dgm:bulletEnabled val="1"/>
        </dgm:presLayoutVars>
      </dgm:prSet>
      <dgm:spPr/>
    </dgm:pt>
    <dgm:pt modelId="{446D6DE6-21C7-4C31-8CDA-87FC269EFE01}" type="pres">
      <dgm:prSet presAssocID="{5D3806E8-849D-4149-9261-4F78D05B4683}" presName="circleA" presStyleLbl="node1" presStyleIdx="2" presStyleCnt="3"/>
      <dgm:spPr/>
    </dgm:pt>
    <dgm:pt modelId="{063C7CD4-885C-48C1-939E-4F71353D419B}" type="pres">
      <dgm:prSet presAssocID="{5D3806E8-849D-4149-9261-4F78D05B4683}" presName="spaceA" presStyleCnt="0"/>
      <dgm:spPr/>
    </dgm:pt>
  </dgm:ptLst>
  <dgm:cxnLst>
    <dgm:cxn modelId="{4A1BDC05-04BC-4836-8D1B-242FF9117143}" type="presOf" srcId="{C8C85D42-9C02-4324-AF6E-142C10873054}" destId="{DD57DD4E-B57D-42CA-A26F-5CB70835D8C8}" srcOrd="0" destOrd="0" presId="urn:microsoft.com/office/officeart/2005/8/layout/hProcess11"/>
    <dgm:cxn modelId="{B4742B4A-5F87-4193-B85C-5617C3347A21}" srcId="{63C23F7B-962D-4F96-9073-39D543F7D02F}" destId="{C8C85D42-9C02-4324-AF6E-142C10873054}" srcOrd="0" destOrd="0" parTransId="{B099DDB9-61D9-4B21-B355-AF994E32D1EC}" sibTransId="{425CD1DB-FF25-45F4-B1CF-9A5F2582523F}"/>
    <dgm:cxn modelId="{672FAB71-CA65-4318-A8C3-FF582FE50F28}" type="presOf" srcId="{5D3806E8-849D-4149-9261-4F78D05B4683}" destId="{833E99DA-B040-4643-A8C2-5B0F499CE3AB}" srcOrd="0" destOrd="0" presId="urn:microsoft.com/office/officeart/2005/8/layout/hProcess11"/>
    <dgm:cxn modelId="{567E77A1-59B7-4545-B066-0C36DA4501FC}" srcId="{63C23F7B-962D-4F96-9073-39D543F7D02F}" destId="{5D3806E8-849D-4149-9261-4F78D05B4683}" srcOrd="2" destOrd="0" parTransId="{4EC1BF43-658E-441E-BC8A-916AD5089A2D}" sibTransId="{BBCAA46F-CAA1-4421-BE7D-3A3D01CEA7FD}"/>
    <dgm:cxn modelId="{441790B9-71CC-4EBC-BCDB-0F44AC2252A2}" srcId="{63C23F7B-962D-4F96-9073-39D543F7D02F}" destId="{F518DF74-2757-4379-BB98-8C0540988041}" srcOrd="1" destOrd="0" parTransId="{DA2DA631-3AFB-40B0-AE44-E7FB77FEEFBA}" sibTransId="{D3015318-6129-40F9-9BB0-B8FB75753713}"/>
    <dgm:cxn modelId="{A644B6BF-15BB-4C33-8B2E-195001D26BF4}" type="presOf" srcId="{F518DF74-2757-4379-BB98-8C0540988041}" destId="{3106D80E-E3DA-4774-9950-5D31247E3DFA}" srcOrd="0" destOrd="0" presId="urn:microsoft.com/office/officeart/2005/8/layout/hProcess11"/>
    <dgm:cxn modelId="{6414A3EB-ADD1-4349-BF04-1A618808975D}" type="presOf" srcId="{63C23F7B-962D-4F96-9073-39D543F7D02F}" destId="{72C0DF76-2A92-4D1E-A33F-50835100B80B}" srcOrd="0" destOrd="0" presId="urn:microsoft.com/office/officeart/2005/8/layout/hProcess11"/>
    <dgm:cxn modelId="{B507143F-1F15-4E9C-A21D-7F9DA0288FE3}" type="presParOf" srcId="{72C0DF76-2A92-4D1E-A33F-50835100B80B}" destId="{6DA6BCEC-6649-47AB-B09C-5E4BF83F386F}" srcOrd="0" destOrd="0" presId="urn:microsoft.com/office/officeart/2005/8/layout/hProcess11"/>
    <dgm:cxn modelId="{EC21E0E1-EA07-43A9-8B68-FA1AB47EC0A9}" type="presParOf" srcId="{72C0DF76-2A92-4D1E-A33F-50835100B80B}" destId="{42A05BB3-6CDB-4320-A69A-98A4C4F66BD4}" srcOrd="1" destOrd="0" presId="urn:microsoft.com/office/officeart/2005/8/layout/hProcess11"/>
    <dgm:cxn modelId="{A1C76268-7A7F-40CB-99E7-ADDC925609FE}" type="presParOf" srcId="{42A05BB3-6CDB-4320-A69A-98A4C4F66BD4}" destId="{1AA563B0-C4D2-4E35-82D3-E181328F33CB}" srcOrd="0" destOrd="0" presId="urn:microsoft.com/office/officeart/2005/8/layout/hProcess11"/>
    <dgm:cxn modelId="{B73AF056-2559-4FA7-98C5-5598F6E72459}" type="presParOf" srcId="{1AA563B0-C4D2-4E35-82D3-E181328F33CB}" destId="{DD57DD4E-B57D-42CA-A26F-5CB70835D8C8}" srcOrd="0" destOrd="0" presId="urn:microsoft.com/office/officeart/2005/8/layout/hProcess11"/>
    <dgm:cxn modelId="{AB3F141F-E249-4DCC-84C9-CA6DBAEAB799}" type="presParOf" srcId="{1AA563B0-C4D2-4E35-82D3-E181328F33CB}" destId="{38D90E33-A219-4FD9-A265-206C76BDC94F}" srcOrd="1" destOrd="0" presId="urn:microsoft.com/office/officeart/2005/8/layout/hProcess11"/>
    <dgm:cxn modelId="{E9041D32-175D-4E22-8EB6-90C0AD4D3703}" type="presParOf" srcId="{1AA563B0-C4D2-4E35-82D3-E181328F33CB}" destId="{514369CA-8D5B-4252-B6FE-B72E7EF9F120}" srcOrd="2" destOrd="0" presId="urn:microsoft.com/office/officeart/2005/8/layout/hProcess11"/>
    <dgm:cxn modelId="{108A484F-250D-4BF3-B7C4-27B4655B34CB}" type="presParOf" srcId="{42A05BB3-6CDB-4320-A69A-98A4C4F66BD4}" destId="{5EFC7DF8-B31E-4444-AE7D-91765EF9937D}" srcOrd="1" destOrd="0" presId="urn:microsoft.com/office/officeart/2005/8/layout/hProcess11"/>
    <dgm:cxn modelId="{6821EBCD-33B1-4EE3-9CFE-EC0EB658EB62}" type="presParOf" srcId="{42A05BB3-6CDB-4320-A69A-98A4C4F66BD4}" destId="{31A2DA4F-B460-4CFC-B841-DDD116D8CA8F}" srcOrd="2" destOrd="0" presId="urn:microsoft.com/office/officeart/2005/8/layout/hProcess11"/>
    <dgm:cxn modelId="{407090FA-676A-4D40-8D85-9B74B48A3DD7}" type="presParOf" srcId="{31A2DA4F-B460-4CFC-B841-DDD116D8CA8F}" destId="{3106D80E-E3DA-4774-9950-5D31247E3DFA}" srcOrd="0" destOrd="0" presId="urn:microsoft.com/office/officeart/2005/8/layout/hProcess11"/>
    <dgm:cxn modelId="{94A9C420-2823-4EF0-BB47-B29D19DFFD6B}" type="presParOf" srcId="{31A2DA4F-B460-4CFC-B841-DDD116D8CA8F}" destId="{88D80CC1-9CB8-4D06-A880-A01885FB26B6}" srcOrd="1" destOrd="0" presId="urn:microsoft.com/office/officeart/2005/8/layout/hProcess11"/>
    <dgm:cxn modelId="{681355DC-6C55-4F05-AC51-2FA9C02E6412}" type="presParOf" srcId="{31A2DA4F-B460-4CFC-B841-DDD116D8CA8F}" destId="{46665FF6-6CCA-4274-9E41-E5A8DE2D29C4}" srcOrd="2" destOrd="0" presId="urn:microsoft.com/office/officeart/2005/8/layout/hProcess11"/>
    <dgm:cxn modelId="{802A4B6B-6177-4B8A-A7EB-03917A00E476}" type="presParOf" srcId="{42A05BB3-6CDB-4320-A69A-98A4C4F66BD4}" destId="{09CA3C48-32F8-4697-9883-81D9799B9857}" srcOrd="3" destOrd="0" presId="urn:microsoft.com/office/officeart/2005/8/layout/hProcess11"/>
    <dgm:cxn modelId="{C556B30B-E066-496E-A20C-857DB966C14F}" type="presParOf" srcId="{42A05BB3-6CDB-4320-A69A-98A4C4F66BD4}" destId="{6D550F4B-15F6-4B05-9634-EB515F3D4A91}" srcOrd="4" destOrd="0" presId="urn:microsoft.com/office/officeart/2005/8/layout/hProcess11"/>
    <dgm:cxn modelId="{1FC7A423-EB99-4506-AB47-4BFDF6DF3C62}" type="presParOf" srcId="{6D550F4B-15F6-4B05-9634-EB515F3D4A91}" destId="{833E99DA-B040-4643-A8C2-5B0F499CE3AB}" srcOrd="0" destOrd="0" presId="urn:microsoft.com/office/officeart/2005/8/layout/hProcess11"/>
    <dgm:cxn modelId="{10462EA5-7BA9-4211-96C2-1CF1934CDD1E}" type="presParOf" srcId="{6D550F4B-15F6-4B05-9634-EB515F3D4A91}" destId="{446D6DE6-21C7-4C31-8CDA-87FC269EFE01}" srcOrd="1" destOrd="0" presId="urn:microsoft.com/office/officeart/2005/8/layout/hProcess11"/>
    <dgm:cxn modelId="{3DB7D670-7980-4E53-8B38-6BA731255BDF}" type="presParOf" srcId="{6D550F4B-15F6-4B05-9634-EB515F3D4A91}" destId="{063C7CD4-885C-48C1-939E-4F71353D419B}"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C23F7B-962D-4F96-9073-39D543F7D02F}" type="doc">
      <dgm:prSet loTypeId="urn:microsoft.com/office/officeart/2005/8/layout/hProcess11" loCatId="process" qsTypeId="urn:microsoft.com/office/officeart/2005/8/quickstyle/simple1" qsCatId="simple" csTypeId="urn:microsoft.com/office/officeart/2005/8/colors/accent1_2" csCatId="accent1" phldr="1"/>
      <dgm:spPr/>
    </dgm:pt>
    <dgm:pt modelId="{C8C85D42-9C02-4324-AF6E-142C10873054}">
      <dgm:prSet phldrT="[Text]"/>
      <dgm:spPr/>
      <dgm:t>
        <a:bodyPr/>
        <a:lstStyle/>
        <a:p>
          <a:r>
            <a:rPr lang="en-US" b="1" dirty="0"/>
            <a:t>primero</a:t>
          </a:r>
        </a:p>
      </dgm:t>
    </dgm:pt>
    <dgm:pt modelId="{B099DDB9-61D9-4B21-B355-AF994E32D1EC}" type="parTrans" cxnId="{B4742B4A-5F87-4193-B85C-5617C3347A21}">
      <dgm:prSet/>
      <dgm:spPr/>
      <dgm:t>
        <a:bodyPr/>
        <a:lstStyle/>
        <a:p>
          <a:endParaRPr lang="en-US"/>
        </a:p>
      </dgm:t>
    </dgm:pt>
    <dgm:pt modelId="{425CD1DB-FF25-45F4-B1CF-9A5F2582523F}" type="sibTrans" cxnId="{B4742B4A-5F87-4193-B85C-5617C3347A21}">
      <dgm:prSet/>
      <dgm:spPr/>
      <dgm:t>
        <a:bodyPr/>
        <a:lstStyle/>
        <a:p>
          <a:endParaRPr lang="en-US"/>
        </a:p>
      </dgm:t>
    </dgm:pt>
    <dgm:pt modelId="{F518DF74-2757-4379-BB98-8C0540988041}">
      <dgm:prSet phldrT="[Text]"/>
      <dgm:spPr/>
      <dgm:t>
        <a:bodyPr/>
        <a:lstStyle/>
        <a:p>
          <a:r>
            <a:rPr lang="en-US" b="1" dirty="0" err="1"/>
            <a:t>segundo</a:t>
          </a:r>
          <a:endParaRPr lang="en-US" b="1" dirty="0"/>
        </a:p>
      </dgm:t>
    </dgm:pt>
    <dgm:pt modelId="{DA2DA631-3AFB-40B0-AE44-E7FB77FEEFBA}" type="parTrans" cxnId="{441790B9-71CC-4EBC-BCDB-0F44AC2252A2}">
      <dgm:prSet/>
      <dgm:spPr/>
      <dgm:t>
        <a:bodyPr/>
        <a:lstStyle/>
        <a:p>
          <a:endParaRPr lang="en-US"/>
        </a:p>
      </dgm:t>
    </dgm:pt>
    <dgm:pt modelId="{D3015318-6129-40F9-9BB0-B8FB75753713}" type="sibTrans" cxnId="{441790B9-71CC-4EBC-BCDB-0F44AC2252A2}">
      <dgm:prSet/>
      <dgm:spPr/>
      <dgm:t>
        <a:bodyPr/>
        <a:lstStyle/>
        <a:p>
          <a:endParaRPr lang="en-US"/>
        </a:p>
      </dgm:t>
    </dgm:pt>
    <dgm:pt modelId="{5D3806E8-849D-4149-9261-4F78D05B4683}">
      <dgm:prSet phldrT="[Text]"/>
      <dgm:spPr/>
      <dgm:t>
        <a:bodyPr/>
        <a:lstStyle/>
        <a:p>
          <a:r>
            <a:rPr lang="en-US" b="1" dirty="0" err="1"/>
            <a:t>tercero</a:t>
          </a:r>
          <a:endParaRPr lang="en-US" b="1" dirty="0"/>
        </a:p>
      </dgm:t>
    </dgm:pt>
    <dgm:pt modelId="{4EC1BF43-658E-441E-BC8A-916AD5089A2D}" type="parTrans" cxnId="{567E77A1-59B7-4545-B066-0C36DA4501FC}">
      <dgm:prSet/>
      <dgm:spPr/>
      <dgm:t>
        <a:bodyPr/>
        <a:lstStyle/>
        <a:p>
          <a:endParaRPr lang="en-US"/>
        </a:p>
      </dgm:t>
    </dgm:pt>
    <dgm:pt modelId="{BBCAA46F-CAA1-4421-BE7D-3A3D01CEA7FD}" type="sibTrans" cxnId="{567E77A1-59B7-4545-B066-0C36DA4501FC}">
      <dgm:prSet/>
      <dgm:spPr/>
      <dgm:t>
        <a:bodyPr/>
        <a:lstStyle/>
        <a:p>
          <a:endParaRPr lang="en-US"/>
        </a:p>
      </dgm:t>
    </dgm:pt>
    <dgm:pt modelId="{72C0DF76-2A92-4D1E-A33F-50835100B80B}" type="pres">
      <dgm:prSet presAssocID="{63C23F7B-962D-4F96-9073-39D543F7D02F}" presName="Name0" presStyleCnt="0">
        <dgm:presLayoutVars>
          <dgm:dir/>
          <dgm:resizeHandles val="exact"/>
        </dgm:presLayoutVars>
      </dgm:prSet>
      <dgm:spPr/>
    </dgm:pt>
    <dgm:pt modelId="{6DA6BCEC-6649-47AB-B09C-5E4BF83F386F}" type="pres">
      <dgm:prSet presAssocID="{63C23F7B-962D-4F96-9073-39D543F7D02F}" presName="arrow" presStyleLbl="bgShp" presStyleIdx="0" presStyleCnt="1" custLinFactNeighborY="20427"/>
      <dgm:spPr/>
    </dgm:pt>
    <dgm:pt modelId="{42A05BB3-6CDB-4320-A69A-98A4C4F66BD4}" type="pres">
      <dgm:prSet presAssocID="{63C23F7B-962D-4F96-9073-39D543F7D02F}" presName="points" presStyleCnt="0"/>
      <dgm:spPr/>
    </dgm:pt>
    <dgm:pt modelId="{1AA563B0-C4D2-4E35-82D3-E181328F33CB}" type="pres">
      <dgm:prSet presAssocID="{C8C85D42-9C02-4324-AF6E-142C10873054}" presName="compositeA" presStyleCnt="0"/>
      <dgm:spPr/>
    </dgm:pt>
    <dgm:pt modelId="{DD57DD4E-B57D-42CA-A26F-5CB70835D8C8}" type="pres">
      <dgm:prSet presAssocID="{C8C85D42-9C02-4324-AF6E-142C10873054}" presName="textA" presStyleLbl="revTx" presStyleIdx="0" presStyleCnt="3" custLinFactNeighborX="7194" custLinFactNeighborY="72219">
        <dgm:presLayoutVars>
          <dgm:bulletEnabled val="1"/>
        </dgm:presLayoutVars>
      </dgm:prSet>
      <dgm:spPr/>
    </dgm:pt>
    <dgm:pt modelId="{38D90E33-A219-4FD9-A265-206C76BDC94F}" type="pres">
      <dgm:prSet presAssocID="{C8C85D42-9C02-4324-AF6E-142C10873054}" presName="circleA" presStyleLbl="node1" presStyleIdx="0" presStyleCnt="3"/>
      <dgm:spPr/>
    </dgm:pt>
    <dgm:pt modelId="{514369CA-8D5B-4252-B6FE-B72E7EF9F120}" type="pres">
      <dgm:prSet presAssocID="{C8C85D42-9C02-4324-AF6E-142C10873054}" presName="spaceA" presStyleCnt="0"/>
      <dgm:spPr/>
    </dgm:pt>
    <dgm:pt modelId="{5EFC7DF8-B31E-4444-AE7D-91765EF9937D}" type="pres">
      <dgm:prSet presAssocID="{425CD1DB-FF25-45F4-B1CF-9A5F2582523F}" presName="space" presStyleCnt="0"/>
      <dgm:spPr/>
    </dgm:pt>
    <dgm:pt modelId="{31A2DA4F-B460-4CFC-B841-DDD116D8CA8F}" type="pres">
      <dgm:prSet presAssocID="{F518DF74-2757-4379-BB98-8C0540988041}" presName="compositeB" presStyleCnt="0"/>
      <dgm:spPr/>
    </dgm:pt>
    <dgm:pt modelId="{3106D80E-E3DA-4774-9950-5D31247E3DFA}" type="pres">
      <dgm:prSet presAssocID="{F518DF74-2757-4379-BB98-8C0540988041}" presName="textB" presStyleLbl="revTx" presStyleIdx="1" presStyleCnt="3" custLinFactNeighborX="1110" custLinFactNeighborY="-15363">
        <dgm:presLayoutVars>
          <dgm:bulletEnabled val="1"/>
        </dgm:presLayoutVars>
      </dgm:prSet>
      <dgm:spPr/>
    </dgm:pt>
    <dgm:pt modelId="{88D80CC1-9CB8-4D06-A880-A01885FB26B6}" type="pres">
      <dgm:prSet presAssocID="{F518DF74-2757-4379-BB98-8C0540988041}" presName="circleB" presStyleLbl="node1" presStyleIdx="1" presStyleCnt="3"/>
      <dgm:spPr/>
    </dgm:pt>
    <dgm:pt modelId="{46665FF6-6CCA-4274-9E41-E5A8DE2D29C4}" type="pres">
      <dgm:prSet presAssocID="{F518DF74-2757-4379-BB98-8C0540988041}" presName="spaceB" presStyleCnt="0"/>
      <dgm:spPr/>
    </dgm:pt>
    <dgm:pt modelId="{09CA3C48-32F8-4697-9883-81D9799B9857}" type="pres">
      <dgm:prSet presAssocID="{D3015318-6129-40F9-9BB0-B8FB75753713}" presName="space" presStyleCnt="0"/>
      <dgm:spPr/>
    </dgm:pt>
    <dgm:pt modelId="{6D550F4B-15F6-4B05-9634-EB515F3D4A91}" type="pres">
      <dgm:prSet presAssocID="{5D3806E8-849D-4149-9261-4F78D05B4683}" presName="compositeA" presStyleCnt="0"/>
      <dgm:spPr/>
    </dgm:pt>
    <dgm:pt modelId="{833E99DA-B040-4643-A8C2-5B0F499CE3AB}" type="pres">
      <dgm:prSet presAssocID="{5D3806E8-849D-4149-9261-4F78D05B4683}" presName="textA" presStyleLbl="revTx" presStyleIdx="2" presStyleCnt="3" custLinFactNeighborX="116" custLinFactNeighborY="73773">
        <dgm:presLayoutVars>
          <dgm:bulletEnabled val="1"/>
        </dgm:presLayoutVars>
      </dgm:prSet>
      <dgm:spPr/>
    </dgm:pt>
    <dgm:pt modelId="{446D6DE6-21C7-4C31-8CDA-87FC269EFE01}" type="pres">
      <dgm:prSet presAssocID="{5D3806E8-849D-4149-9261-4F78D05B4683}" presName="circleA" presStyleLbl="node1" presStyleIdx="2" presStyleCnt="3"/>
      <dgm:spPr/>
    </dgm:pt>
    <dgm:pt modelId="{063C7CD4-885C-48C1-939E-4F71353D419B}" type="pres">
      <dgm:prSet presAssocID="{5D3806E8-849D-4149-9261-4F78D05B4683}" presName="spaceA" presStyleCnt="0"/>
      <dgm:spPr/>
    </dgm:pt>
  </dgm:ptLst>
  <dgm:cxnLst>
    <dgm:cxn modelId="{4A1BDC05-04BC-4836-8D1B-242FF9117143}" type="presOf" srcId="{C8C85D42-9C02-4324-AF6E-142C10873054}" destId="{DD57DD4E-B57D-42CA-A26F-5CB70835D8C8}" srcOrd="0" destOrd="0" presId="urn:microsoft.com/office/officeart/2005/8/layout/hProcess11"/>
    <dgm:cxn modelId="{B4742B4A-5F87-4193-B85C-5617C3347A21}" srcId="{63C23F7B-962D-4F96-9073-39D543F7D02F}" destId="{C8C85D42-9C02-4324-AF6E-142C10873054}" srcOrd="0" destOrd="0" parTransId="{B099DDB9-61D9-4B21-B355-AF994E32D1EC}" sibTransId="{425CD1DB-FF25-45F4-B1CF-9A5F2582523F}"/>
    <dgm:cxn modelId="{672FAB71-CA65-4318-A8C3-FF582FE50F28}" type="presOf" srcId="{5D3806E8-849D-4149-9261-4F78D05B4683}" destId="{833E99DA-B040-4643-A8C2-5B0F499CE3AB}" srcOrd="0" destOrd="0" presId="urn:microsoft.com/office/officeart/2005/8/layout/hProcess11"/>
    <dgm:cxn modelId="{567E77A1-59B7-4545-B066-0C36DA4501FC}" srcId="{63C23F7B-962D-4F96-9073-39D543F7D02F}" destId="{5D3806E8-849D-4149-9261-4F78D05B4683}" srcOrd="2" destOrd="0" parTransId="{4EC1BF43-658E-441E-BC8A-916AD5089A2D}" sibTransId="{BBCAA46F-CAA1-4421-BE7D-3A3D01CEA7FD}"/>
    <dgm:cxn modelId="{441790B9-71CC-4EBC-BCDB-0F44AC2252A2}" srcId="{63C23F7B-962D-4F96-9073-39D543F7D02F}" destId="{F518DF74-2757-4379-BB98-8C0540988041}" srcOrd="1" destOrd="0" parTransId="{DA2DA631-3AFB-40B0-AE44-E7FB77FEEFBA}" sibTransId="{D3015318-6129-40F9-9BB0-B8FB75753713}"/>
    <dgm:cxn modelId="{A644B6BF-15BB-4C33-8B2E-195001D26BF4}" type="presOf" srcId="{F518DF74-2757-4379-BB98-8C0540988041}" destId="{3106D80E-E3DA-4774-9950-5D31247E3DFA}" srcOrd="0" destOrd="0" presId="urn:microsoft.com/office/officeart/2005/8/layout/hProcess11"/>
    <dgm:cxn modelId="{6414A3EB-ADD1-4349-BF04-1A618808975D}" type="presOf" srcId="{63C23F7B-962D-4F96-9073-39D543F7D02F}" destId="{72C0DF76-2A92-4D1E-A33F-50835100B80B}" srcOrd="0" destOrd="0" presId="urn:microsoft.com/office/officeart/2005/8/layout/hProcess11"/>
    <dgm:cxn modelId="{B507143F-1F15-4E9C-A21D-7F9DA0288FE3}" type="presParOf" srcId="{72C0DF76-2A92-4D1E-A33F-50835100B80B}" destId="{6DA6BCEC-6649-47AB-B09C-5E4BF83F386F}" srcOrd="0" destOrd="0" presId="urn:microsoft.com/office/officeart/2005/8/layout/hProcess11"/>
    <dgm:cxn modelId="{EC21E0E1-EA07-43A9-8B68-FA1AB47EC0A9}" type="presParOf" srcId="{72C0DF76-2A92-4D1E-A33F-50835100B80B}" destId="{42A05BB3-6CDB-4320-A69A-98A4C4F66BD4}" srcOrd="1" destOrd="0" presId="urn:microsoft.com/office/officeart/2005/8/layout/hProcess11"/>
    <dgm:cxn modelId="{A1C76268-7A7F-40CB-99E7-ADDC925609FE}" type="presParOf" srcId="{42A05BB3-6CDB-4320-A69A-98A4C4F66BD4}" destId="{1AA563B0-C4D2-4E35-82D3-E181328F33CB}" srcOrd="0" destOrd="0" presId="urn:microsoft.com/office/officeart/2005/8/layout/hProcess11"/>
    <dgm:cxn modelId="{B73AF056-2559-4FA7-98C5-5598F6E72459}" type="presParOf" srcId="{1AA563B0-C4D2-4E35-82D3-E181328F33CB}" destId="{DD57DD4E-B57D-42CA-A26F-5CB70835D8C8}" srcOrd="0" destOrd="0" presId="urn:microsoft.com/office/officeart/2005/8/layout/hProcess11"/>
    <dgm:cxn modelId="{AB3F141F-E249-4DCC-84C9-CA6DBAEAB799}" type="presParOf" srcId="{1AA563B0-C4D2-4E35-82D3-E181328F33CB}" destId="{38D90E33-A219-4FD9-A265-206C76BDC94F}" srcOrd="1" destOrd="0" presId="urn:microsoft.com/office/officeart/2005/8/layout/hProcess11"/>
    <dgm:cxn modelId="{E9041D32-175D-4E22-8EB6-90C0AD4D3703}" type="presParOf" srcId="{1AA563B0-C4D2-4E35-82D3-E181328F33CB}" destId="{514369CA-8D5B-4252-B6FE-B72E7EF9F120}" srcOrd="2" destOrd="0" presId="urn:microsoft.com/office/officeart/2005/8/layout/hProcess11"/>
    <dgm:cxn modelId="{108A484F-250D-4BF3-B7C4-27B4655B34CB}" type="presParOf" srcId="{42A05BB3-6CDB-4320-A69A-98A4C4F66BD4}" destId="{5EFC7DF8-B31E-4444-AE7D-91765EF9937D}" srcOrd="1" destOrd="0" presId="urn:microsoft.com/office/officeart/2005/8/layout/hProcess11"/>
    <dgm:cxn modelId="{6821EBCD-33B1-4EE3-9CFE-EC0EB658EB62}" type="presParOf" srcId="{42A05BB3-6CDB-4320-A69A-98A4C4F66BD4}" destId="{31A2DA4F-B460-4CFC-B841-DDD116D8CA8F}" srcOrd="2" destOrd="0" presId="urn:microsoft.com/office/officeart/2005/8/layout/hProcess11"/>
    <dgm:cxn modelId="{407090FA-676A-4D40-8D85-9B74B48A3DD7}" type="presParOf" srcId="{31A2DA4F-B460-4CFC-B841-DDD116D8CA8F}" destId="{3106D80E-E3DA-4774-9950-5D31247E3DFA}" srcOrd="0" destOrd="0" presId="urn:microsoft.com/office/officeart/2005/8/layout/hProcess11"/>
    <dgm:cxn modelId="{94A9C420-2823-4EF0-BB47-B29D19DFFD6B}" type="presParOf" srcId="{31A2DA4F-B460-4CFC-B841-DDD116D8CA8F}" destId="{88D80CC1-9CB8-4D06-A880-A01885FB26B6}" srcOrd="1" destOrd="0" presId="urn:microsoft.com/office/officeart/2005/8/layout/hProcess11"/>
    <dgm:cxn modelId="{681355DC-6C55-4F05-AC51-2FA9C02E6412}" type="presParOf" srcId="{31A2DA4F-B460-4CFC-B841-DDD116D8CA8F}" destId="{46665FF6-6CCA-4274-9E41-E5A8DE2D29C4}" srcOrd="2" destOrd="0" presId="urn:microsoft.com/office/officeart/2005/8/layout/hProcess11"/>
    <dgm:cxn modelId="{802A4B6B-6177-4B8A-A7EB-03917A00E476}" type="presParOf" srcId="{42A05BB3-6CDB-4320-A69A-98A4C4F66BD4}" destId="{09CA3C48-32F8-4697-9883-81D9799B9857}" srcOrd="3" destOrd="0" presId="urn:microsoft.com/office/officeart/2005/8/layout/hProcess11"/>
    <dgm:cxn modelId="{C556B30B-E066-496E-A20C-857DB966C14F}" type="presParOf" srcId="{42A05BB3-6CDB-4320-A69A-98A4C4F66BD4}" destId="{6D550F4B-15F6-4B05-9634-EB515F3D4A91}" srcOrd="4" destOrd="0" presId="urn:microsoft.com/office/officeart/2005/8/layout/hProcess11"/>
    <dgm:cxn modelId="{1FC7A423-EB99-4506-AB47-4BFDF6DF3C62}" type="presParOf" srcId="{6D550F4B-15F6-4B05-9634-EB515F3D4A91}" destId="{833E99DA-B040-4643-A8C2-5B0F499CE3AB}" srcOrd="0" destOrd="0" presId="urn:microsoft.com/office/officeart/2005/8/layout/hProcess11"/>
    <dgm:cxn modelId="{10462EA5-7BA9-4211-96C2-1CF1934CDD1E}" type="presParOf" srcId="{6D550F4B-15F6-4B05-9634-EB515F3D4A91}" destId="{446D6DE6-21C7-4C31-8CDA-87FC269EFE01}" srcOrd="1" destOrd="0" presId="urn:microsoft.com/office/officeart/2005/8/layout/hProcess11"/>
    <dgm:cxn modelId="{3DB7D670-7980-4E53-8B38-6BA731255BDF}" type="presParOf" srcId="{6D550F4B-15F6-4B05-9634-EB515F3D4A91}" destId="{063C7CD4-885C-48C1-939E-4F71353D419B}"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C23F7B-962D-4F96-9073-39D543F7D02F}" type="doc">
      <dgm:prSet loTypeId="urn:microsoft.com/office/officeart/2005/8/layout/hProcess11" loCatId="process" qsTypeId="urn:microsoft.com/office/officeart/2005/8/quickstyle/simple1" qsCatId="simple" csTypeId="urn:microsoft.com/office/officeart/2005/8/colors/accent1_2" csCatId="accent1" phldr="1"/>
      <dgm:spPr/>
    </dgm:pt>
    <dgm:pt modelId="{C8C85D42-9C02-4324-AF6E-142C10873054}">
      <dgm:prSet phldrT="[Text]" custT="1"/>
      <dgm:spPr/>
      <dgm:t>
        <a:bodyPr/>
        <a:lstStyle/>
        <a:p>
          <a:r>
            <a:rPr lang="en-US" sz="2000" b="1" dirty="0"/>
            <a:t>Teacher</a:t>
          </a:r>
        </a:p>
      </dgm:t>
    </dgm:pt>
    <dgm:pt modelId="{B099DDB9-61D9-4B21-B355-AF994E32D1EC}" type="parTrans" cxnId="{B4742B4A-5F87-4193-B85C-5617C3347A21}">
      <dgm:prSet/>
      <dgm:spPr/>
      <dgm:t>
        <a:bodyPr/>
        <a:lstStyle/>
        <a:p>
          <a:endParaRPr lang="en-US"/>
        </a:p>
      </dgm:t>
    </dgm:pt>
    <dgm:pt modelId="{425CD1DB-FF25-45F4-B1CF-9A5F2582523F}" type="sibTrans" cxnId="{B4742B4A-5F87-4193-B85C-5617C3347A21}">
      <dgm:prSet/>
      <dgm:spPr/>
      <dgm:t>
        <a:bodyPr/>
        <a:lstStyle/>
        <a:p>
          <a:endParaRPr lang="en-US"/>
        </a:p>
      </dgm:t>
    </dgm:pt>
    <dgm:pt modelId="{F518DF74-2757-4379-BB98-8C0540988041}">
      <dgm:prSet phldrT="[Text]" custT="1"/>
      <dgm:spPr/>
      <dgm:t>
        <a:bodyPr/>
        <a:lstStyle/>
        <a:p>
          <a:r>
            <a:rPr lang="en-US" sz="2000" b="1" dirty="0"/>
            <a:t>Technical Trainer</a:t>
          </a:r>
        </a:p>
      </dgm:t>
    </dgm:pt>
    <dgm:pt modelId="{DA2DA631-3AFB-40B0-AE44-E7FB77FEEFBA}" type="parTrans" cxnId="{441790B9-71CC-4EBC-BCDB-0F44AC2252A2}">
      <dgm:prSet/>
      <dgm:spPr/>
      <dgm:t>
        <a:bodyPr/>
        <a:lstStyle/>
        <a:p>
          <a:endParaRPr lang="en-US"/>
        </a:p>
      </dgm:t>
    </dgm:pt>
    <dgm:pt modelId="{D3015318-6129-40F9-9BB0-B8FB75753713}" type="sibTrans" cxnId="{441790B9-71CC-4EBC-BCDB-0F44AC2252A2}">
      <dgm:prSet/>
      <dgm:spPr/>
      <dgm:t>
        <a:bodyPr/>
        <a:lstStyle/>
        <a:p>
          <a:endParaRPr lang="en-US"/>
        </a:p>
      </dgm:t>
    </dgm:pt>
    <dgm:pt modelId="{5D3806E8-849D-4149-9261-4F78D05B4683}">
      <dgm:prSet phldrT="[Text]" custT="1"/>
      <dgm:spPr/>
      <dgm:t>
        <a:bodyPr/>
        <a:lstStyle/>
        <a:p>
          <a:r>
            <a:rPr lang="en-US" sz="2000" b="1" dirty="0"/>
            <a:t>Associate Professor</a:t>
          </a:r>
        </a:p>
      </dgm:t>
    </dgm:pt>
    <dgm:pt modelId="{4EC1BF43-658E-441E-BC8A-916AD5089A2D}" type="parTrans" cxnId="{567E77A1-59B7-4545-B066-0C36DA4501FC}">
      <dgm:prSet/>
      <dgm:spPr/>
      <dgm:t>
        <a:bodyPr/>
        <a:lstStyle/>
        <a:p>
          <a:endParaRPr lang="en-US"/>
        </a:p>
      </dgm:t>
    </dgm:pt>
    <dgm:pt modelId="{BBCAA46F-CAA1-4421-BE7D-3A3D01CEA7FD}" type="sibTrans" cxnId="{567E77A1-59B7-4545-B066-0C36DA4501FC}">
      <dgm:prSet/>
      <dgm:spPr/>
      <dgm:t>
        <a:bodyPr/>
        <a:lstStyle/>
        <a:p>
          <a:endParaRPr lang="en-US"/>
        </a:p>
      </dgm:t>
    </dgm:pt>
    <dgm:pt modelId="{72C0DF76-2A92-4D1E-A33F-50835100B80B}" type="pres">
      <dgm:prSet presAssocID="{63C23F7B-962D-4F96-9073-39D543F7D02F}" presName="Name0" presStyleCnt="0">
        <dgm:presLayoutVars>
          <dgm:dir/>
          <dgm:resizeHandles val="exact"/>
        </dgm:presLayoutVars>
      </dgm:prSet>
      <dgm:spPr/>
    </dgm:pt>
    <dgm:pt modelId="{6DA6BCEC-6649-47AB-B09C-5E4BF83F386F}" type="pres">
      <dgm:prSet presAssocID="{63C23F7B-962D-4F96-9073-39D543F7D02F}" presName="arrow" presStyleLbl="bgShp" presStyleIdx="0" presStyleCnt="1" custLinFactNeighborY="20427"/>
      <dgm:spPr/>
    </dgm:pt>
    <dgm:pt modelId="{42A05BB3-6CDB-4320-A69A-98A4C4F66BD4}" type="pres">
      <dgm:prSet presAssocID="{63C23F7B-962D-4F96-9073-39D543F7D02F}" presName="points" presStyleCnt="0"/>
      <dgm:spPr/>
    </dgm:pt>
    <dgm:pt modelId="{1AA563B0-C4D2-4E35-82D3-E181328F33CB}" type="pres">
      <dgm:prSet presAssocID="{C8C85D42-9C02-4324-AF6E-142C10873054}" presName="compositeA" presStyleCnt="0"/>
      <dgm:spPr/>
    </dgm:pt>
    <dgm:pt modelId="{DD57DD4E-B57D-42CA-A26F-5CB70835D8C8}" type="pres">
      <dgm:prSet presAssocID="{C8C85D42-9C02-4324-AF6E-142C10873054}" presName="textA" presStyleLbl="revTx" presStyleIdx="0" presStyleCnt="3" custLinFactNeighborX="7194" custLinFactNeighborY="72219">
        <dgm:presLayoutVars>
          <dgm:bulletEnabled val="1"/>
        </dgm:presLayoutVars>
      </dgm:prSet>
      <dgm:spPr/>
    </dgm:pt>
    <dgm:pt modelId="{38D90E33-A219-4FD9-A265-206C76BDC94F}" type="pres">
      <dgm:prSet presAssocID="{C8C85D42-9C02-4324-AF6E-142C10873054}" presName="circleA" presStyleLbl="node1" presStyleIdx="0" presStyleCnt="3"/>
      <dgm:spPr/>
    </dgm:pt>
    <dgm:pt modelId="{514369CA-8D5B-4252-B6FE-B72E7EF9F120}" type="pres">
      <dgm:prSet presAssocID="{C8C85D42-9C02-4324-AF6E-142C10873054}" presName="spaceA" presStyleCnt="0"/>
      <dgm:spPr/>
    </dgm:pt>
    <dgm:pt modelId="{5EFC7DF8-B31E-4444-AE7D-91765EF9937D}" type="pres">
      <dgm:prSet presAssocID="{425CD1DB-FF25-45F4-B1CF-9A5F2582523F}" presName="space" presStyleCnt="0"/>
      <dgm:spPr/>
    </dgm:pt>
    <dgm:pt modelId="{31A2DA4F-B460-4CFC-B841-DDD116D8CA8F}" type="pres">
      <dgm:prSet presAssocID="{F518DF74-2757-4379-BB98-8C0540988041}" presName="compositeB" presStyleCnt="0"/>
      <dgm:spPr/>
    </dgm:pt>
    <dgm:pt modelId="{3106D80E-E3DA-4774-9950-5D31247E3DFA}" type="pres">
      <dgm:prSet presAssocID="{F518DF74-2757-4379-BB98-8C0540988041}" presName="textB" presStyleLbl="revTx" presStyleIdx="1" presStyleCnt="3" custLinFactNeighborX="1110" custLinFactNeighborY="-15363">
        <dgm:presLayoutVars>
          <dgm:bulletEnabled val="1"/>
        </dgm:presLayoutVars>
      </dgm:prSet>
      <dgm:spPr/>
    </dgm:pt>
    <dgm:pt modelId="{88D80CC1-9CB8-4D06-A880-A01885FB26B6}" type="pres">
      <dgm:prSet presAssocID="{F518DF74-2757-4379-BB98-8C0540988041}" presName="circleB" presStyleLbl="node1" presStyleIdx="1" presStyleCnt="3"/>
      <dgm:spPr/>
    </dgm:pt>
    <dgm:pt modelId="{46665FF6-6CCA-4274-9E41-E5A8DE2D29C4}" type="pres">
      <dgm:prSet presAssocID="{F518DF74-2757-4379-BB98-8C0540988041}" presName="spaceB" presStyleCnt="0"/>
      <dgm:spPr/>
    </dgm:pt>
    <dgm:pt modelId="{09CA3C48-32F8-4697-9883-81D9799B9857}" type="pres">
      <dgm:prSet presAssocID="{D3015318-6129-40F9-9BB0-B8FB75753713}" presName="space" presStyleCnt="0"/>
      <dgm:spPr/>
    </dgm:pt>
    <dgm:pt modelId="{6D550F4B-15F6-4B05-9634-EB515F3D4A91}" type="pres">
      <dgm:prSet presAssocID="{5D3806E8-849D-4149-9261-4F78D05B4683}" presName="compositeA" presStyleCnt="0"/>
      <dgm:spPr/>
    </dgm:pt>
    <dgm:pt modelId="{833E99DA-B040-4643-A8C2-5B0F499CE3AB}" type="pres">
      <dgm:prSet presAssocID="{5D3806E8-849D-4149-9261-4F78D05B4683}" presName="textA" presStyleLbl="revTx" presStyleIdx="2" presStyleCnt="3" custLinFactNeighborX="116" custLinFactNeighborY="73773">
        <dgm:presLayoutVars>
          <dgm:bulletEnabled val="1"/>
        </dgm:presLayoutVars>
      </dgm:prSet>
      <dgm:spPr/>
    </dgm:pt>
    <dgm:pt modelId="{446D6DE6-21C7-4C31-8CDA-87FC269EFE01}" type="pres">
      <dgm:prSet presAssocID="{5D3806E8-849D-4149-9261-4F78D05B4683}" presName="circleA" presStyleLbl="node1" presStyleIdx="2" presStyleCnt="3"/>
      <dgm:spPr/>
    </dgm:pt>
    <dgm:pt modelId="{063C7CD4-885C-48C1-939E-4F71353D419B}" type="pres">
      <dgm:prSet presAssocID="{5D3806E8-849D-4149-9261-4F78D05B4683}" presName="spaceA" presStyleCnt="0"/>
      <dgm:spPr/>
    </dgm:pt>
  </dgm:ptLst>
  <dgm:cxnLst>
    <dgm:cxn modelId="{4A1BDC05-04BC-4836-8D1B-242FF9117143}" type="presOf" srcId="{C8C85D42-9C02-4324-AF6E-142C10873054}" destId="{DD57DD4E-B57D-42CA-A26F-5CB70835D8C8}" srcOrd="0" destOrd="0" presId="urn:microsoft.com/office/officeart/2005/8/layout/hProcess11"/>
    <dgm:cxn modelId="{B4742B4A-5F87-4193-B85C-5617C3347A21}" srcId="{63C23F7B-962D-4F96-9073-39D543F7D02F}" destId="{C8C85D42-9C02-4324-AF6E-142C10873054}" srcOrd="0" destOrd="0" parTransId="{B099DDB9-61D9-4B21-B355-AF994E32D1EC}" sibTransId="{425CD1DB-FF25-45F4-B1CF-9A5F2582523F}"/>
    <dgm:cxn modelId="{672FAB71-CA65-4318-A8C3-FF582FE50F28}" type="presOf" srcId="{5D3806E8-849D-4149-9261-4F78D05B4683}" destId="{833E99DA-B040-4643-A8C2-5B0F499CE3AB}" srcOrd="0" destOrd="0" presId="urn:microsoft.com/office/officeart/2005/8/layout/hProcess11"/>
    <dgm:cxn modelId="{567E77A1-59B7-4545-B066-0C36DA4501FC}" srcId="{63C23F7B-962D-4F96-9073-39D543F7D02F}" destId="{5D3806E8-849D-4149-9261-4F78D05B4683}" srcOrd="2" destOrd="0" parTransId="{4EC1BF43-658E-441E-BC8A-916AD5089A2D}" sibTransId="{BBCAA46F-CAA1-4421-BE7D-3A3D01CEA7FD}"/>
    <dgm:cxn modelId="{441790B9-71CC-4EBC-BCDB-0F44AC2252A2}" srcId="{63C23F7B-962D-4F96-9073-39D543F7D02F}" destId="{F518DF74-2757-4379-BB98-8C0540988041}" srcOrd="1" destOrd="0" parTransId="{DA2DA631-3AFB-40B0-AE44-E7FB77FEEFBA}" sibTransId="{D3015318-6129-40F9-9BB0-B8FB75753713}"/>
    <dgm:cxn modelId="{A644B6BF-15BB-4C33-8B2E-195001D26BF4}" type="presOf" srcId="{F518DF74-2757-4379-BB98-8C0540988041}" destId="{3106D80E-E3DA-4774-9950-5D31247E3DFA}" srcOrd="0" destOrd="0" presId="urn:microsoft.com/office/officeart/2005/8/layout/hProcess11"/>
    <dgm:cxn modelId="{6414A3EB-ADD1-4349-BF04-1A618808975D}" type="presOf" srcId="{63C23F7B-962D-4F96-9073-39D543F7D02F}" destId="{72C0DF76-2A92-4D1E-A33F-50835100B80B}" srcOrd="0" destOrd="0" presId="urn:microsoft.com/office/officeart/2005/8/layout/hProcess11"/>
    <dgm:cxn modelId="{B507143F-1F15-4E9C-A21D-7F9DA0288FE3}" type="presParOf" srcId="{72C0DF76-2A92-4D1E-A33F-50835100B80B}" destId="{6DA6BCEC-6649-47AB-B09C-5E4BF83F386F}" srcOrd="0" destOrd="0" presId="urn:microsoft.com/office/officeart/2005/8/layout/hProcess11"/>
    <dgm:cxn modelId="{EC21E0E1-EA07-43A9-8B68-FA1AB47EC0A9}" type="presParOf" srcId="{72C0DF76-2A92-4D1E-A33F-50835100B80B}" destId="{42A05BB3-6CDB-4320-A69A-98A4C4F66BD4}" srcOrd="1" destOrd="0" presId="urn:microsoft.com/office/officeart/2005/8/layout/hProcess11"/>
    <dgm:cxn modelId="{A1C76268-7A7F-40CB-99E7-ADDC925609FE}" type="presParOf" srcId="{42A05BB3-6CDB-4320-A69A-98A4C4F66BD4}" destId="{1AA563B0-C4D2-4E35-82D3-E181328F33CB}" srcOrd="0" destOrd="0" presId="urn:microsoft.com/office/officeart/2005/8/layout/hProcess11"/>
    <dgm:cxn modelId="{B73AF056-2559-4FA7-98C5-5598F6E72459}" type="presParOf" srcId="{1AA563B0-C4D2-4E35-82D3-E181328F33CB}" destId="{DD57DD4E-B57D-42CA-A26F-5CB70835D8C8}" srcOrd="0" destOrd="0" presId="urn:microsoft.com/office/officeart/2005/8/layout/hProcess11"/>
    <dgm:cxn modelId="{AB3F141F-E249-4DCC-84C9-CA6DBAEAB799}" type="presParOf" srcId="{1AA563B0-C4D2-4E35-82D3-E181328F33CB}" destId="{38D90E33-A219-4FD9-A265-206C76BDC94F}" srcOrd="1" destOrd="0" presId="urn:microsoft.com/office/officeart/2005/8/layout/hProcess11"/>
    <dgm:cxn modelId="{E9041D32-175D-4E22-8EB6-90C0AD4D3703}" type="presParOf" srcId="{1AA563B0-C4D2-4E35-82D3-E181328F33CB}" destId="{514369CA-8D5B-4252-B6FE-B72E7EF9F120}" srcOrd="2" destOrd="0" presId="urn:microsoft.com/office/officeart/2005/8/layout/hProcess11"/>
    <dgm:cxn modelId="{108A484F-250D-4BF3-B7C4-27B4655B34CB}" type="presParOf" srcId="{42A05BB3-6CDB-4320-A69A-98A4C4F66BD4}" destId="{5EFC7DF8-B31E-4444-AE7D-91765EF9937D}" srcOrd="1" destOrd="0" presId="urn:microsoft.com/office/officeart/2005/8/layout/hProcess11"/>
    <dgm:cxn modelId="{6821EBCD-33B1-4EE3-9CFE-EC0EB658EB62}" type="presParOf" srcId="{42A05BB3-6CDB-4320-A69A-98A4C4F66BD4}" destId="{31A2DA4F-B460-4CFC-B841-DDD116D8CA8F}" srcOrd="2" destOrd="0" presId="urn:microsoft.com/office/officeart/2005/8/layout/hProcess11"/>
    <dgm:cxn modelId="{407090FA-676A-4D40-8D85-9B74B48A3DD7}" type="presParOf" srcId="{31A2DA4F-B460-4CFC-B841-DDD116D8CA8F}" destId="{3106D80E-E3DA-4774-9950-5D31247E3DFA}" srcOrd="0" destOrd="0" presId="urn:microsoft.com/office/officeart/2005/8/layout/hProcess11"/>
    <dgm:cxn modelId="{94A9C420-2823-4EF0-BB47-B29D19DFFD6B}" type="presParOf" srcId="{31A2DA4F-B460-4CFC-B841-DDD116D8CA8F}" destId="{88D80CC1-9CB8-4D06-A880-A01885FB26B6}" srcOrd="1" destOrd="0" presId="urn:microsoft.com/office/officeart/2005/8/layout/hProcess11"/>
    <dgm:cxn modelId="{681355DC-6C55-4F05-AC51-2FA9C02E6412}" type="presParOf" srcId="{31A2DA4F-B460-4CFC-B841-DDD116D8CA8F}" destId="{46665FF6-6CCA-4274-9E41-E5A8DE2D29C4}" srcOrd="2" destOrd="0" presId="urn:microsoft.com/office/officeart/2005/8/layout/hProcess11"/>
    <dgm:cxn modelId="{802A4B6B-6177-4B8A-A7EB-03917A00E476}" type="presParOf" srcId="{42A05BB3-6CDB-4320-A69A-98A4C4F66BD4}" destId="{09CA3C48-32F8-4697-9883-81D9799B9857}" srcOrd="3" destOrd="0" presId="urn:microsoft.com/office/officeart/2005/8/layout/hProcess11"/>
    <dgm:cxn modelId="{C556B30B-E066-496E-A20C-857DB966C14F}" type="presParOf" srcId="{42A05BB3-6CDB-4320-A69A-98A4C4F66BD4}" destId="{6D550F4B-15F6-4B05-9634-EB515F3D4A91}" srcOrd="4" destOrd="0" presId="urn:microsoft.com/office/officeart/2005/8/layout/hProcess11"/>
    <dgm:cxn modelId="{1FC7A423-EB99-4506-AB47-4BFDF6DF3C62}" type="presParOf" srcId="{6D550F4B-15F6-4B05-9634-EB515F3D4A91}" destId="{833E99DA-B040-4643-A8C2-5B0F499CE3AB}" srcOrd="0" destOrd="0" presId="urn:microsoft.com/office/officeart/2005/8/layout/hProcess11"/>
    <dgm:cxn modelId="{10462EA5-7BA9-4211-96C2-1CF1934CDD1E}" type="presParOf" srcId="{6D550F4B-15F6-4B05-9634-EB515F3D4A91}" destId="{446D6DE6-21C7-4C31-8CDA-87FC269EFE01}" srcOrd="1" destOrd="0" presId="urn:microsoft.com/office/officeart/2005/8/layout/hProcess11"/>
    <dgm:cxn modelId="{3DB7D670-7980-4E53-8B38-6BA731255BDF}" type="presParOf" srcId="{6D550F4B-15F6-4B05-9634-EB515F3D4A91}" destId="{063C7CD4-885C-48C1-939E-4F71353D419B}" srcOrd="2" destOrd="0" presId="urn:microsoft.com/office/officeart/2005/8/layout/hProcess1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6BCEC-6649-47AB-B09C-5E4BF83F386F}">
      <dsp:nvSpPr>
        <dsp:cNvPr id="0" name=""/>
        <dsp:cNvSpPr/>
      </dsp:nvSpPr>
      <dsp:spPr>
        <a:xfrm>
          <a:off x="0" y="1903331"/>
          <a:ext cx="7586864" cy="199454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7DD4E-B57D-42CA-A26F-5CB70835D8C8}">
      <dsp:nvSpPr>
        <dsp:cNvPr id="0" name=""/>
        <dsp:cNvSpPr/>
      </dsp:nvSpPr>
      <dsp:spPr>
        <a:xfrm>
          <a:off x="161637" y="1440438"/>
          <a:ext cx="2200486" cy="1994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b" anchorCtr="0">
          <a:noAutofit/>
        </a:bodyPr>
        <a:lstStyle/>
        <a:p>
          <a:pPr marL="0" lvl="0" indent="0" algn="ctr" defTabSz="1422400">
            <a:lnSpc>
              <a:spcPct val="90000"/>
            </a:lnSpc>
            <a:spcBef>
              <a:spcPct val="0"/>
            </a:spcBef>
            <a:spcAft>
              <a:spcPct val="35000"/>
            </a:spcAft>
            <a:buNone/>
          </a:pPr>
          <a:r>
            <a:rPr lang="en-US" sz="3200" b="1" kern="1200" dirty="0"/>
            <a:t>primero</a:t>
          </a:r>
        </a:p>
      </dsp:txBody>
      <dsp:txXfrm>
        <a:off x="161637" y="1440438"/>
        <a:ext cx="2200486" cy="1994542"/>
      </dsp:txXfrm>
    </dsp:sp>
    <dsp:sp modelId="{38D90E33-A219-4FD9-A265-206C76BDC94F}">
      <dsp:nvSpPr>
        <dsp:cNvPr id="0" name=""/>
        <dsp:cNvSpPr/>
      </dsp:nvSpPr>
      <dsp:spPr>
        <a:xfrm>
          <a:off x="854259" y="2243859"/>
          <a:ext cx="498635" cy="4986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06D80E-E3DA-4774-9950-5D31247E3DFA}">
      <dsp:nvSpPr>
        <dsp:cNvPr id="0" name=""/>
        <dsp:cNvSpPr/>
      </dsp:nvSpPr>
      <dsp:spPr>
        <a:xfrm>
          <a:off x="2338270" y="2685391"/>
          <a:ext cx="2200486" cy="1994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t" anchorCtr="0">
          <a:noAutofit/>
        </a:bodyPr>
        <a:lstStyle/>
        <a:p>
          <a:pPr marL="0" lvl="0" indent="0" algn="ctr" defTabSz="1422400">
            <a:lnSpc>
              <a:spcPct val="90000"/>
            </a:lnSpc>
            <a:spcBef>
              <a:spcPct val="0"/>
            </a:spcBef>
            <a:spcAft>
              <a:spcPct val="35000"/>
            </a:spcAft>
            <a:buNone/>
          </a:pPr>
          <a:r>
            <a:rPr lang="en-US" sz="3200" b="1" kern="1200" dirty="0" err="1"/>
            <a:t>segundo</a:t>
          </a:r>
          <a:endParaRPr lang="en-US" sz="3200" b="1" kern="1200" dirty="0"/>
        </a:p>
      </dsp:txBody>
      <dsp:txXfrm>
        <a:off x="2338270" y="2685391"/>
        <a:ext cx="2200486" cy="1994542"/>
      </dsp:txXfrm>
    </dsp:sp>
    <dsp:sp modelId="{88D80CC1-9CB8-4D06-A880-A01885FB26B6}">
      <dsp:nvSpPr>
        <dsp:cNvPr id="0" name=""/>
        <dsp:cNvSpPr/>
      </dsp:nvSpPr>
      <dsp:spPr>
        <a:xfrm>
          <a:off x="3164771" y="2243859"/>
          <a:ext cx="498635" cy="4986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E99DA-B040-4643-A8C2-5B0F499CE3AB}">
      <dsp:nvSpPr>
        <dsp:cNvPr id="0" name=""/>
        <dsp:cNvSpPr/>
      </dsp:nvSpPr>
      <dsp:spPr>
        <a:xfrm>
          <a:off x="4626909" y="1471433"/>
          <a:ext cx="2200486" cy="1994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b" anchorCtr="0">
          <a:noAutofit/>
        </a:bodyPr>
        <a:lstStyle/>
        <a:p>
          <a:pPr marL="0" lvl="0" indent="0" algn="ctr" defTabSz="1422400">
            <a:lnSpc>
              <a:spcPct val="90000"/>
            </a:lnSpc>
            <a:spcBef>
              <a:spcPct val="0"/>
            </a:spcBef>
            <a:spcAft>
              <a:spcPct val="35000"/>
            </a:spcAft>
            <a:buNone/>
          </a:pPr>
          <a:r>
            <a:rPr lang="en-US" sz="3200" b="1" kern="1200" dirty="0" err="1"/>
            <a:t>tercero</a:t>
          </a:r>
          <a:endParaRPr lang="en-US" sz="3200" b="1" kern="1200" dirty="0"/>
        </a:p>
      </dsp:txBody>
      <dsp:txXfrm>
        <a:off x="4626909" y="1471433"/>
        <a:ext cx="2200486" cy="1994542"/>
      </dsp:txXfrm>
    </dsp:sp>
    <dsp:sp modelId="{446D6DE6-21C7-4C31-8CDA-87FC269EFE01}">
      <dsp:nvSpPr>
        <dsp:cNvPr id="0" name=""/>
        <dsp:cNvSpPr/>
      </dsp:nvSpPr>
      <dsp:spPr>
        <a:xfrm>
          <a:off x="5475282" y="2243859"/>
          <a:ext cx="498635" cy="4986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6BCEC-6649-47AB-B09C-5E4BF83F386F}">
      <dsp:nvSpPr>
        <dsp:cNvPr id="0" name=""/>
        <dsp:cNvSpPr/>
      </dsp:nvSpPr>
      <dsp:spPr>
        <a:xfrm>
          <a:off x="0" y="1903331"/>
          <a:ext cx="7586864" cy="199454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7DD4E-B57D-42CA-A26F-5CB70835D8C8}">
      <dsp:nvSpPr>
        <dsp:cNvPr id="0" name=""/>
        <dsp:cNvSpPr/>
      </dsp:nvSpPr>
      <dsp:spPr>
        <a:xfrm>
          <a:off x="161637" y="1440438"/>
          <a:ext cx="2200486" cy="1994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b" anchorCtr="0">
          <a:noAutofit/>
        </a:bodyPr>
        <a:lstStyle/>
        <a:p>
          <a:pPr marL="0" lvl="0" indent="0" algn="ctr" defTabSz="1422400">
            <a:lnSpc>
              <a:spcPct val="90000"/>
            </a:lnSpc>
            <a:spcBef>
              <a:spcPct val="0"/>
            </a:spcBef>
            <a:spcAft>
              <a:spcPct val="35000"/>
            </a:spcAft>
            <a:buNone/>
          </a:pPr>
          <a:r>
            <a:rPr lang="en-US" sz="3200" b="1" kern="1200" dirty="0"/>
            <a:t>primero</a:t>
          </a:r>
        </a:p>
      </dsp:txBody>
      <dsp:txXfrm>
        <a:off x="161637" y="1440438"/>
        <a:ext cx="2200486" cy="1994542"/>
      </dsp:txXfrm>
    </dsp:sp>
    <dsp:sp modelId="{38D90E33-A219-4FD9-A265-206C76BDC94F}">
      <dsp:nvSpPr>
        <dsp:cNvPr id="0" name=""/>
        <dsp:cNvSpPr/>
      </dsp:nvSpPr>
      <dsp:spPr>
        <a:xfrm>
          <a:off x="854259" y="2243859"/>
          <a:ext cx="498635" cy="4986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06D80E-E3DA-4774-9950-5D31247E3DFA}">
      <dsp:nvSpPr>
        <dsp:cNvPr id="0" name=""/>
        <dsp:cNvSpPr/>
      </dsp:nvSpPr>
      <dsp:spPr>
        <a:xfrm>
          <a:off x="2338270" y="2685391"/>
          <a:ext cx="2200486" cy="1994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t" anchorCtr="0">
          <a:noAutofit/>
        </a:bodyPr>
        <a:lstStyle/>
        <a:p>
          <a:pPr marL="0" lvl="0" indent="0" algn="ctr" defTabSz="1422400">
            <a:lnSpc>
              <a:spcPct val="90000"/>
            </a:lnSpc>
            <a:spcBef>
              <a:spcPct val="0"/>
            </a:spcBef>
            <a:spcAft>
              <a:spcPct val="35000"/>
            </a:spcAft>
            <a:buNone/>
          </a:pPr>
          <a:r>
            <a:rPr lang="en-US" sz="3200" b="1" kern="1200" dirty="0" err="1"/>
            <a:t>segundo</a:t>
          </a:r>
          <a:endParaRPr lang="en-US" sz="3200" b="1" kern="1200" dirty="0"/>
        </a:p>
      </dsp:txBody>
      <dsp:txXfrm>
        <a:off x="2338270" y="2685391"/>
        <a:ext cx="2200486" cy="1994542"/>
      </dsp:txXfrm>
    </dsp:sp>
    <dsp:sp modelId="{88D80CC1-9CB8-4D06-A880-A01885FB26B6}">
      <dsp:nvSpPr>
        <dsp:cNvPr id="0" name=""/>
        <dsp:cNvSpPr/>
      </dsp:nvSpPr>
      <dsp:spPr>
        <a:xfrm>
          <a:off x="3164771" y="2243859"/>
          <a:ext cx="498635" cy="4986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E99DA-B040-4643-A8C2-5B0F499CE3AB}">
      <dsp:nvSpPr>
        <dsp:cNvPr id="0" name=""/>
        <dsp:cNvSpPr/>
      </dsp:nvSpPr>
      <dsp:spPr>
        <a:xfrm>
          <a:off x="4626909" y="1471433"/>
          <a:ext cx="2200486" cy="1994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b" anchorCtr="0">
          <a:noAutofit/>
        </a:bodyPr>
        <a:lstStyle/>
        <a:p>
          <a:pPr marL="0" lvl="0" indent="0" algn="ctr" defTabSz="1422400">
            <a:lnSpc>
              <a:spcPct val="90000"/>
            </a:lnSpc>
            <a:spcBef>
              <a:spcPct val="0"/>
            </a:spcBef>
            <a:spcAft>
              <a:spcPct val="35000"/>
            </a:spcAft>
            <a:buNone/>
          </a:pPr>
          <a:r>
            <a:rPr lang="en-US" sz="3200" b="1" kern="1200" dirty="0" err="1"/>
            <a:t>tercero</a:t>
          </a:r>
          <a:endParaRPr lang="en-US" sz="3200" b="1" kern="1200" dirty="0"/>
        </a:p>
      </dsp:txBody>
      <dsp:txXfrm>
        <a:off x="4626909" y="1471433"/>
        <a:ext cx="2200486" cy="1994542"/>
      </dsp:txXfrm>
    </dsp:sp>
    <dsp:sp modelId="{446D6DE6-21C7-4C31-8CDA-87FC269EFE01}">
      <dsp:nvSpPr>
        <dsp:cNvPr id="0" name=""/>
        <dsp:cNvSpPr/>
      </dsp:nvSpPr>
      <dsp:spPr>
        <a:xfrm>
          <a:off x="5475282" y="2243859"/>
          <a:ext cx="498635" cy="4986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6BCEC-6649-47AB-B09C-5E4BF83F386F}">
      <dsp:nvSpPr>
        <dsp:cNvPr id="0" name=""/>
        <dsp:cNvSpPr/>
      </dsp:nvSpPr>
      <dsp:spPr>
        <a:xfrm>
          <a:off x="0" y="1903331"/>
          <a:ext cx="7586864" cy="199454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7DD4E-B57D-42CA-A26F-5CB70835D8C8}">
      <dsp:nvSpPr>
        <dsp:cNvPr id="0" name=""/>
        <dsp:cNvSpPr/>
      </dsp:nvSpPr>
      <dsp:spPr>
        <a:xfrm>
          <a:off x="161637" y="1440438"/>
          <a:ext cx="2200486" cy="1994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b" anchorCtr="0">
          <a:noAutofit/>
        </a:bodyPr>
        <a:lstStyle/>
        <a:p>
          <a:pPr marL="0" lvl="0" indent="0" algn="ctr" defTabSz="1422400">
            <a:lnSpc>
              <a:spcPct val="90000"/>
            </a:lnSpc>
            <a:spcBef>
              <a:spcPct val="0"/>
            </a:spcBef>
            <a:spcAft>
              <a:spcPct val="35000"/>
            </a:spcAft>
            <a:buNone/>
          </a:pPr>
          <a:r>
            <a:rPr lang="en-US" sz="3200" b="1" kern="1200" dirty="0"/>
            <a:t>primero</a:t>
          </a:r>
        </a:p>
      </dsp:txBody>
      <dsp:txXfrm>
        <a:off x="161637" y="1440438"/>
        <a:ext cx="2200486" cy="1994542"/>
      </dsp:txXfrm>
    </dsp:sp>
    <dsp:sp modelId="{38D90E33-A219-4FD9-A265-206C76BDC94F}">
      <dsp:nvSpPr>
        <dsp:cNvPr id="0" name=""/>
        <dsp:cNvSpPr/>
      </dsp:nvSpPr>
      <dsp:spPr>
        <a:xfrm>
          <a:off x="854259" y="2243859"/>
          <a:ext cx="498635" cy="4986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06D80E-E3DA-4774-9950-5D31247E3DFA}">
      <dsp:nvSpPr>
        <dsp:cNvPr id="0" name=""/>
        <dsp:cNvSpPr/>
      </dsp:nvSpPr>
      <dsp:spPr>
        <a:xfrm>
          <a:off x="2338270" y="2685391"/>
          <a:ext cx="2200486" cy="1994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t" anchorCtr="0">
          <a:noAutofit/>
        </a:bodyPr>
        <a:lstStyle/>
        <a:p>
          <a:pPr marL="0" lvl="0" indent="0" algn="ctr" defTabSz="1422400">
            <a:lnSpc>
              <a:spcPct val="90000"/>
            </a:lnSpc>
            <a:spcBef>
              <a:spcPct val="0"/>
            </a:spcBef>
            <a:spcAft>
              <a:spcPct val="35000"/>
            </a:spcAft>
            <a:buNone/>
          </a:pPr>
          <a:r>
            <a:rPr lang="en-US" sz="3200" b="1" kern="1200" dirty="0" err="1"/>
            <a:t>segundo</a:t>
          </a:r>
          <a:endParaRPr lang="en-US" sz="3200" b="1" kern="1200" dirty="0"/>
        </a:p>
      </dsp:txBody>
      <dsp:txXfrm>
        <a:off x="2338270" y="2685391"/>
        <a:ext cx="2200486" cy="1994542"/>
      </dsp:txXfrm>
    </dsp:sp>
    <dsp:sp modelId="{88D80CC1-9CB8-4D06-A880-A01885FB26B6}">
      <dsp:nvSpPr>
        <dsp:cNvPr id="0" name=""/>
        <dsp:cNvSpPr/>
      </dsp:nvSpPr>
      <dsp:spPr>
        <a:xfrm>
          <a:off x="3164771" y="2243859"/>
          <a:ext cx="498635" cy="4986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E99DA-B040-4643-A8C2-5B0F499CE3AB}">
      <dsp:nvSpPr>
        <dsp:cNvPr id="0" name=""/>
        <dsp:cNvSpPr/>
      </dsp:nvSpPr>
      <dsp:spPr>
        <a:xfrm>
          <a:off x="4626909" y="1471433"/>
          <a:ext cx="2200486" cy="1994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b" anchorCtr="0">
          <a:noAutofit/>
        </a:bodyPr>
        <a:lstStyle/>
        <a:p>
          <a:pPr marL="0" lvl="0" indent="0" algn="ctr" defTabSz="1422400">
            <a:lnSpc>
              <a:spcPct val="90000"/>
            </a:lnSpc>
            <a:spcBef>
              <a:spcPct val="0"/>
            </a:spcBef>
            <a:spcAft>
              <a:spcPct val="35000"/>
            </a:spcAft>
            <a:buNone/>
          </a:pPr>
          <a:r>
            <a:rPr lang="en-US" sz="3200" b="1" kern="1200" dirty="0" err="1"/>
            <a:t>tercero</a:t>
          </a:r>
          <a:endParaRPr lang="en-US" sz="3200" b="1" kern="1200" dirty="0"/>
        </a:p>
      </dsp:txBody>
      <dsp:txXfrm>
        <a:off x="4626909" y="1471433"/>
        <a:ext cx="2200486" cy="1994542"/>
      </dsp:txXfrm>
    </dsp:sp>
    <dsp:sp modelId="{446D6DE6-21C7-4C31-8CDA-87FC269EFE01}">
      <dsp:nvSpPr>
        <dsp:cNvPr id="0" name=""/>
        <dsp:cNvSpPr/>
      </dsp:nvSpPr>
      <dsp:spPr>
        <a:xfrm>
          <a:off x="5475282" y="2243859"/>
          <a:ext cx="498635" cy="4986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6BCEC-6649-47AB-B09C-5E4BF83F386F}">
      <dsp:nvSpPr>
        <dsp:cNvPr id="0" name=""/>
        <dsp:cNvSpPr/>
      </dsp:nvSpPr>
      <dsp:spPr>
        <a:xfrm>
          <a:off x="0" y="1862994"/>
          <a:ext cx="7197360" cy="195227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7DD4E-B57D-42CA-A26F-5CB70835D8C8}">
      <dsp:nvSpPr>
        <dsp:cNvPr id="0" name=""/>
        <dsp:cNvSpPr/>
      </dsp:nvSpPr>
      <dsp:spPr>
        <a:xfrm>
          <a:off x="153338" y="1409911"/>
          <a:ext cx="2087515" cy="1952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b="1" kern="1200" dirty="0"/>
            <a:t>Teacher</a:t>
          </a:r>
        </a:p>
      </dsp:txBody>
      <dsp:txXfrm>
        <a:off x="153338" y="1409911"/>
        <a:ext cx="2087515" cy="1952271"/>
      </dsp:txXfrm>
    </dsp:sp>
    <dsp:sp modelId="{38D90E33-A219-4FD9-A265-206C76BDC94F}">
      <dsp:nvSpPr>
        <dsp:cNvPr id="0" name=""/>
        <dsp:cNvSpPr/>
      </dsp:nvSpPr>
      <dsp:spPr>
        <a:xfrm>
          <a:off x="802886" y="2196305"/>
          <a:ext cx="488067" cy="48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06D80E-E3DA-4774-9950-5D31247E3DFA}">
      <dsp:nvSpPr>
        <dsp:cNvPr id="0" name=""/>
        <dsp:cNvSpPr/>
      </dsp:nvSpPr>
      <dsp:spPr>
        <a:xfrm>
          <a:off x="2218225" y="2628479"/>
          <a:ext cx="2087515" cy="1952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b="1" kern="1200" dirty="0"/>
            <a:t>Technical Trainer</a:t>
          </a:r>
        </a:p>
      </dsp:txBody>
      <dsp:txXfrm>
        <a:off x="2218225" y="2628479"/>
        <a:ext cx="2087515" cy="1952271"/>
      </dsp:txXfrm>
    </dsp:sp>
    <dsp:sp modelId="{88D80CC1-9CB8-4D06-A880-A01885FB26B6}">
      <dsp:nvSpPr>
        <dsp:cNvPr id="0" name=""/>
        <dsp:cNvSpPr/>
      </dsp:nvSpPr>
      <dsp:spPr>
        <a:xfrm>
          <a:off x="2994778" y="2196305"/>
          <a:ext cx="488067" cy="48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E99DA-B040-4643-A8C2-5B0F499CE3AB}">
      <dsp:nvSpPr>
        <dsp:cNvPr id="0" name=""/>
        <dsp:cNvSpPr/>
      </dsp:nvSpPr>
      <dsp:spPr>
        <a:xfrm>
          <a:off x="4389367" y="1440249"/>
          <a:ext cx="2087515" cy="1952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b="1" kern="1200" dirty="0"/>
            <a:t>Associate Professor</a:t>
          </a:r>
        </a:p>
      </dsp:txBody>
      <dsp:txXfrm>
        <a:off x="4389367" y="1440249"/>
        <a:ext cx="2087515" cy="1952271"/>
      </dsp:txXfrm>
    </dsp:sp>
    <dsp:sp modelId="{446D6DE6-21C7-4C31-8CDA-87FC269EFE01}">
      <dsp:nvSpPr>
        <dsp:cNvPr id="0" name=""/>
        <dsp:cNvSpPr/>
      </dsp:nvSpPr>
      <dsp:spPr>
        <a:xfrm>
          <a:off x="5186669" y="2196305"/>
          <a:ext cx="488067" cy="4880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8" cy="4794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375" y="0"/>
            <a:ext cx="3170238" cy="479425"/>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58887"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120188"/>
            <a:ext cx="3170238" cy="479425"/>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03387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Arial"/>
                <a:ea typeface="Arial"/>
                <a:cs typeface="Arial"/>
                <a:sym typeface="Arial"/>
              </a:rPr>
              <a:t>1</a:t>
            </a:fld>
            <a:endParaRPr lang="en-US" sz="1400" b="0" i="0" u="none" strike="noStrike" cap="none">
              <a:solidFill>
                <a:schemeClr val="dk1"/>
              </a:solidFill>
              <a:latin typeface="Arial"/>
              <a:ea typeface="Arial"/>
              <a:cs typeface="Arial"/>
              <a:sym typeface="Arial"/>
            </a:endParaRPr>
          </a:p>
        </p:txBody>
      </p:sp>
      <p:sp>
        <p:nvSpPr>
          <p:cNvPr id="298" name="Shape 298"/>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9" name="Shape 299"/>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a:solidFill>
                  <a:schemeClr val="dk1"/>
                </a:solidFill>
                <a:latin typeface="Arial"/>
                <a:ea typeface="Arial"/>
                <a:cs typeface="Arial"/>
                <a:sym typeface="Arial"/>
              </a:rPr>
              <a:t>Patti</a:t>
            </a:r>
          </a:p>
          <a:p>
            <a:pPr marL="228600" marR="0" lvl="0" indent="-228600" algn="l" rtl="0">
              <a:spcBef>
                <a:spcPts val="360"/>
              </a:spcBef>
              <a:spcAft>
                <a:spcPts val="0"/>
              </a:spcAft>
              <a:buSzPct val="25000"/>
              <a:buNone/>
            </a:pPr>
            <a:endParaRPr sz="1200" b="0" i="0" u="none" strike="noStrike" cap="none" dirty="0">
              <a:solidFill>
                <a:schemeClr val="dk1"/>
              </a:solidFill>
              <a:latin typeface="Arial"/>
              <a:ea typeface="Arial"/>
              <a:cs typeface="Arial"/>
              <a:sym typeface="Arial"/>
            </a:endParaRPr>
          </a:p>
          <a:p>
            <a:pPr marL="228600" marR="0" lvl="0" indent="-22860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Hello and welcome.  On behalf of the Graduate Research Fellowship Operations Center, we would like to present to you the National Science Foundation’s Graduate Research Fellowship Program, or the NSF GRFP for short.  We’d like to inform you about the award details and some things to keep in mind as you construct a competitive application.</a:t>
            </a:r>
          </a:p>
        </p:txBody>
      </p:sp>
    </p:spTree>
    <p:extLst>
      <p:ext uri="{BB962C8B-B14F-4D97-AF65-F5344CB8AC3E}">
        <p14:creationId xmlns:p14="http://schemas.microsoft.com/office/powerpoint/2010/main" val="453816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800600" cy="3600450"/>
          </a:xfrm>
        </p:spPr>
      </p:sp>
      <p:sp>
        <p:nvSpPr>
          <p:cNvPr id="3" name="Notes Placeholder 2"/>
          <p:cNvSpPr>
            <a:spLocks noGrp="1"/>
          </p:cNvSpPr>
          <p:nvPr>
            <p:ph type="body" idx="1"/>
          </p:nvPr>
        </p:nvSpPr>
        <p:spPr/>
        <p:txBody>
          <a:bodyPr/>
          <a:lstStyle/>
          <a:p>
            <a:r>
              <a:rPr lang="en-US" dirty="0"/>
              <a:t>Si hay </a:t>
            </a:r>
            <a:r>
              <a:rPr lang="en-US" dirty="0" err="1"/>
              <a:t>tiempo</a:t>
            </a:r>
            <a:r>
              <a:rPr lang="en-US" dirty="0"/>
              <a:t> </a:t>
            </a:r>
            <a:r>
              <a:rPr lang="en-US" dirty="0" err="1"/>
              <a:t>hacemos</a:t>
            </a:r>
            <a:r>
              <a:rPr lang="en-US" dirty="0"/>
              <a:t> dos </a:t>
            </a:r>
            <a:r>
              <a:rPr lang="en-US" dirty="0" err="1"/>
              <a:t>propuestas</a:t>
            </a:r>
            <a:r>
              <a:rPr lang="en-US" dirty="0"/>
              <a:t> </a:t>
            </a:r>
            <a:r>
              <a:rPr lang="en-US" dirty="0" err="1"/>
              <a:t>pero</a:t>
            </a:r>
            <a:r>
              <a:rPr lang="en-US" dirty="0"/>
              <a:t> </a:t>
            </a:r>
            <a:r>
              <a:rPr lang="en-US" dirty="0" err="1"/>
              <a:t>pienso</a:t>
            </a:r>
            <a:r>
              <a:rPr lang="en-US" dirty="0"/>
              <a:t> que es major no.</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400" b="0" i="0" u="none" strike="noStrike" cap="none" smtClean="0">
                <a:solidFill>
                  <a:schemeClr val="dk1"/>
                </a:solidFill>
                <a:latin typeface="Arial"/>
                <a:ea typeface="Arial"/>
                <a:cs typeface="Arial"/>
                <a:sym typeface="Arial"/>
              </a:rPr>
              <a:t>10</a:t>
            </a:fld>
            <a:endParaRPr lang="en-US"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9431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11</a:t>
            </a:fld>
            <a:endParaRPr lang="en-US" sz="1400">
              <a:solidFill>
                <a:schemeClr val="dk1"/>
              </a:solidFill>
              <a:latin typeface="Arial"/>
              <a:ea typeface="Arial"/>
              <a:cs typeface="Arial"/>
              <a:sym typeface="Arial"/>
            </a:endParaRPr>
          </a:p>
        </p:txBody>
      </p:sp>
      <p:sp>
        <p:nvSpPr>
          <p:cNvPr id="657" name="Shape 657"/>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8" name="Shape 658"/>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a:solidFill>
                  <a:schemeClr val="dk1"/>
                </a:solidFill>
                <a:latin typeface="Arial"/>
                <a:ea typeface="Arial"/>
                <a:cs typeface="Arial"/>
                <a:sym typeface="Arial"/>
              </a:rPr>
              <a:t>Frances</a:t>
            </a:r>
          </a:p>
          <a:p>
            <a:pPr marL="228600" marR="0" lvl="0" indent="-228600" algn="l" rtl="0">
              <a:spcBef>
                <a:spcPts val="360"/>
              </a:spcBef>
              <a:spcAft>
                <a:spcPts val="0"/>
              </a:spcAft>
              <a:buSzPct val="25000"/>
              <a:buNone/>
            </a:pPr>
            <a:endParaRPr sz="1200" b="0" i="0" u="none" strike="noStrike" cap="none" dirty="0">
              <a:solidFill>
                <a:schemeClr val="dk1"/>
              </a:solidFill>
              <a:latin typeface="Arial"/>
              <a:ea typeface="Arial"/>
              <a:cs typeface="Arial"/>
              <a:sym typeface="Arial"/>
            </a:endParaRPr>
          </a:p>
          <a:p>
            <a:pPr marL="228600" marR="0" lvl="0" indent="-22860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Robin Walker at University of Missouri</a:t>
            </a:r>
          </a:p>
        </p:txBody>
      </p:sp>
    </p:spTree>
    <p:extLst>
      <p:ext uri="{BB962C8B-B14F-4D97-AF65-F5344CB8AC3E}">
        <p14:creationId xmlns:p14="http://schemas.microsoft.com/office/powerpoint/2010/main" val="331432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400" b="0" i="0" u="none" strike="noStrike" cap="none" smtClean="0">
                <a:solidFill>
                  <a:schemeClr val="dk1"/>
                </a:solidFill>
                <a:latin typeface="Arial"/>
                <a:ea typeface="Arial"/>
                <a:cs typeface="Arial"/>
                <a:sym typeface="Arial"/>
              </a:rPr>
              <a:t>12</a:t>
            </a:fld>
            <a:endParaRPr lang="en-US"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57989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73" name="Shape 673"/>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0" marR="0" lvl="0" indent="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We will see with the time how much of this we do…</a:t>
            </a:r>
          </a:p>
          <a:p>
            <a:pPr marL="0" marR="0" lvl="0" indent="0" algn="l" rtl="0">
              <a:spcBef>
                <a:spcPts val="360"/>
              </a:spcBef>
              <a:spcAft>
                <a:spcPts val="0"/>
              </a:spcAft>
              <a:buSzPct val="25000"/>
              <a:buNone/>
            </a:pPr>
            <a:endParaRPr lang="en-US" sz="1200" b="0" i="0" u="none" strike="noStrike" cap="none" dirty="0">
              <a:solidFill>
                <a:schemeClr val="dk1"/>
              </a:solidFill>
              <a:latin typeface="Arial"/>
              <a:ea typeface="Arial"/>
              <a:cs typeface="Arial"/>
              <a:sym typeface="Arial"/>
            </a:endParaRPr>
          </a:p>
          <a:p>
            <a:pPr marL="0" marR="0" lvl="0" indent="0" algn="l" rtl="0">
              <a:spcBef>
                <a:spcPts val="360"/>
              </a:spcBef>
              <a:spcAft>
                <a:spcPts val="0"/>
              </a:spcAft>
              <a:buSzPct val="25000"/>
              <a:buNone/>
            </a:pPr>
            <a:endParaRPr lang="en-US" sz="1200" b="0" i="0" u="none" strike="noStrike" cap="none" dirty="0">
              <a:solidFill>
                <a:schemeClr val="dk1"/>
              </a:solidFill>
              <a:latin typeface="Arial"/>
              <a:ea typeface="Arial"/>
              <a:cs typeface="Arial"/>
              <a:sym typeface="Arial"/>
            </a:endParaRPr>
          </a:p>
        </p:txBody>
      </p:sp>
      <p:sp>
        <p:nvSpPr>
          <p:cNvPr id="674" name="Shape 674"/>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13</a:t>
            </a:fld>
            <a:endParaRPr lang="en-US"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2510459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14</a:t>
            </a:fld>
            <a:endParaRPr lang="en-US" sz="1400">
              <a:solidFill>
                <a:schemeClr val="dk1"/>
              </a:solidFill>
              <a:latin typeface="Arial"/>
              <a:ea typeface="Arial"/>
              <a:cs typeface="Arial"/>
              <a:sym typeface="Arial"/>
            </a:endParaRPr>
          </a:p>
        </p:txBody>
      </p:sp>
      <p:sp>
        <p:nvSpPr>
          <p:cNvPr id="666" name="Shape 666"/>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7" name="Shape 667"/>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a:solidFill>
                  <a:schemeClr val="dk1"/>
                </a:solidFill>
                <a:latin typeface="Arial"/>
                <a:ea typeface="Arial"/>
                <a:cs typeface="Arial"/>
                <a:sym typeface="Arial"/>
              </a:rPr>
              <a:t>Frances</a:t>
            </a:r>
          </a:p>
          <a:p>
            <a:pPr marL="228600" marR="0" lvl="0" indent="-228600" algn="l" rtl="0">
              <a:spcBef>
                <a:spcPts val="360"/>
              </a:spcBef>
              <a:spcAft>
                <a:spcPts val="0"/>
              </a:spcAft>
              <a:buSzPct val="25000"/>
              <a:buNone/>
            </a:pPr>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17414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73" name="Shape 673"/>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0" marR="0" lvl="0" indent="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Realistic plan -&gt; research matches the university you applied to</a:t>
            </a:r>
          </a:p>
          <a:p>
            <a:pPr marL="0" marR="0" lvl="0" indent="0" algn="l" rtl="0">
              <a:spcBef>
                <a:spcPts val="360"/>
              </a:spcBef>
              <a:spcAft>
                <a:spcPts val="0"/>
              </a:spcAft>
              <a:buSzPct val="25000"/>
              <a:buNone/>
            </a:pPr>
            <a:endParaRPr lang="en-US" sz="1200" b="0" i="0" u="none" strike="noStrike" cap="none" dirty="0">
              <a:solidFill>
                <a:schemeClr val="dk1"/>
              </a:solidFill>
              <a:latin typeface="Arial"/>
              <a:ea typeface="Arial"/>
              <a:cs typeface="Arial"/>
              <a:sym typeface="Arial"/>
            </a:endParaRPr>
          </a:p>
          <a:p>
            <a:pPr marL="228600" marR="0" lvl="0" indent="-228600" algn="l" rtl="0">
              <a:lnSpc>
                <a:spcPct val="100000"/>
              </a:lnSpc>
              <a:spcBef>
                <a:spcPts val="360"/>
              </a:spcBef>
              <a:spcAft>
                <a:spcPts val="0"/>
              </a:spcAft>
              <a:buClr>
                <a:schemeClr val="dk1"/>
              </a:buClr>
              <a:buSzPct val="25000"/>
              <a:buFont typeface="Arial"/>
              <a:buNone/>
            </a:pPr>
            <a:r>
              <a:rPr lang="en-US" sz="1200" b="0" i="0" u="none" strike="noStrike" cap="none" dirty="0">
                <a:solidFill>
                  <a:schemeClr val="dk1"/>
                </a:solidFill>
                <a:latin typeface="Arial"/>
                <a:ea typeface="Arial"/>
                <a:cs typeface="Arial"/>
                <a:sym typeface="Arial"/>
              </a:rPr>
              <a:t>Read and now the research field of your project, what info is missing? What don’t we know?</a:t>
            </a:r>
          </a:p>
          <a:p>
            <a:pPr marL="228600" marR="0" lvl="0" indent="-22860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Brainstorming of many </a:t>
            </a:r>
            <a:r>
              <a:rPr lang="en-US" sz="1200" b="0" i="0" u="none" strike="noStrike" cap="none" dirty="0" err="1">
                <a:solidFill>
                  <a:schemeClr val="dk1"/>
                </a:solidFill>
                <a:latin typeface="Arial"/>
                <a:ea typeface="Arial"/>
                <a:cs typeface="Arial"/>
                <a:sym typeface="Arial"/>
              </a:rPr>
              <a:t>many</a:t>
            </a:r>
            <a:r>
              <a:rPr lang="en-US" sz="1200" b="0" i="0" u="none" strike="noStrike" cap="none" dirty="0">
                <a:solidFill>
                  <a:schemeClr val="dk1"/>
                </a:solidFill>
                <a:latin typeface="Arial"/>
                <a:ea typeface="Arial"/>
                <a:cs typeface="Arial"/>
                <a:sym typeface="Arial"/>
              </a:rPr>
              <a:t> projects you will like to propose</a:t>
            </a:r>
          </a:p>
          <a:p>
            <a:pPr marL="228600" marR="0" lvl="0" indent="-22860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Talk to your mentors</a:t>
            </a:r>
          </a:p>
          <a:p>
            <a:pPr marL="228600" marR="0" lvl="0" indent="-228600" algn="l" rtl="0">
              <a:spcBef>
                <a:spcPts val="360"/>
              </a:spcBef>
              <a:spcAft>
                <a:spcPts val="0"/>
              </a:spcAft>
              <a:buSzPct val="25000"/>
              <a:buNone/>
            </a:pPr>
            <a:r>
              <a:rPr lang="en-US" sz="1200" b="0" i="0" u="none" strike="noStrike" cap="none" dirty="0">
                <a:solidFill>
                  <a:schemeClr val="dk1"/>
                </a:solidFill>
                <a:latin typeface="Arial"/>
                <a:ea typeface="Arial"/>
                <a:cs typeface="Arial"/>
                <a:sym typeface="Arial"/>
              </a:rPr>
              <a:t>Key points:</a:t>
            </a:r>
          </a:p>
          <a:p>
            <a:pPr marL="228600" marR="0" lvl="0" indent="-228600" algn="l" rtl="0">
              <a:spcBef>
                <a:spcPts val="360"/>
              </a:spcBef>
              <a:spcAft>
                <a:spcPts val="0"/>
              </a:spcAft>
              <a:buClr>
                <a:schemeClr val="dk1"/>
              </a:buClr>
              <a:buSzPct val="100000"/>
              <a:buFont typeface="Arial"/>
              <a:buChar char="-"/>
            </a:pPr>
            <a:r>
              <a:rPr lang="en-US" sz="1200" b="0" i="0" u="none" strike="noStrike" cap="none" dirty="0">
                <a:solidFill>
                  <a:schemeClr val="dk1"/>
                </a:solidFill>
                <a:latin typeface="Arial"/>
                <a:ea typeface="Arial"/>
                <a:cs typeface="Arial"/>
                <a:sym typeface="Arial"/>
              </a:rPr>
              <a:t>Novel approaches</a:t>
            </a:r>
          </a:p>
          <a:p>
            <a:pPr marL="228600" marR="0" lvl="0" indent="-228600" algn="l" rtl="0">
              <a:spcBef>
                <a:spcPts val="360"/>
              </a:spcBef>
              <a:spcAft>
                <a:spcPts val="0"/>
              </a:spcAft>
              <a:buClr>
                <a:schemeClr val="dk1"/>
              </a:buClr>
              <a:buSzPct val="100000"/>
              <a:buFont typeface="Arial"/>
              <a:buChar char="-"/>
            </a:pPr>
            <a:r>
              <a:rPr lang="en-US" sz="1200" b="0" i="0" u="none" strike="noStrike" cap="none" dirty="0">
                <a:solidFill>
                  <a:schemeClr val="dk1"/>
                </a:solidFill>
                <a:latin typeface="Arial"/>
                <a:ea typeface="Arial"/>
                <a:cs typeface="Arial"/>
                <a:sym typeface="Arial"/>
              </a:rPr>
              <a:t>In depth</a:t>
            </a:r>
          </a:p>
          <a:p>
            <a:pPr marL="228600" marR="0" lvl="0" indent="-228600" algn="l" rtl="0">
              <a:spcBef>
                <a:spcPts val="360"/>
              </a:spcBef>
              <a:spcAft>
                <a:spcPts val="0"/>
              </a:spcAft>
              <a:buClr>
                <a:schemeClr val="dk1"/>
              </a:buClr>
              <a:buSzPct val="100000"/>
              <a:buFont typeface="Arial"/>
              <a:buChar char="-"/>
            </a:pPr>
            <a:r>
              <a:rPr lang="en-US" sz="1200" b="0" i="0" u="none" strike="noStrike" cap="none" dirty="0">
                <a:solidFill>
                  <a:schemeClr val="dk1"/>
                </a:solidFill>
                <a:latin typeface="Arial"/>
                <a:ea typeface="Arial"/>
                <a:cs typeface="Arial"/>
                <a:sym typeface="Arial"/>
              </a:rPr>
              <a:t>Realistic plan</a:t>
            </a:r>
          </a:p>
          <a:p>
            <a:pPr marL="0" marR="0" lvl="0" indent="0" algn="l" rtl="0">
              <a:spcBef>
                <a:spcPts val="360"/>
              </a:spcBef>
              <a:spcAft>
                <a:spcPts val="0"/>
              </a:spcAft>
              <a:buSzPct val="25000"/>
              <a:buNone/>
            </a:pPr>
            <a:endParaRPr lang="en-US" sz="1200" b="0" i="0" u="none" strike="noStrike" cap="none" dirty="0">
              <a:solidFill>
                <a:schemeClr val="dk1"/>
              </a:solidFill>
              <a:latin typeface="Arial"/>
              <a:ea typeface="Arial"/>
              <a:cs typeface="Arial"/>
              <a:sym typeface="Arial"/>
            </a:endParaRPr>
          </a:p>
        </p:txBody>
      </p:sp>
      <p:sp>
        <p:nvSpPr>
          <p:cNvPr id="674" name="Shape 674"/>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15</a:t>
            </a:fld>
            <a:endParaRPr lang="en-US"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1957133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731837" y="4560887"/>
            <a:ext cx="5851525" cy="4319587"/>
          </a:xfrm>
          <a:prstGeom prst="rect">
            <a:avLst/>
          </a:prstGeom>
        </p:spPr>
        <p:txBody>
          <a:bodyPr lIns="91425" tIns="91425" rIns="91425" bIns="91425" anchor="t" anchorCtr="0">
            <a:noAutofit/>
          </a:bodyPr>
          <a:lstStyle/>
          <a:p>
            <a:pPr lvl="0">
              <a:spcBef>
                <a:spcPts val="0"/>
              </a:spcBef>
              <a:buNone/>
            </a:pPr>
            <a:endParaRPr/>
          </a:p>
        </p:txBody>
      </p:sp>
      <p:sp>
        <p:nvSpPr>
          <p:cNvPr id="776" name="Shape 776"/>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788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Shape 782"/>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17</a:t>
            </a:fld>
            <a:endParaRPr lang="en-US" sz="1400">
              <a:solidFill>
                <a:srgbClr val="000000"/>
              </a:solidFill>
              <a:latin typeface="Arial"/>
              <a:ea typeface="Arial"/>
              <a:cs typeface="Arial"/>
              <a:sym typeface="Arial"/>
            </a:endParaRPr>
          </a:p>
        </p:txBody>
      </p:sp>
      <p:sp>
        <p:nvSpPr>
          <p:cNvPr id="783" name="Shape 783"/>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4" name="Shape 784"/>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a:solidFill>
                  <a:schemeClr val="dk1"/>
                </a:solidFill>
                <a:latin typeface="Arial"/>
                <a:ea typeface="Arial"/>
                <a:cs typeface="Arial"/>
                <a:sym typeface="Arial"/>
              </a:rPr>
              <a:t>Patti</a:t>
            </a:r>
          </a:p>
        </p:txBody>
      </p:sp>
    </p:spTree>
    <p:extLst>
      <p:ext uri="{BB962C8B-B14F-4D97-AF65-F5344CB8AC3E}">
        <p14:creationId xmlns:p14="http://schemas.microsoft.com/office/powerpoint/2010/main" val="2187765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18</a:t>
            </a:fld>
            <a:endParaRPr lang="en-US" sz="1400">
              <a:solidFill>
                <a:schemeClr val="dk1"/>
              </a:solidFill>
              <a:latin typeface="Arial"/>
              <a:ea typeface="Arial"/>
              <a:cs typeface="Arial"/>
              <a:sym typeface="Arial"/>
            </a:endParaRPr>
          </a:p>
        </p:txBody>
      </p:sp>
      <p:sp>
        <p:nvSpPr>
          <p:cNvPr id="791" name="Shape 791"/>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2" name="Shape 792"/>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err="1">
                <a:solidFill>
                  <a:schemeClr val="dk1"/>
                </a:solidFill>
                <a:latin typeface="Arial"/>
                <a:ea typeface="Arial"/>
                <a:cs typeface="Arial"/>
                <a:sym typeface="Arial"/>
              </a:rPr>
              <a:t>Agreguen</a:t>
            </a:r>
            <a:r>
              <a:rPr lang="en-US" sz="1200" b="0" i="0" u="none" strike="noStrike" cap="none" dirty="0">
                <a:solidFill>
                  <a:schemeClr val="dk1"/>
                </a:solidFill>
                <a:latin typeface="Arial"/>
                <a:ea typeface="Arial"/>
                <a:cs typeface="Arial"/>
                <a:sym typeface="Arial"/>
              </a:rPr>
              <a:t> los logos que </a:t>
            </a:r>
            <a:r>
              <a:rPr lang="en-US" sz="1200" b="0" i="0" u="none" strike="noStrike" cap="none" dirty="0" err="1">
                <a:solidFill>
                  <a:schemeClr val="dk1"/>
                </a:solidFill>
                <a:latin typeface="Arial"/>
                <a:ea typeface="Arial"/>
                <a:cs typeface="Arial"/>
                <a:sym typeface="Arial"/>
              </a:rPr>
              <a:t>quieran</a:t>
            </a:r>
            <a:r>
              <a:rPr lang="en-US" sz="1200" b="0" i="0" u="none" strike="noStrike" cap="none" dirty="0">
                <a:solidFill>
                  <a:schemeClr val="dk1"/>
                </a:solidFill>
                <a:latin typeface="Arial"/>
                <a:ea typeface="Arial"/>
                <a:cs typeface="Arial"/>
                <a:sym typeface="Arial"/>
              </a:rPr>
              <a:t>….</a:t>
            </a:r>
          </a:p>
        </p:txBody>
      </p:sp>
    </p:spTree>
    <p:extLst>
      <p:ext uri="{BB962C8B-B14F-4D97-AF65-F5344CB8AC3E}">
        <p14:creationId xmlns:p14="http://schemas.microsoft.com/office/powerpoint/2010/main" val="408676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800600" cy="3600450"/>
          </a:xfrm>
        </p:spPr>
      </p:sp>
      <p:sp>
        <p:nvSpPr>
          <p:cNvPr id="3" name="Notes Placeholder 2"/>
          <p:cNvSpPr>
            <a:spLocks noGrp="1"/>
          </p:cNvSpPr>
          <p:nvPr>
            <p:ph type="body" idx="1"/>
          </p:nvPr>
        </p:nvSpPr>
        <p:spPr/>
        <p:txBody>
          <a:bodyPr/>
          <a:lstStyle/>
          <a:p>
            <a:r>
              <a:rPr lang="en-US" dirty="0"/>
              <a:t>HBCUs a part of my family educational legacies with </a:t>
            </a:r>
          </a:p>
        </p:txBody>
      </p:sp>
      <p:sp>
        <p:nvSpPr>
          <p:cNvPr id="4" name="Slide Number Placeholder 3"/>
          <p:cNvSpPr>
            <a:spLocks noGrp="1"/>
          </p:cNvSpPr>
          <p:nvPr>
            <p:ph type="sldNum" sz="quarter" idx="10"/>
          </p:nvPr>
        </p:nvSpPr>
        <p:spPr/>
        <p:txBody>
          <a:bodyPr/>
          <a:lstStyle/>
          <a:p>
            <a:fld id="{9B74349A-219E-45A4-A6E4-E9799664F31B}" type="slidenum">
              <a:rPr lang="en-US" smtClean="0"/>
              <a:t>2</a:t>
            </a:fld>
            <a:endParaRPr lang="en-US" dirty="0"/>
          </a:p>
        </p:txBody>
      </p:sp>
    </p:spTree>
    <p:extLst>
      <p:ext uri="{BB962C8B-B14F-4D97-AF65-F5344CB8AC3E}">
        <p14:creationId xmlns:p14="http://schemas.microsoft.com/office/powerpoint/2010/main" val="2671533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800600" cy="3600450"/>
          </a:xfrm>
        </p:spPr>
      </p:sp>
      <p:sp>
        <p:nvSpPr>
          <p:cNvPr id="3" name="Notes Placeholder 2"/>
          <p:cNvSpPr>
            <a:spLocks noGrp="1"/>
          </p:cNvSpPr>
          <p:nvPr>
            <p:ph type="body" idx="1"/>
          </p:nvPr>
        </p:nvSpPr>
        <p:spPr/>
        <p:txBody>
          <a:bodyPr/>
          <a:lstStyle/>
          <a:p>
            <a:r>
              <a:rPr lang="en-US" dirty="0"/>
              <a:t>HBCUs a part of my family educational legacies with </a:t>
            </a:r>
          </a:p>
        </p:txBody>
      </p:sp>
      <p:sp>
        <p:nvSpPr>
          <p:cNvPr id="4" name="Slide Number Placeholder 3"/>
          <p:cNvSpPr>
            <a:spLocks noGrp="1"/>
          </p:cNvSpPr>
          <p:nvPr>
            <p:ph type="sldNum" sz="quarter" idx="10"/>
          </p:nvPr>
        </p:nvSpPr>
        <p:spPr/>
        <p:txBody>
          <a:bodyPr/>
          <a:lstStyle/>
          <a:p>
            <a:fld id="{9B74349A-219E-45A4-A6E4-E9799664F31B}" type="slidenum">
              <a:rPr lang="en-US" smtClean="0"/>
              <a:t>3</a:t>
            </a:fld>
            <a:endParaRPr lang="en-US" dirty="0"/>
          </a:p>
        </p:txBody>
      </p:sp>
    </p:spTree>
    <p:extLst>
      <p:ext uri="{BB962C8B-B14F-4D97-AF65-F5344CB8AC3E}">
        <p14:creationId xmlns:p14="http://schemas.microsoft.com/office/powerpoint/2010/main" val="490490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800600" cy="3600450"/>
          </a:xfrm>
        </p:spPr>
      </p:sp>
      <p:sp>
        <p:nvSpPr>
          <p:cNvPr id="3" name="Notes Placeholder 2"/>
          <p:cNvSpPr>
            <a:spLocks noGrp="1"/>
          </p:cNvSpPr>
          <p:nvPr>
            <p:ph type="body" idx="1"/>
          </p:nvPr>
        </p:nvSpPr>
        <p:spPr/>
        <p:txBody>
          <a:bodyPr/>
          <a:lstStyle/>
          <a:p>
            <a:r>
              <a:rPr lang="en-US" dirty="0"/>
              <a:t>HBCUs a part of my family educational legacies with </a:t>
            </a:r>
          </a:p>
        </p:txBody>
      </p:sp>
      <p:sp>
        <p:nvSpPr>
          <p:cNvPr id="4" name="Slide Number Placeholder 3"/>
          <p:cNvSpPr>
            <a:spLocks noGrp="1"/>
          </p:cNvSpPr>
          <p:nvPr>
            <p:ph type="sldNum" sz="quarter" idx="10"/>
          </p:nvPr>
        </p:nvSpPr>
        <p:spPr/>
        <p:txBody>
          <a:bodyPr/>
          <a:lstStyle/>
          <a:p>
            <a:fld id="{9B74349A-219E-45A4-A6E4-E9799664F31B}" type="slidenum">
              <a:rPr lang="en-US" smtClean="0"/>
              <a:t>4</a:t>
            </a:fld>
            <a:endParaRPr lang="en-US" dirty="0"/>
          </a:p>
        </p:txBody>
      </p:sp>
    </p:spTree>
    <p:extLst>
      <p:ext uri="{BB962C8B-B14F-4D97-AF65-F5344CB8AC3E}">
        <p14:creationId xmlns:p14="http://schemas.microsoft.com/office/powerpoint/2010/main" val="292750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800600" cy="3600450"/>
          </a:xfrm>
        </p:spPr>
      </p:sp>
      <p:sp>
        <p:nvSpPr>
          <p:cNvPr id="3" name="Notes Placeholder 2"/>
          <p:cNvSpPr>
            <a:spLocks noGrp="1"/>
          </p:cNvSpPr>
          <p:nvPr>
            <p:ph type="body" idx="1"/>
          </p:nvPr>
        </p:nvSpPr>
        <p:spPr/>
        <p:txBody>
          <a:bodyPr/>
          <a:lstStyle/>
          <a:p>
            <a:r>
              <a:rPr lang="en-US" dirty="0"/>
              <a:t>HBCUs a part of my family educational legacies with </a:t>
            </a:r>
          </a:p>
        </p:txBody>
      </p:sp>
      <p:sp>
        <p:nvSpPr>
          <p:cNvPr id="4" name="Slide Number Placeholder 3"/>
          <p:cNvSpPr>
            <a:spLocks noGrp="1"/>
          </p:cNvSpPr>
          <p:nvPr>
            <p:ph type="sldNum" sz="quarter" idx="10"/>
          </p:nvPr>
        </p:nvSpPr>
        <p:spPr/>
        <p:txBody>
          <a:bodyPr/>
          <a:lstStyle/>
          <a:p>
            <a:fld id="{9B74349A-219E-45A4-A6E4-E9799664F31B}" type="slidenum">
              <a:rPr lang="en-US" smtClean="0"/>
              <a:t>5</a:t>
            </a:fld>
            <a:endParaRPr lang="en-US" dirty="0"/>
          </a:p>
        </p:txBody>
      </p:sp>
    </p:spTree>
    <p:extLst>
      <p:ext uri="{BB962C8B-B14F-4D97-AF65-F5344CB8AC3E}">
        <p14:creationId xmlns:p14="http://schemas.microsoft.com/office/powerpoint/2010/main" val="406837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6</a:t>
            </a:fld>
            <a:endParaRPr lang="en-US" sz="1400">
              <a:solidFill>
                <a:schemeClr val="dk1"/>
              </a:solidFill>
              <a:latin typeface="Arial"/>
              <a:ea typeface="Arial"/>
              <a:cs typeface="Arial"/>
              <a:sym typeface="Arial"/>
            </a:endParaRPr>
          </a:p>
        </p:txBody>
      </p:sp>
      <p:sp>
        <p:nvSpPr>
          <p:cNvPr id="306" name="Shape 306"/>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7" name="Shape 307"/>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a:solidFill>
                  <a:schemeClr val="dk1"/>
                </a:solidFill>
                <a:latin typeface="Arial"/>
                <a:ea typeface="Arial"/>
                <a:cs typeface="Arial"/>
                <a:sym typeface="Arial"/>
              </a:rPr>
              <a:t>Patti </a:t>
            </a:r>
          </a:p>
        </p:txBody>
      </p:sp>
    </p:spTree>
    <p:extLst>
      <p:ext uri="{BB962C8B-B14F-4D97-AF65-F5344CB8AC3E}">
        <p14:creationId xmlns:p14="http://schemas.microsoft.com/office/powerpoint/2010/main" val="224302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7</a:t>
            </a:fld>
            <a:endParaRPr lang="en-US" sz="1400">
              <a:solidFill>
                <a:schemeClr val="dk1"/>
              </a:solidFill>
              <a:latin typeface="Arial"/>
              <a:ea typeface="Arial"/>
              <a:cs typeface="Arial"/>
              <a:sym typeface="Arial"/>
            </a:endParaRPr>
          </a:p>
        </p:txBody>
      </p:sp>
      <p:sp>
        <p:nvSpPr>
          <p:cNvPr id="615" name="Shape 615"/>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6" name="Shape 616"/>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7013" marR="0" lvl="0" indent="-227013" algn="l" rtl="0">
              <a:spcBef>
                <a:spcPts val="0"/>
              </a:spcBef>
              <a:spcAft>
                <a:spcPts val="0"/>
              </a:spcAft>
              <a:buSzPct val="25000"/>
              <a:buNone/>
            </a:pPr>
            <a:r>
              <a:rPr lang="en-US" sz="1200" b="0" i="0" u="none" strike="noStrike" cap="none">
                <a:solidFill>
                  <a:schemeClr val="dk1"/>
                </a:solidFill>
                <a:latin typeface="Arial"/>
                <a:ea typeface="Arial"/>
                <a:cs typeface="Arial"/>
                <a:sym typeface="Arial"/>
              </a:rPr>
              <a:t>Frances</a:t>
            </a:r>
          </a:p>
        </p:txBody>
      </p:sp>
    </p:spTree>
    <p:extLst>
      <p:ext uri="{BB962C8B-B14F-4D97-AF65-F5344CB8AC3E}">
        <p14:creationId xmlns:p14="http://schemas.microsoft.com/office/powerpoint/2010/main" val="233172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txBox="1">
            <a:spLocks noGrp="1"/>
          </p:cNvSpPr>
          <p:nvPr>
            <p:ph type="sldNum" idx="12"/>
          </p:nvPr>
        </p:nvSpPr>
        <p:spPr>
          <a:xfrm>
            <a:off x="4143375" y="9120188"/>
            <a:ext cx="3170238" cy="479425"/>
          </a:xfrm>
          <a:prstGeom prst="rect">
            <a:avLst/>
          </a:prstGeom>
          <a:noFill/>
          <a:ln>
            <a:noFill/>
          </a:ln>
        </p:spPr>
        <p:txBody>
          <a:bodyPr lIns="96625" tIns="48300" rIns="96625" bIns="48300" anchor="b"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8</a:t>
            </a:fld>
            <a:endParaRPr lang="en-US" sz="1400">
              <a:solidFill>
                <a:schemeClr val="dk1"/>
              </a:solidFill>
              <a:latin typeface="Arial"/>
              <a:ea typeface="Arial"/>
              <a:cs typeface="Arial"/>
              <a:sym typeface="Arial"/>
            </a:endParaRPr>
          </a:p>
        </p:txBody>
      </p:sp>
      <p:sp>
        <p:nvSpPr>
          <p:cNvPr id="649" name="Shape 649"/>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0" name="Shape 650"/>
          <p:cNvSpPr txBox="1">
            <a:spLocks noGrp="1"/>
          </p:cNvSpPr>
          <p:nvPr>
            <p:ph type="body" idx="1"/>
          </p:nvPr>
        </p:nvSpPr>
        <p:spPr>
          <a:xfrm>
            <a:off x="731837" y="4560887"/>
            <a:ext cx="5851525" cy="4319587"/>
          </a:xfrm>
          <a:prstGeom prst="rect">
            <a:avLst/>
          </a:prstGeom>
          <a:noFill/>
          <a:ln>
            <a:noFill/>
          </a:ln>
        </p:spPr>
        <p:txBody>
          <a:bodyPr lIns="96625" tIns="48300" rIns="96625" bIns="48300" anchor="t" anchorCtr="0">
            <a:noAutofit/>
          </a:bodyPr>
          <a:lstStyle/>
          <a:p>
            <a:pPr marL="228600" marR="0" lvl="0" indent="-228600" algn="l" rtl="0">
              <a:spcBef>
                <a:spcPts val="0"/>
              </a:spcBef>
              <a:spcAft>
                <a:spcPts val="0"/>
              </a:spcAft>
              <a:buSzPct val="25000"/>
              <a:buNone/>
            </a:pPr>
            <a:r>
              <a:rPr lang="en-US" sz="1200" b="0" i="0" u="none" strike="noStrike" cap="none" dirty="0" err="1">
                <a:solidFill>
                  <a:schemeClr val="dk1"/>
                </a:solidFill>
                <a:latin typeface="Arial"/>
                <a:ea typeface="Arial"/>
                <a:cs typeface="Arial"/>
                <a:sym typeface="Arial"/>
              </a:rPr>
              <a:t>Vamos</a:t>
            </a:r>
            <a:r>
              <a:rPr lang="en-US" sz="1200" b="0" i="0" u="none" strike="noStrike" cap="none" dirty="0">
                <a:solidFill>
                  <a:schemeClr val="dk1"/>
                </a:solidFill>
                <a:latin typeface="Arial"/>
                <a:ea typeface="Arial"/>
                <a:cs typeface="Arial"/>
                <a:sym typeface="Arial"/>
              </a:rPr>
              <a:t> a </a:t>
            </a:r>
            <a:r>
              <a:rPr lang="en-US" sz="1200" b="0" i="0" u="none" strike="noStrike" cap="none" dirty="0" err="1">
                <a:solidFill>
                  <a:schemeClr val="dk1"/>
                </a:solidFill>
                <a:latin typeface="Arial"/>
                <a:ea typeface="Arial"/>
                <a:cs typeface="Arial"/>
                <a:sym typeface="Arial"/>
              </a:rPr>
              <a:t>mirar</a:t>
            </a:r>
            <a:r>
              <a:rPr lang="en-US" sz="1200" b="0" i="0" u="none" strike="noStrike" cap="none" dirty="0">
                <a:solidFill>
                  <a:schemeClr val="dk1"/>
                </a:solidFill>
                <a:latin typeface="Arial"/>
                <a:ea typeface="Arial"/>
                <a:cs typeface="Arial"/>
                <a:sym typeface="Arial"/>
              </a:rPr>
              <a:t> los </a:t>
            </a:r>
            <a:r>
              <a:rPr lang="en-US" sz="1200" b="0" i="0" u="none" strike="noStrike" cap="none" dirty="0" err="1">
                <a:solidFill>
                  <a:schemeClr val="dk1"/>
                </a:solidFill>
                <a:latin typeface="Arial"/>
                <a:ea typeface="Arial"/>
                <a:cs typeface="Arial"/>
                <a:sym typeface="Arial"/>
              </a:rPr>
              <a:t>primeros</a:t>
            </a:r>
            <a:r>
              <a:rPr lang="en-US" sz="1200" b="0" i="0" u="none" strike="noStrike" cap="none" dirty="0">
                <a:solidFill>
                  <a:schemeClr val="dk1"/>
                </a:solidFill>
                <a:latin typeface="Arial"/>
                <a:ea typeface="Arial"/>
                <a:cs typeface="Arial"/>
                <a:sym typeface="Arial"/>
              </a:rPr>
              <a:t> 4 </a:t>
            </a:r>
            <a:r>
              <a:rPr lang="en-US" sz="1200" b="0" i="0" u="none" strike="noStrike" cap="none" dirty="0" err="1">
                <a:solidFill>
                  <a:schemeClr val="dk1"/>
                </a:solidFill>
                <a:latin typeface="Arial"/>
                <a:ea typeface="Arial"/>
                <a:cs typeface="Arial"/>
                <a:sym typeface="Arial"/>
              </a:rPr>
              <a:t>ensayos</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en</a:t>
            </a:r>
            <a:r>
              <a:rPr lang="en-US" sz="1200" b="0" i="0" u="none" strike="noStrike" cap="none" dirty="0">
                <a:solidFill>
                  <a:schemeClr val="dk1"/>
                </a:solidFill>
                <a:latin typeface="Arial"/>
                <a:ea typeface="Arial"/>
                <a:cs typeface="Arial"/>
                <a:sym typeface="Arial"/>
              </a:rPr>
              <a:t> la </a:t>
            </a:r>
            <a:r>
              <a:rPr lang="en-US" sz="1200" b="0" i="0" u="none" strike="noStrike" cap="none" dirty="0" err="1">
                <a:solidFill>
                  <a:schemeClr val="dk1"/>
                </a:solidFill>
                <a:latin typeface="Arial"/>
                <a:ea typeface="Arial"/>
                <a:cs typeface="Arial"/>
                <a:sym typeface="Arial"/>
              </a:rPr>
              <a:t>carpeta</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titulada</a:t>
            </a:r>
            <a:r>
              <a:rPr lang="en-US" sz="1200" b="0" i="0" u="none" strike="noStrike" cap="none" dirty="0">
                <a:solidFill>
                  <a:schemeClr val="dk1"/>
                </a:solidFill>
                <a:latin typeface="Arial"/>
                <a:ea typeface="Arial"/>
                <a:cs typeface="Arial"/>
                <a:sym typeface="Arial"/>
              </a:rPr>
              <a:t> Essays y </a:t>
            </a:r>
            <a:r>
              <a:rPr lang="en-US" sz="1200" b="0" i="0" u="none" strike="noStrike" cap="none" dirty="0" err="1">
                <a:solidFill>
                  <a:schemeClr val="dk1"/>
                </a:solidFill>
                <a:latin typeface="Arial"/>
                <a:ea typeface="Arial"/>
                <a:cs typeface="Arial"/>
                <a:sym typeface="Arial"/>
              </a:rPr>
              <a:t>luego</a:t>
            </a:r>
            <a:r>
              <a:rPr lang="en-US" sz="1200" b="0" i="0" u="none" strike="noStrike" cap="none" dirty="0">
                <a:solidFill>
                  <a:schemeClr val="dk1"/>
                </a:solidFill>
                <a:latin typeface="Arial"/>
                <a:ea typeface="Arial"/>
                <a:cs typeface="Arial"/>
                <a:sym typeface="Arial"/>
              </a:rPr>
              <a:t> </a:t>
            </a:r>
            <a:r>
              <a:rPr lang="en-US" sz="1200" b="0" i="0" u="none" strike="noStrike" cap="none" dirty="0" err="1">
                <a:solidFill>
                  <a:schemeClr val="dk1"/>
                </a:solidFill>
                <a:latin typeface="Arial"/>
                <a:ea typeface="Arial"/>
                <a:cs typeface="Arial"/>
                <a:sym typeface="Arial"/>
              </a:rPr>
              <a:t>leemos</a:t>
            </a:r>
            <a:r>
              <a:rPr lang="en-US" sz="1200" b="0" i="0" u="none" strike="noStrike" cap="none" dirty="0">
                <a:solidFill>
                  <a:schemeClr val="dk1"/>
                </a:solidFill>
                <a:latin typeface="Arial"/>
                <a:ea typeface="Arial"/>
                <a:cs typeface="Arial"/>
                <a:sym typeface="Arial"/>
              </a:rPr>
              <a:t> el 5to.  </a:t>
            </a:r>
          </a:p>
        </p:txBody>
      </p:sp>
    </p:spTree>
    <p:extLst>
      <p:ext uri="{BB962C8B-B14F-4D97-AF65-F5344CB8AC3E}">
        <p14:creationId xmlns:p14="http://schemas.microsoft.com/office/powerpoint/2010/main" val="223272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800600" cy="3600450"/>
          </a:xfrm>
        </p:spPr>
      </p:sp>
      <p:sp>
        <p:nvSpPr>
          <p:cNvPr id="3" name="Notes Placeholder 2"/>
          <p:cNvSpPr>
            <a:spLocks noGrp="1"/>
          </p:cNvSpPr>
          <p:nvPr>
            <p:ph type="body" idx="1"/>
          </p:nvPr>
        </p:nvSpPr>
        <p:spPr/>
        <p:txBody>
          <a:bodyPr/>
          <a:lstStyle/>
          <a:p>
            <a:r>
              <a:rPr lang="en-US" dirty="0"/>
              <a:t>Patti</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400" b="0" i="0" u="none" strike="noStrike" cap="none" smtClean="0">
                <a:solidFill>
                  <a:schemeClr val="dk1"/>
                </a:solidFill>
                <a:latin typeface="Arial"/>
                <a:ea typeface="Arial"/>
                <a:cs typeface="Arial"/>
                <a:sym typeface="Arial"/>
              </a:rPr>
              <a:t>9</a:t>
            </a:fld>
            <a:endParaRPr lang="en-US"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243286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2.png"/><Relationship Id="rId7" Type="http://schemas.openxmlformats.org/officeDocument/2006/relationships/image" Target="../media/image6.jp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9.png"/><Relationship Id="rId10" Type="http://schemas.openxmlformats.org/officeDocument/2006/relationships/image" Target="../media/image13.jpg"/><Relationship Id="rId4" Type="http://schemas.openxmlformats.org/officeDocument/2006/relationships/image" Target="../media/image4.png"/><Relationship Id="rId9"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png"/><Relationship Id="rId7" Type="http://schemas.openxmlformats.org/officeDocument/2006/relationships/image" Target="../media/image6.jp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jpg"/><Relationship Id="rId5" Type="http://schemas.openxmlformats.org/officeDocument/2006/relationships/image" Target="../media/image9.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7"/>
        <p:cNvGrpSpPr/>
        <p:nvPr/>
      </p:nvGrpSpPr>
      <p:grpSpPr>
        <a:xfrm>
          <a:off x="0" y="0"/>
          <a:ext cx="0" cy="0"/>
          <a:chOff x="0" y="0"/>
          <a:chExt cx="0" cy="0"/>
        </a:xfrm>
      </p:grpSpPr>
      <p:grpSp>
        <p:nvGrpSpPr>
          <p:cNvPr id="38" name="Shape 38"/>
          <p:cNvGrpSpPr/>
          <p:nvPr/>
        </p:nvGrpSpPr>
        <p:grpSpPr>
          <a:xfrm>
            <a:off x="-1587" y="0"/>
            <a:ext cx="9145587" cy="6858000"/>
            <a:chOff x="0" y="0"/>
            <a:chExt cx="5760" cy="4320"/>
          </a:xfrm>
        </p:grpSpPr>
        <p:pic>
          <p:nvPicPr>
            <p:cNvPr id="39" name="Shape 39" descr="untitled"/>
            <p:cNvPicPr preferRelativeResize="0"/>
            <p:nvPr/>
          </p:nvPicPr>
          <p:blipFill rotWithShape="1">
            <a:blip r:embed="rId2">
              <a:alphaModFix/>
            </a:blip>
            <a:srcRect l="57142"/>
            <a:stretch/>
          </p:blipFill>
          <p:spPr>
            <a:xfrm rot="10800000">
              <a:off x="4991" y="0"/>
              <a:ext cx="767" cy="4320"/>
            </a:xfrm>
            <a:prstGeom prst="rect">
              <a:avLst/>
            </a:prstGeom>
            <a:noFill/>
            <a:ln>
              <a:noFill/>
            </a:ln>
          </p:spPr>
        </p:pic>
        <p:pic>
          <p:nvPicPr>
            <p:cNvPr id="40" name="Shape 40"/>
            <p:cNvPicPr preferRelativeResize="0"/>
            <p:nvPr/>
          </p:nvPicPr>
          <p:blipFill rotWithShape="1">
            <a:blip r:embed="rId3">
              <a:alphaModFix/>
            </a:blip>
            <a:srcRect/>
            <a:stretch/>
          </p:blipFill>
          <p:spPr>
            <a:xfrm rot="10800000">
              <a:off x="3311" y="0"/>
              <a:ext cx="1680" cy="4320"/>
            </a:xfrm>
            <a:prstGeom prst="rect">
              <a:avLst/>
            </a:prstGeom>
            <a:noFill/>
            <a:ln>
              <a:noFill/>
            </a:ln>
          </p:spPr>
        </p:pic>
        <p:pic>
          <p:nvPicPr>
            <p:cNvPr id="41" name="Shape 41" descr="untitled"/>
            <p:cNvPicPr preferRelativeResize="0"/>
            <p:nvPr/>
          </p:nvPicPr>
          <p:blipFill rotWithShape="1">
            <a:blip r:embed="rId2">
              <a:alphaModFix/>
            </a:blip>
            <a:srcRect/>
            <a:stretch/>
          </p:blipFill>
          <p:spPr>
            <a:xfrm rot="10800000">
              <a:off x="1678" y="0"/>
              <a:ext cx="1680" cy="4320"/>
            </a:xfrm>
            <a:prstGeom prst="rect">
              <a:avLst/>
            </a:prstGeom>
            <a:noFill/>
            <a:ln>
              <a:noFill/>
            </a:ln>
          </p:spPr>
        </p:pic>
        <p:pic>
          <p:nvPicPr>
            <p:cNvPr id="42" name="Shape 42"/>
            <p:cNvPicPr preferRelativeResize="0"/>
            <p:nvPr/>
          </p:nvPicPr>
          <p:blipFill rotWithShape="1">
            <a:blip r:embed="rId3">
              <a:alphaModFix/>
            </a:blip>
            <a:srcRect/>
            <a:stretch/>
          </p:blipFill>
          <p:spPr>
            <a:xfrm rot="10800000">
              <a:off x="0" y="0"/>
              <a:ext cx="1680" cy="4320"/>
            </a:xfrm>
            <a:prstGeom prst="rect">
              <a:avLst/>
            </a:prstGeom>
            <a:noFill/>
            <a:ln>
              <a:noFill/>
            </a:ln>
          </p:spPr>
        </p:pic>
      </p:grpSp>
      <p:pic>
        <p:nvPicPr>
          <p:cNvPr id="43" name="Shape 43"/>
          <p:cNvPicPr preferRelativeResize="0"/>
          <p:nvPr/>
        </p:nvPicPr>
        <p:blipFill rotWithShape="1">
          <a:blip r:embed="rId4">
            <a:alphaModFix/>
          </a:blip>
          <a:srcRect/>
          <a:stretch/>
        </p:blipFill>
        <p:spPr>
          <a:xfrm>
            <a:off x="0" y="6019800"/>
            <a:ext cx="9144000" cy="838199"/>
          </a:xfrm>
          <a:prstGeom prst="rect">
            <a:avLst/>
          </a:prstGeom>
          <a:noFill/>
          <a:ln>
            <a:noFill/>
          </a:ln>
        </p:spPr>
      </p:pic>
      <p:sp>
        <p:nvSpPr>
          <p:cNvPr id="44" name="Shape 44"/>
          <p:cNvSpPr/>
          <p:nvPr/>
        </p:nvSpPr>
        <p:spPr>
          <a:xfrm>
            <a:off x="76200" y="6140450"/>
            <a:ext cx="714374" cy="685799"/>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nvGrpSpPr>
          <p:cNvPr id="45" name="Shape 45"/>
          <p:cNvGrpSpPr/>
          <p:nvPr/>
        </p:nvGrpSpPr>
        <p:grpSpPr>
          <a:xfrm>
            <a:off x="8000999" y="5943600"/>
            <a:ext cx="1142999" cy="914400"/>
            <a:chOff x="5186" y="3827"/>
            <a:chExt cx="524" cy="439"/>
          </a:xfrm>
        </p:grpSpPr>
        <p:sp>
          <p:nvSpPr>
            <p:cNvPr id="46" name="Shape 46"/>
            <p:cNvSpPr/>
            <p:nvPr/>
          </p:nvSpPr>
          <p:spPr>
            <a:xfrm>
              <a:off x="5202" y="3858"/>
              <a:ext cx="485" cy="408"/>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47" name="Shape 47" descr="GRF_logo2"/>
            <p:cNvPicPr preferRelativeResize="0"/>
            <p:nvPr/>
          </p:nvPicPr>
          <p:blipFill rotWithShape="1">
            <a:blip r:embed="rId5">
              <a:alphaModFix/>
            </a:blip>
            <a:srcRect/>
            <a:stretch/>
          </p:blipFill>
          <p:spPr>
            <a:xfrm>
              <a:off x="5186" y="3827"/>
              <a:ext cx="524" cy="438"/>
            </a:xfrm>
            <a:prstGeom prst="rect">
              <a:avLst/>
            </a:prstGeom>
            <a:noFill/>
            <a:ln>
              <a:noFill/>
            </a:ln>
          </p:spPr>
        </p:pic>
      </p:grpSp>
      <p:cxnSp>
        <p:nvCxnSpPr>
          <p:cNvPr id="48" name="Shape 48"/>
          <p:cNvCxnSpPr/>
          <p:nvPr/>
        </p:nvCxnSpPr>
        <p:spPr>
          <a:xfrm>
            <a:off x="0" y="6019800"/>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49" name="Shape 49"/>
          <p:cNvGrpSpPr/>
          <p:nvPr/>
        </p:nvGrpSpPr>
        <p:grpSpPr>
          <a:xfrm>
            <a:off x="0" y="0"/>
            <a:ext cx="9143999" cy="1295400"/>
            <a:chOff x="0" y="0"/>
            <a:chExt cx="5759" cy="816"/>
          </a:xfrm>
        </p:grpSpPr>
        <p:pic>
          <p:nvPicPr>
            <p:cNvPr id="50" name="Shape 50" descr="untitled"/>
            <p:cNvPicPr preferRelativeResize="0"/>
            <p:nvPr/>
          </p:nvPicPr>
          <p:blipFill rotWithShape="1">
            <a:blip r:embed="rId6">
              <a:alphaModFix/>
            </a:blip>
            <a:srcRect/>
            <a:stretch/>
          </p:blipFill>
          <p:spPr>
            <a:xfrm>
              <a:off x="4079" y="0"/>
              <a:ext cx="1152" cy="816"/>
            </a:xfrm>
            <a:prstGeom prst="rect">
              <a:avLst/>
            </a:prstGeom>
            <a:noFill/>
            <a:ln>
              <a:noFill/>
            </a:ln>
          </p:spPr>
        </p:pic>
        <p:pic>
          <p:nvPicPr>
            <p:cNvPr id="51" name="Shape 51" descr="untitled1"/>
            <p:cNvPicPr preferRelativeResize="0"/>
            <p:nvPr/>
          </p:nvPicPr>
          <p:blipFill rotWithShape="1">
            <a:blip r:embed="rId7">
              <a:alphaModFix/>
            </a:blip>
            <a:srcRect/>
            <a:stretch/>
          </p:blipFill>
          <p:spPr>
            <a:xfrm>
              <a:off x="2910" y="0"/>
              <a:ext cx="1170" cy="816"/>
            </a:xfrm>
            <a:prstGeom prst="rect">
              <a:avLst/>
            </a:prstGeom>
            <a:noFill/>
            <a:ln>
              <a:noFill/>
            </a:ln>
          </p:spPr>
        </p:pic>
        <p:pic>
          <p:nvPicPr>
            <p:cNvPr id="52" name="Shape 52" descr="untitled"/>
            <p:cNvPicPr preferRelativeResize="0"/>
            <p:nvPr/>
          </p:nvPicPr>
          <p:blipFill rotWithShape="1">
            <a:blip r:embed="rId6">
              <a:alphaModFix/>
            </a:blip>
            <a:srcRect/>
            <a:stretch/>
          </p:blipFill>
          <p:spPr>
            <a:xfrm>
              <a:off x="1710" y="0"/>
              <a:ext cx="1218" cy="816"/>
            </a:xfrm>
            <a:prstGeom prst="rect">
              <a:avLst/>
            </a:prstGeom>
            <a:noFill/>
            <a:ln>
              <a:noFill/>
            </a:ln>
          </p:spPr>
        </p:pic>
        <p:pic>
          <p:nvPicPr>
            <p:cNvPr id="53" name="Shape 53" descr="untitled1"/>
            <p:cNvPicPr preferRelativeResize="0"/>
            <p:nvPr/>
          </p:nvPicPr>
          <p:blipFill rotWithShape="1">
            <a:blip r:embed="rId7">
              <a:alphaModFix/>
            </a:blip>
            <a:srcRect/>
            <a:stretch/>
          </p:blipFill>
          <p:spPr>
            <a:xfrm>
              <a:off x="528" y="0"/>
              <a:ext cx="1199" cy="816"/>
            </a:xfrm>
            <a:prstGeom prst="rect">
              <a:avLst/>
            </a:prstGeom>
            <a:noFill/>
            <a:ln>
              <a:noFill/>
            </a:ln>
          </p:spPr>
        </p:pic>
        <p:pic>
          <p:nvPicPr>
            <p:cNvPr id="54" name="Shape 54" descr="untitled1"/>
            <p:cNvPicPr preferRelativeResize="0"/>
            <p:nvPr/>
          </p:nvPicPr>
          <p:blipFill rotWithShape="1">
            <a:blip r:embed="rId8">
              <a:alphaModFix/>
            </a:blip>
            <a:srcRect/>
            <a:stretch/>
          </p:blipFill>
          <p:spPr>
            <a:xfrm>
              <a:off x="5231" y="0"/>
              <a:ext cx="528" cy="816"/>
            </a:xfrm>
            <a:prstGeom prst="rect">
              <a:avLst/>
            </a:prstGeom>
            <a:noFill/>
            <a:ln>
              <a:noFill/>
            </a:ln>
          </p:spPr>
        </p:pic>
        <p:pic>
          <p:nvPicPr>
            <p:cNvPr id="55" name="Shape 55" descr="untitled"/>
            <p:cNvPicPr preferRelativeResize="0"/>
            <p:nvPr/>
          </p:nvPicPr>
          <p:blipFill rotWithShape="1">
            <a:blip r:embed="rId9">
              <a:alphaModFix/>
            </a:blip>
            <a:srcRect/>
            <a:stretch/>
          </p:blipFill>
          <p:spPr>
            <a:xfrm>
              <a:off x="0" y="0"/>
              <a:ext cx="528" cy="816"/>
            </a:xfrm>
            <a:prstGeom prst="rect">
              <a:avLst/>
            </a:prstGeom>
            <a:noFill/>
            <a:ln>
              <a:noFill/>
            </a:ln>
          </p:spPr>
        </p:pic>
      </p:grpSp>
      <p:cxnSp>
        <p:nvCxnSpPr>
          <p:cNvPr id="56" name="Shape 56"/>
          <p:cNvCxnSpPr/>
          <p:nvPr/>
        </p:nvCxnSpPr>
        <p:spPr>
          <a:xfrm>
            <a:off x="0" y="1295400"/>
            <a:ext cx="9144000" cy="0"/>
          </a:xfrm>
          <a:prstGeom prst="straightConnector1">
            <a:avLst/>
          </a:prstGeom>
          <a:noFill/>
          <a:ln w="19050" cap="flat" cmpd="sng">
            <a:solidFill>
              <a:schemeClr val="dk1"/>
            </a:solidFill>
            <a:prstDash val="solid"/>
            <a:round/>
            <a:headEnd type="none" w="med" len="med"/>
            <a:tailEnd type="none" w="med" len="med"/>
          </a:ln>
        </p:spPr>
      </p:cxnSp>
      <p:pic>
        <p:nvPicPr>
          <p:cNvPr id="57" name="Shape 57" descr="nsflogo.jpg"/>
          <p:cNvPicPr preferRelativeResize="0"/>
          <p:nvPr/>
        </p:nvPicPr>
        <p:blipFill rotWithShape="1">
          <a:blip r:embed="rId10">
            <a:alphaModFix/>
          </a:blip>
          <a:srcRect/>
          <a:stretch/>
        </p:blipFill>
        <p:spPr>
          <a:xfrm>
            <a:off x="0" y="6019800"/>
            <a:ext cx="914400" cy="842963"/>
          </a:xfrm>
          <a:prstGeom prst="rect">
            <a:avLst/>
          </a:prstGeom>
          <a:noFill/>
          <a:ln>
            <a:noFill/>
          </a:ln>
        </p:spPr>
      </p:pic>
      <p:sp>
        <p:nvSpPr>
          <p:cNvPr id="58" name="Shape 58"/>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dk1"/>
              </a:buClr>
              <a:buFont typeface="Tahoma"/>
              <a:buNone/>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60" name="Shape 60"/>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9"/>
        <p:cNvGrpSpPr/>
        <p:nvPr/>
      </p:nvGrpSpPr>
      <p:grpSpPr>
        <a:xfrm>
          <a:off x="0" y="0"/>
          <a:ext cx="0" cy="0"/>
          <a:chOff x="0" y="0"/>
          <a:chExt cx="0" cy="0"/>
        </a:xfrm>
      </p:grpSpPr>
      <p:grpSp>
        <p:nvGrpSpPr>
          <p:cNvPr id="180" name="Shape 180"/>
          <p:cNvGrpSpPr/>
          <p:nvPr/>
        </p:nvGrpSpPr>
        <p:grpSpPr>
          <a:xfrm>
            <a:off x="-1587" y="0"/>
            <a:ext cx="9145587" cy="6858000"/>
            <a:chOff x="0" y="0"/>
            <a:chExt cx="5760" cy="4320"/>
          </a:xfrm>
        </p:grpSpPr>
        <p:pic>
          <p:nvPicPr>
            <p:cNvPr id="181" name="Shape 181" descr="untitled"/>
            <p:cNvPicPr preferRelativeResize="0"/>
            <p:nvPr/>
          </p:nvPicPr>
          <p:blipFill rotWithShape="1">
            <a:blip r:embed="rId2">
              <a:alphaModFix/>
            </a:blip>
            <a:srcRect l="57142"/>
            <a:stretch/>
          </p:blipFill>
          <p:spPr>
            <a:xfrm rot="10800000">
              <a:off x="4991" y="0"/>
              <a:ext cx="767" cy="4320"/>
            </a:xfrm>
            <a:prstGeom prst="rect">
              <a:avLst/>
            </a:prstGeom>
            <a:noFill/>
            <a:ln>
              <a:noFill/>
            </a:ln>
          </p:spPr>
        </p:pic>
        <p:pic>
          <p:nvPicPr>
            <p:cNvPr id="182" name="Shape 182"/>
            <p:cNvPicPr preferRelativeResize="0"/>
            <p:nvPr/>
          </p:nvPicPr>
          <p:blipFill rotWithShape="1">
            <a:blip r:embed="rId3">
              <a:alphaModFix/>
            </a:blip>
            <a:srcRect/>
            <a:stretch/>
          </p:blipFill>
          <p:spPr>
            <a:xfrm rot="10800000">
              <a:off x="3311" y="0"/>
              <a:ext cx="1680" cy="4320"/>
            </a:xfrm>
            <a:prstGeom prst="rect">
              <a:avLst/>
            </a:prstGeom>
            <a:noFill/>
            <a:ln>
              <a:noFill/>
            </a:ln>
          </p:spPr>
        </p:pic>
        <p:pic>
          <p:nvPicPr>
            <p:cNvPr id="183" name="Shape 183" descr="untitled"/>
            <p:cNvPicPr preferRelativeResize="0"/>
            <p:nvPr/>
          </p:nvPicPr>
          <p:blipFill rotWithShape="1">
            <a:blip r:embed="rId2">
              <a:alphaModFix/>
            </a:blip>
            <a:srcRect/>
            <a:stretch/>
          </p:blipFill>
          <p:spPr>
            <a:xfrm rot="10800000">
              <a:off x="1678" y="0"/>
              <a:ext cx="1680" cy="4320"/>
            </a:xfrm>
            <a:prstGeom prst="rect">
              <a:avLst/>
            </a:prstGeom>
            <a:noFill/>
            <a:ln>
              <a:noFill/>
            </a:ln>
          </p:spPr>
        </p:pic>
        <p:pic>
          <p:nvPicPr>
            <p:cNvPr id="184" name="Shape 184"/>
            <p:cNvPicPr preferRelativeResize="0"/>
            <p:nvPr/>
          </p:nvPicPr>
          <p:blipFill rotWithShape="1">
            <a:blip r:embed="rId3">
              <a:alphaModFix/>
            </a:blip>
            <a:srcRect/>
            <a:stretch/>
          </p:blipFill>
          <p:spPr>
            <a:xfrm rot="10800000">
              <a:off x="0" y="0"/>
              <a:ext cx="1680" cy="4320"/>
            </a:xfrm>
            <a:prstGeom prst="rect">
              <a:avLst/>
            </a:prstGeom>
            <a:noFill/>
            <a:ln>
              <a:noFill/>
            </a:ln>
          </p:spPr>
        </p:pic>
      </p:grpSp>
      <p:sp>
        <p:nvSpPr>
          <p:cNvPr id="185" name="Shape 18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6" name="Shape 18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87" name="Shape 18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88" name="Shape 18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pic>
        <p:nvPicPr>
          <p:cNvPr id="189" name="Shape 189"/>
          <p:cNvPicPr preferRelativeResize="0"/>
          <p:nvPr/>
        </p:nvPicPr>
        <p:blipFill rotWithShape="1">
          <a:blip r:embed="rId4">
            <a:alphaModFix/>
          </a:blip>
          <a:srcRect/>
          <a:stretch/>
        </p:blipFill>
        <p:spPr>
          <a:xfrm>
            <a:off x="0" y="6019800"/>
            <a:ext cx="9144000" cy="838199"/>
          </a:xfrm>
          <a:prstGeom prst="rect">
            <a:avLst/>
          </a:prstGeom>
          <a:noFill/>
          <a:ln>
            <a:noFill/>
          </a:ln>
        </p:spPr>
      </p:pic>
      <p:sp>
        <p:nvSpPr>
          <p:cNvPr id="190" name="Shape 190"/>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91" name="Shape 191"/>
          <p:cNvSpPr/>
          <p:nvPr/>
        </p:nvSpPr>
        <p:spPr>
          <a:xfrm>
            <a:off x="76200" y="6140450"/>
            <a:ext cx="714374" cy="685799"/>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92" name="Shape 192"/>
          <p:cNvGrpSpPr/>
          <p:nvPr/>
        </p:nvGrpSpPr>
        <p:grpSpPr>
          <a:xfrm>
            <a:off x="8229600" y="6105525"/>
            <a:ext cx="809624" cy="676275"/>
            <a:chOff x="5202" y="3840"/>
            <a:chExt cx="509" cy="426"/>
          </a:xfrm>
        </p:grpSpPr>
        <p:sp>
          <p:nvSpPr>
            <p:cNvPr id="193" name="Shape 193"/>
            <p:cNvSpPr/>
            <p:nvPr/>
          </p:nvSpPr>
          <p:spPr>
            <a:xfrm>
              <a:off x="5202" y="3858"/>
              <a:ext cx="485" cy="408"/>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pic>
          <p:nvPicPr>
            <p:cNvPr id="194" name="Shape 194" descr="GRF_logo2"/>
            <p:cNvPicPr preferRelativeResize="0"/>
            <p:nvPr/>
          </p:nvPicPr>
          <p:blipFill rotWithShape="1">
            <a:blip r:embed="rId5">
              <a:alphaModFix/>
            </a:blip>
            <a:srcRect/>
            <a:stretch/>
          </p:blipFill>
          <p:spPr>
            <a:xfrm>
              <a:off x="5231" y="3840"/>
              <a:ext cx="479" cy="400"/>
            </a:xfrm>
            <a:prstGeom prst="rect">
              <a:avLst/>
            </a:prstGeom>
            <a:noFill/>
            <a:ln>
              <a:noFill/>
            </a:ln>
          </p:spPr>
        </p:pic>
      </p:grpSp>
      <p:cxnSp>
        <p:nvCxnSpPr>
          <p:cNvPr id="195" name="Shape 195"/>
          <p:cNvCxnSpPr/>
          <p:nvPr/>
        </p:nvCxnSpPr>
        <p:spPr>
          <a:xfrm>
            <a:off x="0" y="6019800"/>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196" name="Shape 196"/>
          <p:cNvGrpSpPr/>
          <p:nvPr/>
        </p:nvGrpSpPr>
        <p:grpSpPr>
          <a:xfrm>
            <a:off x="0" y="0"/>
            <a:ext cx="9143999" cy="1295400"/>
            <a:chOff x="0" y="0"/>
            <a:chExt cx="5759" cy="816"/>
          </a:xfrm>
        </p:grpSpPr>
        <p:pic>
          <p:nvPicPr>
            <p:cNvPr id="197" name="Shape 197" descr="untitled"/>
            <p:cNvPicPr preferRelativeResize="0"/>
            <p:nvPr/>
          </p:nvPicPr>
          <p:blipFill rotWithShape="1">
            <a:blip r:embed="rId6">
              <a:alphaModFix/>
            </a:blip>
            <a:srcRect/>
            <a:stretch/>
          </p:blipFill>
          <p:spPr>
            <a:xfrm>
              <a:off x="4079" y="0"/>
              <a:ext cx="1152" cy="816"/>
            </a:xfrm>
            <a:prstGeom prst="rect">
              <a:avLst/>
            </a:prstGeom>
            <a:noFill/>
            <a:ln>
              <a:noFill/>
            </a:ln>
          </p:spPr>
        </p:pic>
        <p:pic>
          <p:nvPicPr>
            <p:cNvPr id="198" name="Shape 198" descr="untitled1"/>
            <p:cNvPicPr preferRelativeResize="0"/>
            <p:nvPr/>
          </p:nvPicPr>
          <p:blipFill rotWithShape="1">
            <a:blip r:embed="rId7">
              <a:alphaModFix/>
            </a:blip>
            <a:srcRect/>
            <a:stretch/>
          </p:blipFill>
          <p:spPr>
            <a:xfrm>
              <a:off x="2910" y="0"/>
              <a:ext cx="1170" cy="816"/>
            </a:xfrm>
            <a:prstGeom prst="rect">
              <a:avLst/>
            </a:prstGeom>
            <a:noFill/>
            <a:ln>
              <a:noFill/>
            </a:ln>
          </p:spPr>
        </p:pic>
        <p:pic>
          <p:nvPicPr>
            <p:cNvPr id="199" name="Shape 199" descr="untitled"/>
            <p:cNvPicPr preferRelativeResize="0"/>
            <p:nvPr/>
          </p:nvPicPr>
          <p:blipFill rotWithShape="1">
            <a:blip r:embed="rId6">
              <a:alphaModFix/>
            </a:blip>
            <a:srcRect/>
            <a:stretch/>
          </p:blipFill>
          <p:spPr>
            <a:xfrm>
              <a:off x="1710" y="0"/>
              <a:ext cx="1218" cy="816"/>
            </a:xfrm>
            <a:prstGeom prst="rect">
              <a:avLst/>
            </a:prstGeom>
            <a:noFill/>
            <a:ln>
              <a:noFill/>
            </a:ln>
          </p:spPr>
        </p:pic>
        <p:pic>
          <p:nvPicPr>
            <p:cNvPr id="200" name="Shape 200" descr="untitled1"/>
            <p:cNvPicPr preferRelativeResize="0"/>
            <p:nvPr/>
          </p:nvPicPr>
          <p:blipFill rotWithShape="1">
            <a:blip r:embed="rId7">
              <a:alphaModFix/>
            </a:blip>
            <a:srcRect/>
            <a:stretch/>
          </p:blipFill>
          <p:spPr>
            <a:xfrm>
              <a:off x="528" y="0"/>
              <a:ext cx="1199" cy="816"/>
            </a:xfrm>
            <a:prstGeom prst="rect">
              <a:avLst/>
            </a:prstGeom>
            <a:noFill/>
            <a:ln>
              <a:noFill/>
            </a:ln>
          </p:spPr>
        </p:pic>
        <p:pic>
          <p:nvPicPr>
            <p:cNvPr id="201" name="Shape 201" descr="untitled1"/>
            <p:cNvPicPr preferRelativeResize="0"/>
            <p:nvPr/>
          </p:nvPicPr>
          <p:blipFill rotWithShape="1">
            <a:blip r:embed="rId7">
              <a:alphaModFix/>
            </a:blip>
            <a:srcRect r="54872"/>
            <a:stretch/>
          </p:blipFill>
          <p:spPr>
            <a:xfrm>
              <a:off x="5231" y="0"/>
              <a:ext cx="528" cy="816"/>
            </a:xfrm>
            <a:prstGeom prst="rect">
              <a:avLst/>
            </a:prstGeom>
            <a:noFill/>
            <a:ln>
              <a:noFill/>
            </a:ln>
          </p:spPr>
        </p:pic>
        <p:pic>
          <p:nvPicPr>
            <p:cNvPr id="202" name="Shape 202" descr="untitled"/>
            <p:cNvPicPr preferRelativeResize="0"/>
            <p:nvPr/>
          </p:nvPicPr>
          <p:blipFill rotWithShape="1">
            <a:blip r:embed="rId6">
              <a:alphaModFix/>
            </a:blip>
            <a:srcRect l="56650"/>
            <a:stretch/>
          </p:blipFill>
          <p:spPr>
            <a:xfrm>
              <a:off x="0" y="0"/>
              <a:ext cx="528" cy="816"/>
            </a:xfrm>
            <a:prstGeom prst="rect">
              <a:avLst/>
            </a:prstGeom>
            <a:noFill/>
            <a:ln>
              <a:noFill/>
            </a:ln>
          </p:spPr>
        </p:pic>
      </p:grpSp>
      <p:cxnSp>
        <p:nvCxnSpPr>
          <p:cNvPr id="203" name="Shape 203"/>
          <p:cNvCxnSpPr/>
          <p:nvPr/>
        </p:nvCxnSpPr>
        <p:spPr>
          <a:xfrm>
            <a:off x="0" y="1295400"/>
            <a:ext cx="9144000" cy="0"/>
          </a:xfrm>
          <a:prstGeom prst="straightConnector1">
            <a:avLst/>
          </a:prstGeom>
          <a:noFill/>
          <a:ln w="19050" cap="flat" cmpd="sng">
            <a:solidFill>
              <a:schemeClr val="dk1"/>
            </a:solidFill>
            <a:prstDash val="solid"/>
            <a:round/>
            <a:headEnd type="none" w="med" len="med"/>
            <a:tailEnd type="none" w="med" len="med"/>
          </a:ln>
        </p:spPr>
      </p:cxnSp>
      <p:pic>
        <p:nvPicPr>
          <p:cNvPr id="204" name="Shape 204" descr="untitled"/>
          <p:cNvPicPr preferRelativeResize="0"/>
          <p:nvPr/>
        </p:nvPicPr>
        <p:blipFill rotWithShape="1">
          <a:blip r:embed="rId8">
            <a:alphaModFix/>
          </a:blip>
          <a:srcRect/>
          <a:stretch/>
        </p:blipFill>
        <p:spPr>
          <a:xfrm>
            <a:off x="123825" y="6099175"/>
            <a:ext cx="731838" cy="682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07" name="Shape 207"/>
          <p:cNvSpPr txBox="1">
            <a:spLocks noGrp="1"/>
          </p:cNvSpPr>
          <p:nvPr>
            <p:ph type="body" idx="1"/>
          </p:nvPr>
        </p:nvSpPr>
        <p:spPr>
          <a:xfrm>
            <a:off x="457200" y="1600200"/>
            <a:ext cx="8229600"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8" name="Shape 20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09" name="Shape 20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10" name="Shape 21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13" name="Shape 21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214" name="Shape 214"/>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15" name="Shape 215"/>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16" name="Shape 216"/>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19" name="Shape 219"/>
          <p:cNvSpPr txBox="1">
            <a:spLocks noGrp="1"/>
          </p:cNvSpPr>
          <p:nvPr>
            <p:ph type="body" idx="1"/>
          </p:nvPr>
        </p:nvSpPr>
        <p:spPr>
          <a:xfrm>
            <a:off x="457200" y="1600200"/>
            <a:ext cx="4038599" cy="4267199"/>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0" name="Shape 220"/>
          <p:cNvSpPr txBox="1">
            <a:spLocks noGrp="1"/>
          </p:cNvSpPr>
          <p:nvPr>
            <p:ph type="body" idx="2"/>
          </p:nvPr>
        </p:nvSpPr>
        <p:spPr>
          <a:xfrm>
            <a:off x="4648200" y="1600200"/>
            <a:ext cx="4038599" cy="4267199"/>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1" name="Shape 22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22" name="Shape 22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23" name="Shape 22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26" name="Shape 22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227" name="Shape 22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28" name="Shape 22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229" name="Shape 22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0" name="Shape 230"/>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1" name="Shape 231"/>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2" name="Shape 232"/>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35" name="Shape 23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6" name="Shape 23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7" name="Shape 23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38"/>
        <p:cNvGrpSpPr/>
        <p:nvPr/>
      </p:nvGrpSpPr>
      <p:grpSpPr>
        <a:xfrm>
          <a:off x="0" y="0"/>
          <a:ext cx="0" cy="0"/>
          <a:chOff x="0" y="0"/>
          <a:chExt cx="0" cy="0"/>
        </a:xfrm>
      </p:grpSpPr>
      <p:sp>
        <p:nvSpPr>
          <p:cNvPr id="239" name="Shape 23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40" name="Shape 24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41" name="Shape 24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44" name="Shape 244"/>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5" name="Shape 24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246" name="Shape 24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47" name="Shape 24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48" name="Shape 24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51" name="Shape 251"/>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252" name="Shape 25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253" name="Shape 25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54" name="Shape 25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55" name="Shape 25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58" name="Shape 258"/>
          <p:cNvSpPr txBox="1">
            <a:spLocks noGrp="1"/>
          </p:cNvSpPr>
          <p:nvPr>
            <p:ph type="body" idx="1"/>
          </p:nvPr>
        </p:nvSpPr>
        <p:spPr>
          <a:xfrm rot="5400000">
            <a:off x="2438399" y="-381000"/>
            <a:ext cx="4267199"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9" name="Shape 25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60" name="Shape 26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61" name="Shape 26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65" name="Shape 65"/>
          <p:cNvSpPr txBox="1">
            <a:spLocks noGrp="1"/>
          </p:cNvSpPr>
          <p:nvPr>
            <p:ph type="body" idx="1"/>
          </p:nvPr>
        </p:nvSpPr>
        <p:spPr>
          <a:xfrm>
            <a:off x="457200" y="1600200"/>
            <a:ext cx="8229600"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rot="5400000">
            <a:off x="4829174" y="1933575"/>
            <a:ext cx="5791200" cy="207644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64" name="Shape 264"/>
          <p:cNvSpPr txBox="1">
            <a:spLocks noGrp="1"/>
          </p:cNvSpPr>
          <p:nvPr>
            <p:ph type="body" idx="1"/>
          </p:nvPr>
        </p:nvSpPr>
        <p:spPr>
          <a:xfrm rot="5400000">
            <a:off x="600074" y="-66675"/>
            <a:ext cx="5791200" cy="607695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5" name="Shape 26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66" name="Shape 26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67" name="Shape 26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70" name="Shape 270"/>
          <p:cNvSpPr txBox="1">
            <a:spLocks noGrp="1"/>
          </p:cNvSpPr>
          <p:nvPr>
            <p:ph type="body" idx="1"/>
          </p:nvPr>
        </p:nvSpPr>
        <p:spPr>
          <a:xfrm>
            <a:off x="457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1" name="Shape 271"/>
          <p:cNvSpPr txBox="1">
            <a:spLocks noGrp="1"/>
          </p:cNvSpPr>
          <p:nvPr>
            <p:ph type="body" idx="2"/>
          </p:nvPr>
        </p:nvSpPr>
        <p:spPr>
          <a:xfrm>
            <a:off x="4648200" y="1600200"/>
            <a:ext cx="4038599" cy="20574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2" name="Shape 272"/>
          <p:cNvSpPr txBox="1">
            <a:spLocks noGrp="1"/>
          </p:cNvSpPr>
          <p:nvPr>
            <p:ph type="body" idx="3"/>
          </p:nvPr>
        </p:nvSpPr>
        <p:spPr>
          <a:xfrm>
            <a:off x="4648200" y="3810000"/>
            <a:ext cx="4038599" cy="20574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3" name="Shape 27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4" name="Shape 27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5" name="Shape 27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78" name="Shape 278"/>
          <p:cNvSpPr txBox="1">
            <a:spLocks noGrp="1"/>
          </p:cNvSpPr>
          <p:nvPr>
            <p:ph type="body" idx="1"/>
          </p:nvPr>
        </p:nvSpPr>
        <p:spPr>
          <a:xfrm>
            <a:off x="457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9" name="Shape 279"/>
          <p:cNvSpPr txBox="1">
            <a:spLocks noGrp="1"/>
          </p:cNvSpPr>
          <p:nvPr>
            <p:ph type="body" idx="2"/>
          </p:nvPr>
        </p:nvSpPr>
        <p:spPr>
          <a:xfrm>
            <a:off x="4648200" y="1600200"/>
            <a:ext cx="4038599" cy="20574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0" name="Shape 280"/>
          <p:cNvSpPr txBox="1">
            <a:spLocks noGrp="1"/>
          </p:cNvSpPr>
          <p:nvPr>
            <p:ph type="body" idx="3"/>
          </p:nvPr>
        </p:nvSpPr>
        <p:spPr>
          <a:xfrm>
            <a:off x="4648200" y="3810000"/>
            <a:ext cx="4038599" cy="20574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1" name="Shape 281"/>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2" name="Shape 282"/>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3" name="Shape 283"/>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457200" y="76200"/>
            <a:ext cx="8305799" cy="57912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6" name="Shape 28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7" name="Shape 28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8" name="Shape 28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291" name="Shape 291"/>
          <p:cNvSpPr txBox="1">
            <a:spLocks noGrp="1"/>
          </p:cNvSpPr>
          <p:nvPr>
            <p:ph type="body" idx="1"/>
          </p:nvPr>
        </p:nvSpPr>
        <p:spPr>
          <a:xfrm>
            <a:off x="457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2" name="Shape 292"/>
          <p:cNvSpPr txBox="1">
            <a:spLocks noGrp="1"/>
          </p:cNvSpPr>
          <p:nvPr>
            <p:ph type="body" idx="2"/>
          </p:nvPr>
        </p:nvSpPr>
        <p:spPr>
          <a:xfrm>
            <a:off x="4648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3" name="Shape 293"/>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4" name="Shape 294"/>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5" name="Shape 295"/>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457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body" idx="2"/>
          </p:nvPr>
        </p:nvSpPr>
        <p:spPr>
          <a:xfrm>
            <a:off x="4648200" y="1600200"/>
            <a:ext cx="4038599"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76" name="Shape 7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13" name="Shape 11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Tahoma"/>
              <a:buNone/>
              <a:defRPr sz="2400" b="1" i="0" u="none" strike="noStrike" cap="none">
                <a:solidFill>
                  <a:schemeClr val="dk1"/>
                </a:solidFill>
                <a:latin typeface="Tahoma"/>
                <a:ea typeface="Tahoma"/>
                <a:cs typeface="Tahoma"/>
                <a:sym typeface="Tahoma"/>
              </a:defRPr>
            </a:lvl1pPr>
            <a:lvl2pPr marL="457200" marR="0" lvl="1" indent="0" algn="l" rtl="0">
              <a:spcBef>
                <a:spcPts val="400"/>
              </a:spcBef>
              <a:spcAft>
                <a:spcPts val="0"/>
              </a:spcAft>
              <a:buClr>
                <a:schemeClr val="dk1"/>
              </a:buClr>
              <a:buFont typeface="Tahoma"/>
              <a:buNone/>
              <a:defRPr sz="2000" b="1" i="0" u="none" strike="noStrike" cap="none">
                <a:solidFill>
                  <a:schemeClr val="dk1"/>
                </a:solidFill>
                <a:latin typeface="Tahoma"/>
                <a:ea typeface="Tahoma"/>
                <a:cs typeface="Tahoma"/>
                <a:sym typeface="Tahoma"/>
              </a:defRPr>
            </a:lvl2pPr>
            <a:lvl3pPr marL="914400" marR="0" lvl="2" indent="0" algn="l" rtl="0">
              <a:spcBef>
                <a:spcPts val="360"/>
              </a:spcBef>
              <a:spcAft>
                <a:spcPts val="0"/>
              </a:spcAft>
              <a:buClr>
                <a:schemeClr val="dk1"/>
              </a:buClr>
              <a:buFont typeface="Tahoma"/>
              <a:buNone/>
              <a:defRPr sz="1800" b="1" i="0" u="none" strike="noStrike" cap="none">
                <a:solidFill>
                  <a:schemeClr val="dk1"/>
                </a:solidFill>
                <a:latin typeface="Tahoma"/>
                <a:ea typeface="Tahoma"/>
                <a:cs typeface="Tahoma"/>
                <a:sym typeface="Tahoma"/>
              </a:defRPr>
            </a:lvl3pPr>
            <a:lvl4pPr marL="1371600" marR="0" lvl="3"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4pPr>
            <a:lvl5pPr marL="1828800" marR="0" lvl="4"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5pPr>
            <a:lvl6pPr marL="2286000" marR="0" lvl="5"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6pPr>
            <a:lvl7pPr marL="2743200" marR="0" lvl="6"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7pPr>
            <a:lvl8pPr marL="3200400" marR="0" lvl="7"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8pPr>
            <a:lvl9pPr marL="3657600" marR="0" lvl="8"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9pPr>
          </a:lstStyle>
          <a:p>
            <a:endParaRPr/>
          </a:p>
        </p:txBody>
      </p:sp>
      <p:sp>
        <p:nvSpPr>
          <p:cNvPr id="114" name="Shape 11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1pPr>
            <a:lvl2pPr marL="742950" marR="0" lvl="1" indent="-15875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2pPr>
            <a:lvl3pPr marL="1143000" marR="0" lvl="2" indent="-114300" algn="l" rtl="0">
              <a:spcBef>
                <a:spcPts val="360"/>
              </a:spcBef>
              <a:spcAft>
                <a:spcPts val="0"/>
              </a:spcAft>
              <a:buClr>
                <a:schemeClr val="dk1"/>
              </a:buClr>
              <a:buSzPct val="100000"/>
              <a:buFont typeface="Tahoma"/>
              <a:buChar char="•"/>
              <a:defRPr sz="1800" b="0" i="0" u="none" strike="noStrike" cap="none">
                <a:solidFill>
                  <a:schemeClr val="dk1"/>
                </a:solidFill>
                <a:latin typeface="Tahoma"/>
                <a:ea typeface="Tahoma"/>
                <a:cs typeface="Tahoma"/>
                <a:sym typeface="Tahoma"/>
              </a:defRPr>
            </a:lvl3pPr>
            <a:lvl4pPr marL="1600200" marR="0" lvl="3"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4pPr>
            <a:lvl5pPr marL="2057400" marR="0" lvl="4"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5pPr>
            <a:lvl6pPr marL="2514600" marR="0" lvl="5"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6pPr>
            <a:lvl7pPr marL="2971800" marR="0" lvl="6"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7pPr>
            <a:lvl8pPr marL="3429000" marR="0" lvl="7"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8pPr>
            <a:lvl9pPr marL="3886200" marR="0" lvl="8"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9pPr>
          </a:lstStyle>
          <a:p>
            <a:endParaRPr/>
          </a:p>
        </p:txBody>
      </p:sp>
      <p:sp>
        <p:nvSpPr>
          <p:cNvPr id="115" name="Shape 11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Tahoma"/>
              <a:buNone/>
              <a:defRPr sz="2400" b="1" i="0" u="none" strike="noStrike" cap="none">
                <a:solidFill>
                  <a:schemeClr val="dk1"/>
                </a:solidFill>
                <a:latin typeface="Tahoma"/>
                <a:ea typeface="Tahoma"/>
                <a:cs typeface="Tahoma"/>
                <a:sym typeface="Tahoma"/>
              </a:defRPr>
            </a:lvl1pPr>
            <a:lvl2pPr marL="457200" marR="0" lvl="1" indent="0" algn="l" rtl="0">
              <a:spcBef>
                <a:spcPts val="400"/>
              </a:spcBef>
              <a:spcAft>
                <a:spcPts val="0"/>
              </a:spcAft>
              <a:buClr>
                <a:schemeClr val="dk1"/>
              </a:buClr>
              <a:buFont typeface="Tahoma"/>
              <a:buNone/>
              <a:defRPr sz="2000" b="1" i="0" u="none" strike="noStrike" cap="none">
                <a:solidFill>
                  <a:schemeClr val="dk1"/>
                </a:solidFill>
                <a:latin typeface="Tahoma"/>
                <a:ea typeface="Tahoma"/>
                <a:cs typeface="Tahoma"/>
                <a:sym typeface="Tahoma"/>
              </a:defRPr>
            </a:lvl2pPr>
            <a:lvl3pPr marL="914400" marR="0" lvl="2" indent="0" algn="l" rtl="0">
              <a:spcBef>
                <a:spcPts val="360"/>
              </a:spcBef>
              <a:spcAft>
                <a:spcPts val="0"/>
              </a:spcAft>
              <a:buClr>
                <a:schemeClr val="dk1"/>
              </a:buClr>
              <a:buFont typeface="Tahoma"/>
              <a:buNone/>
              <a:defRPr sz="1800" b="1" i="0" u="none" strike="noStrike" cap="none">
                <a:solidFill>
                  <a:schemeClr val="dk1"/>
                </a:solidFill>
                <a:latin typeface="Tahoma"/>
                <a:ea typeface="Tahoma"/>
                <a:cs typeface="Tahoma"/>
                <a:sym typeface="Tahoma"/>
              </a:defRPr>
            </a:lvl3pPr>
            <a:lvl4pPr marL="1371600" marR="0" lvl="3"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4pPr>
            <a:lvl5pPr marL="1828800" marR="0" lvl="4"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5pPr>
            <a:lvl6pPr marL="2286000" marR="0" lvl="5"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6pPr>
            <a:lvl7pPr marL="2743200" marR="0" lvl="6"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7pPr>
            <a:lvl8pPr marL="3200400" marR="0" lvl="7"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8pPr>
            <a:lvl9pPr marL="3657600" marR="0" lvl="8" indent="0" algn="l" rtl="0">
              <a:spcBef>
                <a:spcPts val="320"/>
              </a:spcBef>
              <a:spcAft>
                <a:spcPts val="0"/>
              </a:spcAft>
              <a:buClr>
                <a:schemeClr val="dk1"/>
              </a:buClr>
              <a:buFont typeface="Tahoma"/>
              <a:buNone/>
              <a:defRPr sz="1600" b="1" i="0" u="none" strike="noStrike" cap="none">
                <a:solidFill>
                  <a:schemeClr val="dk1"/>
                </a:solidFill>
                <a:latin typeface="Tahoma"/>
                <a:ea typeface="Tahoma"/>
                <a:cs typeface="Tahoma"/>
                <a:sym typeface="Tahoma"/>
              </a:defRPr>
            </a:lvl9pPr>
          </a:lstStyle>
          <a:p>
            <a:endParaRPr/>
          </a:p>
        </p:txBody>
      </p:sp>
      <p:sp>
        <p:nvSpPr>
          <p:cNvPr id="116" name="Shape 11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1pPr>
            <a:lvl2pPr marL="742950" marR="0" lvl="1" indent="-15875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2pPr>
            <a:lvl3pPr marL="1143000" marR="0" lvl="2" indent="-114300" algn="l" rtl="0">
              <a:spcBef>
                <a:spcPts val="360"/>
              </a:spcBef>
              <a:spcAft>
                <a:spcPts val="0"/>
              </a:spcAft>
              <a:buClr>
                <a:schemeClr val="dk1"/>
              </a:buClr>
              <a:buSzPct val="100000"/>
              <a:buFont typeface="Tahoma"/>
              <a:buChar char="•"/>
              <a:defRPr sz="1800" b="0" i="0" u="none" strike="noStrike" cap="none">
                <a:solidFill>
                  <a:schemeClr val="dk1"/>
                </a:solidFill>
                <a:latin typeface="Tahoma"/>
                <a:ea typeface="Tahoma"/>
                <a:cs typeface="Tahoma"/>
                <a:sym typeface="Tahoma"/>
              </a:defRPr>
            </a:lvl3pPr>
            <a:lvl4pPr marL="1600200" marR="0" lvl="3"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4pPr>
            <a:lvl5pPr marL="2057400" marR="0" lvl="4"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5pPr>
            <a:lvl6pPr marL="2514600" marR="0" lvl="5"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6pPr>
            <a:lvl7pPr marL="2971800" marR="0" lvl="6"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7pPr>
            <a:lvl8pPr marL="3429000" marR="0" lvl="7"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8pPr>
            <a:lvl9pPr marL="3886200" marR="0" lvl="8" indent="-127000" algn="l" rtl="0">
              <a:spcBef>
                <a:spcPts val="320"/>
              </a:spcBef>
              <a:spcAft>
                <a:spcPts val="0"/>
              </a:spcAft>
              <a:buClr>
                <a:schemeClr val="dk1"/>
              </a:buClr>
              <a:buSzPct val="100000"/>
              <a:buFont typeface="Tahoma"/>
              <a:buChar char="»"/>
              <a:defRPr sz="1600" b="0" i="0" u="none" strike="noStrike" cap="none">
                <a:solidFill>
                  <a:schemeClr val="dk1"/>
                </a:solidFill>
                <a:latin typeface="Tahoma"/>
                <a:ea typeface="Tahoma"/>
                <a:cs typeface="Tahoma"/>
                <a:sym typeface="Tahoma"/>
              </a:defRPr>
            </a:lvl9pPr>
          </a:lstStyle>
          <a:p>
            <a:endParaRPr/>
          </a:p>
        </p:txBody>
      </p:sp>
      <p:sp>
        <p:nvSpPr>
          <p:cNvPr id="117" name="Shape 11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8" name="Shape 11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9" name="Shape 119"/>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22" name="Shape 12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3" name="Shape 12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4" name="Shape 12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27" name="Shape 127"/>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128" name="Shape 12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Tahoma"/>
              <a:buNone/>
              <a:defRPr sz="1400" b="0" i="0" u="none" strike="noStrike" cap="none">
                <a:solidFill>
                  <a:schemeClr val="dk1"/>
                </a:solidFill>
                <a:latin typeface="Tahoma"/>
                <a:ea typeface="Tahoma"/>
                <a:cs typeface="Tahoma"/>
                <a:sym typeface="Tahoma"/>
              </a:defRPr>
            </a:lvl1pPr>
            <a:lvl2pPr marL="457200" marR="0" lvl="1" indent="0" algn="l" rtl="0">
              <a:spcBef>
                <a:spcPts val="240"/>
              </a:spcBef>
              <a:spcAft>
                <a:spcPts val="0"/>
              </a:spcAft>
              <a:buClr>
                <a:schemeClr val="dk1"/>
              </a:buClr>
              <a:buFont typeface="Tahoma"/>
              <a:buNone/>
              <a:defRPr sz="1200" b="0" i="0" u="none" strike="noStrike" cap="none">
                <a:solidFill>
                  <a:schemeClr val="dk1"/>
                </a:solidFill>
                <a:latin typeface="Tahoma"/>
                <a:ea typeface="Tahoma"/>
                <a:cs typeface="Tahoma"/>
                <a:sym typeface="Tahoma"/>
              </a:defRPr>
            </a:lvl2pPr>
            <a:lvl3pPr marL="914400" marR="0" lvl="2" indent="0" algn="l" rtl="0">
              <a:spcBef>
                <a:spcPts val="200"/>
              </a:spcBef>
              <a:spcAft>
                <a:spcPts val="0"/>
              </a:spcAft>
              <a:buClr>
                <a:schemeClr val="dk1"/>
              </a:buClr>
              <a:buFont typeface="Tahoma"/>
              <a:buNone/>
              <a:defRPr sz="1000" b="0" i="0" u="none" strike="noStrike" cap="none">
                <a:solidFill>
                  <a:schemeClr val="dk1"/>
                </a:solidFill>
                <a:latin typeface="Tahoma"/>
                <a:ea typeface="Tahoma"/>
                <a:cs typeface="Tahoma"/>
                <a:sym typeface="Tahoma"/>
              </a:defRPr>
            </a:lvl3pPr>
            <a:lvl4pPr marL="1371600" marR="0" lvl="3"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4pPr>
            <a:lvl5pPr marL="1828800" marR="0" lvl="4"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5pPr>
            <a:lvl6pPr marL="2286000" marR="0" lvl="5"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6pPr>
            <a:lvl7pPr marL="2743200" marR="0" lvl="6"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7pPr>
            <a:lvl8pPr marL="3200400" marR="0" lvl="7"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8pPr>
            <a:lvl9pPr marL="3657600" marR="0" lvl="8"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9pPr>
          </a:lstStyle>
          <a:p>
            <a:endParaRPr/>
          </a:p>
        </p:txBody>
      </p:sp>
      <p:sp>
        <p:nvSpPr>
          <p:cNvPr id="129" name="Shape 12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1" name="Shape 1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34" name="Shape 134"/>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Tahoma"/>
              <a:buNone/>
              <a:defRPr sz="3200" b="0" i="0" u="none" strike="noStrike" cap="none">
                <a:solidFill>
                  <a:schemeClr val="dk1"/>
                </a:solidFill>
                <a:latin typeface="Tahoma"/>
                <a:ea typeface="Tahoma"/>
                <a:cs typeface="Tahoma"/>
                <a:sym typeface="Tahoma"/>
              </a:defRPr>
            </a:lvl1pPr>
            <a:lvl2pPr marL="457200" marR="0" lvl="1" indent="0" algn="l" rtl="0">
              <a:spcBef>
                <a:spcPts val="560"/>
              </a:spcBef>
              <a:spcAft>
                <a:spcPts val="0"/>
              </a:spcAft>
              <a:buClr>
                <a:schemeClr val="dk1"/>
              </a:buClr>
              <a:buFont typeface="Tahoma"/>
              <a:buNone/>
              <a:defRPr sz="2800" b="0" i="0" u="none" strike="noStrike" cap="none">
                <a:solidFill>
                  <a:schemeClr val="dk1"/>
                </a:solidFill>
                <a:latin typeface="Tahoma"/>
                <a:ea typeface="Tahoma"/>
                <a:cs typeface="Tahoma"/>
                <a:sym typeface="Tahoma"/>
              </a:defRPr>
            </a:lvl2pPr>
            <a:lvl3pPr marL="914400" marR="0" lvl="2" indent="0" algn="l" rtl="0">
              <a:spcBef>
                <a:spcPts val="480"/>
              </a:spcBef>
              <a:spcAft>
                <a:spcPts val="0"/>
              </a:spcAft>
              <a:buClr>
                <a:schemeClr val="dk1"/>
              </a:buClr>
              <a:buFont typeface="Tahoma"/>
              <a:buNone/>
              <a:defRPr sz="2400" b="0" i="0" u="none" strike="noStrike" cap="none">
                <a:solidFill>
                  <a:schemeClr val="dk1"/>
                </a:solidFill>
                <a:latin typeface="Tahoma"/>
                <a:ea typeface="Tahoma"/>
                <a:cs typeface="Tahoma"/>
                <a:sym typeface="Tahoma"/>
              </a:defRPr>
            </a:lvl3pPr>
            <a:lvl4pPr marL="1371600" marR="0" lvl="3"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4pPr>
            <a:lvl5pPr marL="1828800" marR="0" lvl="4"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5pPr>
            <a:lvl6pPr marL="2286000" marR="0" lvl="5"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6pPr>
            <a:lvl7pPr marL="2743200" marR="0" lvl="6"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7pPr>
            <a:lvl8pPr marL="3200400" marR="0" lvl="7"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8pPr>
            <a:lvl9pPr marL="3657600" marR="0" lvl="8" indent="0" algn="l" rtl="0">
              <a:spcBef>
                <a:spcPts val="400"/>
              </a:spcBef>
              <a:spcAft>
                <a:spcPts val="0"/>
              </a:spcAft>
              <a:buClr>
                <a:schemeClr val="dk1"/>
              </a:buClr>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35" name="Shape 13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Tahoma"/>
              <a:buNone/>
              <a:defRPr sz="1400" b="0" i="0" u="none" strike="noStrike" cap="none">
                <a:solidFill>
                  <a:schemeClr val="dk1"/>
                </a:solidFill>
                <a:latin typeface="Tahoma"/>
                <a:ea typeface="Tahoma"/>
                <a:cs typeface="Tahoma"/>
                <a:sym typeface="Tahoma"/>
              </a:defRPr>
            </a:lvl1pPr>
            <a:lvl2pPr marL="457200" marR="0" lvl="1" indent="0" algn="l" rtl="0">
              <a:spcBef>
                <a:spcPts val="240"/>
              </a:spcBef>
              <a:spcAft>
                <a:spcPts val="0"/>
              </a:spcAft>
              <a:buClr>
                <a:schemeClr val="dk1"/>
              </a:buClr>
              <a:buFont typeface="Tahoma"/>
              <a:buNone/>
              <a:defRPr sz="1200" b="0" i="0" u="none" strike="noStrike" cap="none">
                <a:solidFill>
                  <a:schemeClr val="dk1"/>
                </a:solidFill>
                <a:latin typeface="Tahoma"/>
                <a:ea typeface="Tahoma"/>
                <a:cs typeface="Tahoma"/>
                <a:sym typeface="Tahoma"/>
              </a:defRPr>
            </a:lvl2pPr>
            <a:lvl3pPr marL="914400" marR="0" lvl="2" indent="0" algn="l" rtl="0">
              <a:spcBef>
                <a:spcPts val="200"/>
              </a:spcBef>
              <a:spcAft>
                <a:spcPts val="0"/>
              </a:spcAft>
              <a:buClr>
                <a:schemeClr val="dk1"/>
              </a:buClr>
              <a:buFont typeface="Tahoma"/>
              <a:buNone/>
              <a:defRPr sz="1000" b="0" i="0" u="none" strike="noStrike" cap="none">
                <a:solidFill>
                  <a:schemeClr val="dk1"/>
                </a:solidFill>
                <a:latin typeface="Tahoma"/>
                <a:ea typeface="Tahoma"/>
                <a:cs typeface="Tahoma"/>
                <a:sym typeface="Tahoma"/>
              </a:defRPr>
            </a:lvl3pPr>
            <a:lvl4pPr marL="1371600" marR="0" lvl="3"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4pPr>
            <a:lvl5pPr marL="1828800" marR="0" lvl="4"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5pPr>
            <a:lvl6pPr marL="2286000" marR="0" lvl="5"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6pPr>
            <a:lvl7pPr marL="2743200" marR="0" lvl="6"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7pPr>
            <a:lvl8pPr marL="3200400" marR="0" lvl="7"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8pPr>
            <a:lvl9pPr marL="3657600" marR="0" lvl="8" indent="0" algn="l" rtl="0">
              <a:spcBef>
                <a:spcPts val="180"/>
              </a:spcBef>
              <a:spcAft>
                <a:spcPts val="0"/>
              </a:spcAft>
              <a:buClr>
                <a:schemeClr val="dk1"/>
              </a:buClr>
              <a:buFont typeface="Tahoma"/>
              <a:buNone/>
              <a:defRPr sz="900" b="0" i="0" u="none" strike="noStrike" cap="none">
                <a:solidFill>
                  <a:schemeClr val="dk1"/>
                </a:solidFill>
                <a:latin typeface="Tahoma"/>
                <a:ea typeface="Tahoma"/>
                <a:cs typeface="Tahoma"/>
                <a:sym typeface="Tahoma"/>
              </a:defRPr>
            </a:lvl9pPr>
          </a:lstStyle>
          <a:p>
            <a:endParaRPr/>
          </a:p>
        </p:txBody>
      </p:sp>
      <p:sp>
        <p:nvSpPr>
          <p:cNvPr id="136" name="Shape 136"/>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7" name="Shape 137"/>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8" name="Shape 138"/>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41" name="Shape 141"/>
          <p:cNvSpPr txBox="1">
            <a:spLocks noGrp="1"/>
          </p:cNvSpPr>
          <p:nvPr>
            <p:ph type="body" idx="1"/>
          </p:nvPr>
        </p:nvSpPr>
        <p:spPr>
          <a:xfrm rot="5400000">
            <a:off x="2438399" y="-381000"/>
            <a:ext cx="4267199"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142" name="Shape 142"/>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rot="5400000">
            <a:off x="4829174" y="1933575"/>
            <a:ext cx="5791200" cy="207644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sp>
        <p:nvSpPr>
          <p:cNvPr id="147" name="Shape 147"/>
          <p:cNvSpPr txBox="1">
            <a:spLocks noGrp="1"/>
          </p:cNvSpPr>
          <p:nvPr>
            <p:ph type="body" idx="1"/>
          </p:nvPr>
        </p:nvSpPr>
        <p:spPr>
          <a:xfrm rot="5400000">
            <a:off x="600074" y="-66675"/>
            <a:ext cx="5791200" cy="607695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148" name="Shape 148"/>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9" name="Shape 149"/>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Arial"/>
                <a:ea typeface="Arial"/>
                <a:cs typeface="Arial"/>
                <a:sym typeface="Arial"/>
              </a:rPr>
              <a:t>‹#›</a:t>
            </a:fld>
            <a:endParaRPr lang="en-US" sz="14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g"/><Relationship Id="rId18" Type="http://schemas.openxmlformats.org/officeDocument/2006/relationships/image" Target="../media/image8.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17" Type="http://schemas.openxmlformats.org/officeDocument/2006/relationships/image" Target="../media/image7.jpg"/><Relationship Id="rId2" Type="http://schemas.openxmlformats.org/officeDocument/2006/relationships/slideLayout" Target="../slideLayouts/slideLayout2.xml"/><Relationship Id="rId16" Type="http://schemas.openxmlformats.org/officeDocument/2006/relationships/image" Target="../media/image6.jpg"/><Relationship Id="rId20" Type="http://schemas.openxmlformats.org/officeDocument/2006/relationships/image" Target="../media/image10.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image" Target="../media/image5.jpg"/><Relationship Id="rId10" Type="http://schemas.openxmlformats.org/officeDocument/2006/relationships/theme" Target="../theme/theme1.xml"/><Relationship Id="rId19" Type="http://schemas.openxmlformats.org/officeDocument/2006/relationships/image" Target="../media/image9.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image" Target="../media/image2.png"/><Relationship Id="rId3" Type="http://schemas.openxmlformats.org/officeDocument/2006/relationships/slideLayout" Target="../slideLayouts/slideLayout12.xml"/><Relationship Id="rId21" Type="http://schemas.openxmlformats.org/officeDocument/2006/relationships/image" Target="../media/image6.jp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image" Target="../media/image3.jpg"/><Relationship Id="rId2" Type="http://schemas.openxmlformats.org/officeDocument/2006/relationships/slideLayout" Target="../slideLayouts/slideLayout11.xml"/><Relationship Id="rId16" Type="http://schemas.openxmlformats.org/officeDocument/2006/relationships/theme" Target="../theme/theme2.xml"/><Relationship Id="rId20" Type="http://schemas.openxmlformats.org/officeDocument/2006/relationships/image" Target="../media/image5.jp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image" Target="../media/image14.png"/><Relationship Id="rId10" Type="http://schemas.openxmlformats.org/officeDocument/2006/relationships/slideLayout" Target="../slideLayouts/slideLayout19.xml"/><Relationship Id="rId19" Type="http://schemas.openxmlformats.org/officeDocument/2006/relationships/image" Target="../media/image4.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untitled"/>
          <p:cNvPicPr preferRelativeResize="0"/>
          <p:nvPr/>
        </p:nvPicPr>
        <p:blipFill rotWithShape="1">
          <a:blip r:embed="rId11">
            <a:alphaModFix/>
          </a:blip>
          <a:srcRect/>
          <a:stretch/>
        </p:blipFill>
        <p:spPr>
          <a:xfrm>
            <a:off x="7848600" y="0"/>
            <a:ext cx="1295400" cy="6858000"/>
          </a:xfrm>
          <a:prstGeom prst="rect">
            <a:avLst/>
          </a:prstGeom>
          <a:noFill/>
          <a:ln>
            <a:noFill/>
          </a:ln>
        </p:spPr>
      </p:pic>
      <p:pic>
        <p:nvPicPr>
          <p:cNvPr id="11" name="Shape 11"/>
          <p:cNvPicPr preferRelativeResize="0"/>
          <p:nvPr/>
        </p:nvPicPr>
        <p:blipFill rotWithShape="1">
          <a:blip r:embed="rId12">
            <a:alphaModFix/>
          </a:blip>
          <a:srcRect/>
          <a:stretch/>
        </p:blipFill>
        <p:spPr>
          <a:xfrm>
            <a:off x="5257800" y="0"/>
            <a:ext cx="2666999" cy="6858000"/>
          </a:xfrm>
          <a:prstGeom prst="rect">
            <a:avLst/>
          </a:prstGeom>
          <a:noFill/>
          <a:ln>
            <a:noFill/>
          </a:ln>
        </p:spPr>
      </p:pic>
      <p:pic>
        <p:nvPicPr>
          <p:cNvPr id="12" name="Shape 12" descr="untitled"/>
          <p:cNvPicPr preferRelativeResize="0"/>
          <p:nvPr/>
        </p:nvPicPr>
        <p:blipFill rotWithShape="1">
          <a:blip r:embed="rId13">
            <a:alphaModFix/>
          </a:blip>
          <a:srcRect/>
          <a:stretch/>
        </p:blipFill>
        <p:spPr>
          <a:xfrm>
            <a:off x="2665413" y="0"/>
            <a:ext cx="2666999" cy="6858000"/>
          </a:xfrm>
          <a:prstGeom prst="rect">
            <a:avLst/>
          </a:prstGeom>
          <a:noFill/>
          <a:ln>
            <a:noFill/>
          </a:ln>
        </p:spPr>
      </p:pic>
      <p:pic>
        <p:nvPicPr>
          <p:cNvPr id="13" name="Shape 13"/>
          <p:cNvPicPr preferRelativeResize="0"/>
          <p:nvPr/>
        </p:nvPicPr>
        <p:blipFill rotWithShape="1">
          <a:blip r:embed="rId12">
            <a:alphaModFix/>
          </a:blip>
          <a:srcRect/>
          <a:stretch/>
        </p:blipFill>
        <p:spPr>
          <a:xfrm>
            <a:off x="-1588" y="0"/>
            <a:ext cx="2667001" cy="6858000"/>
          </a:xfrm>
          <a:prstGeom prst="rect">
            <a:avLst/>
          </a:prstGeom>
          <a:noFill/>
          <a:ln>
            <a:noFill/>
          </a:ln>
        </p:spPr>
      </p:pic>
      <p:sp>
        <p:nvSpPr>
          <p:cNvPr id="14" name="Shape 14"/>
          <p:cNvSpPr txBox="1">
            <a:spLocks noGrp="1"/>
          </p:cNvSpPr>
          <p:nvPr>
            <p:ph type="body" idx="1"/>
          </p:nvPr>
        </p:nvSpPr>
        <p:spPr>
          <a:xfrm>
            <a:off x="457200" y="1600200"/>
            <a:ext cx="8229600"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Tahoma"/>
              <a:buChar char="•"/>
              <a:defRPr sz="3200" b="0" i="0" u="none" strike="noStrike" cap="none">
                <a:solidFill>
                  <a:schemeClr val="dk1"/>
                </a:solidFill>
                <a:latin typeface="Tahoma"/>
                <a:ea typeface="Tahoma"/>
                <a:cs typeface="Tahoma"/>
                <a:sym typeface="Tahoma"/>
              </a:defRPr>
            </a:lvl1pPr>
            <a:lvl2pPr marL="742950" marR="0" lvl="1" indent="-107950" algn="l" rtl="0">
              <a:spcBef>
                <a:spcPts val="560"/>
              </a:spcBef>
              <a:spcAft>
                <a:spcPts val="0"/>
              </a:spcAft>
              <a:buClr>
                <a:schemeClr val="dk1"/>
              </a:buClr>
              <a:buSzPct val="100000"/>
              <a:buFont typeface="Tahoma"/>
              <a:buChar char="–"/>
              <a:defRPr sz="2800" b="0" i="0" u="none" strike="noStrike" cap="none">
                <a:solidFill>
                  <a:schemeClr val="dk1"/>
                </a:solidFill>
                <a:latin typeface="Tahoma"/>
                <a:ea typeface="Tahoma"/>
                <a:cs typeface="Tahoma"/>
                <a:sym typeface="Tahoma"/>
              </a:defRPr>
            </a:lvl2pPr>
            <a:lvl3pPr marL="1143000" marR="0" lvl="2" indent="-76200" algn="l" rtl="0">
              <a:spcBef>
                <a:spcPts val="480"/>
              </a:spcBef>
              <a:spcAft>
                <a:spcPts val="0"/>
              </a:spcAft>
              <a:buClr>
                <a:schemeClr val="dk1"/>
              </a:buClr>
              <a:buSzPct val="100000"/>
              <a:buFont typeface="Tahoma"/>
              <a:buChar char="•"/>
              <a:defRPr sz="2400" b="0" i="0" u="none" strike="noStrike" cap="none">
                <a:solidFill>
                  <a:schemeClr val="dk1"/>
                </a:solidFill>
                <a:latin typeface="Tahoma"/>
                <a:ea typeface="Tahoma"/>
                <a:cs typeface="Tahoma"/>
                <a:sym typeface="Tahoma"/>
              </a:defRPr>
            </a:lvl3pPr>
            <a:lvl4pPr marL="1600200" marR="0" lvl="3"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4pPr>
            <a:lvl5pPr marL="2057400" marR="0" lvl="4"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5pPr>
            <a:lvl6pPr marL="2514600" marR="0" lvl="5"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6pPr>
            <a:lvl7pPr marL="2971800" marR="0" lvl="6"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7pPr>
            <a:lvl8pPr marL="3429000" marR="0" lvl="7"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8pPr>
            <a:lvl9pPr marL="3886200" marR="0" lvl="8" indent="-101600" algn="l" rtl="0">
              <a:spcBef>
                <a:spcPts val="400"/>
              </a:spcBef>
              <a:spcAft>
                <a:spcPts val="0"/>
              </a:spcAft>
              <a:buClr>
                <a:schemeClr val="dk1"/>
              </a:buClr>
              <a:buSzPct val="100000"/>
              <a:buFont typeface="Tahoma"/>
              <a:buChar char="»"/>
              <a:defRPr sz="2000" b="0" i="0" u="none" strike="noStrike" cap="none">
                <a:solidFill>
                  <a:schemeClr val="dk1"/>
                </a:solidFill>
                <a:latin typeface="Tahoma"/>
                <a:ea typeface="Tahoma"/>
                <a:cs typeface="Tahoma"/>
                <a:sym typeface="Tahoma"/>
              </a:defRPr>
            </a:lvl9pPr>
          </a:lstStyle>
          <a:p>
            <a:endParaRPr/>
          </a:p>
        </p:txBody>
      </p:sp>
      <p:sp>
        <p:nvSpPr>
          <p:cNvPr id="15" name="Shape 15"/>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Arial"/>
                <a:ea typeface="Arial"/>
                <a:cs typeface="Arial"/>
                <a:sym typeface="Arial"/>
              </a:rPr>
              <a:t>‹#›</a:t>
            </a:fld>
            <a:endParaRPr lang="en-US" sz="1400" b="0" i="0" u="none" strike="noStrike" cap="none">
              <a:solidFill>
                <a:schemeClr val="dk1"/>
              </a:solidFill>
              <a:latin typeface="Arial"/>
              <a:ea typeface="Arial"/>
              <a:cs typeface="Arial"/>
              <a:sym typeface="Arial"/>
            </a:endParaRPr>
          </a:p>
        </p:txBody>
      </p:sp>
      <p:pic>
        <p:nvPicPr>
          <p:cNvPr id="18" name="Shape 18"/>
          <p:cNvPicPr preferRelativeResize="0"/>
          <p:nvPr/>
        </p:nvPicPr>
        <p:blipFill rotWithShape="1">
          <a:blip r:embed="rId14">
            <a:alphaModFix/>
          </a:blip>
          <a:srcRect/>
          <a:stretch/>
        </p:blipFill>
        <p:spPr>
          <a:xfrm>
            <a:off x="0" y="6019800"/>
            <a:ext cx="9144000" cy="838199"/>
          </a:xfrm>
          <a:prstGeom prst="rect">
            <a:avLst/>
          </a:prstGeom>
          <a:noFill/>
          <a:ln>
            <a:noFill/>
          </a:ln>
        </p:spPr>
      </p:pic>
      <p:grpSp>
        <p:nvGrpSpPr>
          <p:cNvPr id="19" name="Shape 19"/>
          <p:cNvGrpSpPr/>
          <p:nvPr/>
        </p:nvGrpSpPr>
        <p:grpSpPr>
          <a:xfrm>
            <a:off x="0" y="0"/>
            <a:ext cx="9143999" cy="1295400"/>
            <a:chOff x="0" y="0"/>
            <a:chExt cx="5759" cy="816"/>
          </a:xfrm>
        </p:grpSpPr>
        <p:pic>
          <p:nvPicPr>
            <p:cNvPr id="20" name="Shape 20" descr="untitled"/>
            <p:cNvPicPr preferRelativeResize="0"/>
            <p:nvPr/>
          </p:nvPicPr>
          <p:blipFill rotWithShape="1">
            <a:blip r:embed="rId15">
              <a:alphaModFix/>
            </a:blip>
            <a:srcRect/>
            <a:stretch/>
          </p:blipFill>
          <p:spPr>
            <a:xfrm>
              <a:off x="4079" y="0"/>
              <a:ext cx="1152" cy="816"/>
            </a:xfrm>
            <a:prstGeom prst="rect">
              <a:avLst/>
            </a:prstGeom>
            <a:noFill/>
            <a:ln>
              <a:noFill/>
            </a:ln>
          </p:spPr>
        </p:pic>
        <p:pic>
          <p:nvPicPr>
            <p:cNvPr id="21" name="Shape 21" descr="untitled1"/>
            <p:cNvPicPr preferRelativeResize="0"/>
            <p:nvPr/>
          </p:nvPicPr>
          <p:blipFill rotWithShape="1">
            <a:blip r:embed="rId16">
              <a:alphaModFix/>
            </a:blip>
            <a:srcRect/>
            <a:stretch/>
          </p:blipFill>
          <p:spPr>
            <a:xfrm>
              <a:off x="2910" y="0"/>
              <a:ext cx="1170" cy="816"/>
            </a:xfrm>
            <a:prstGeom prst="rect">
              <a:avLst/>
            </a:prstGeom>
            <a:noFill/>
            <a:ln>
              <a:noFill/>
            </a:ln>
          </p:spPr>
        </p:pic>
        <p:pic>
          <p:nvPicPr>
            <p:cNvPr id="22" name="Shape 22" descr="untitled"/>
            <p:cNvPicPr preferRelativeResize="0"/>
            <p:nvPr/>
          </p:nvPicPr>
          <p:blipFill rotWithShape="1">
            <a:blip r:embed="rId15">
              <a:alphaModFix/>
            </a:blip>
            <a:srcRect/>
            <a:stretch/>
          </p:blipFill>
          <p:spPr>
            <a:xfrm>
              <a:off x="1710" y="0"/>
              <a:ext cx="1218" cy="816"/>
            </a:xfrm>
            <a:prstGeom prst="rect">
              <a:avLst/>
            </a:prstGeom>
            <a:noFill/>
            <a:ln>
              <a:noFill/>
            </a:ln>
          </p:spPr>
        </p:pic>
        <p:pic>
          <p:nvPicPr>
            <p:cNvPr id="23" name="Shape 23" descr="untitled1"/>
            <p:cNvPicPr preferRelativeResize="0"/>
            <p:nvPr/>
          </p:nvPicPr>
          <p:blipFill rotWithShape="1">
            <a:blip r:embed="rId16">
              <a:alphaModFix/>
            </a:blip>
            <a:srcRect/>
            <a:stretch/>
          </p:blipFill>
          <p:spPr>
            <a:xfrm>
              <a:off x="528" y="0"/>
              <a:ext cx="1199" cy="816"/>
            </a:xfrm>
            <a:prstGeom prst="rect">
              <a:avLst/>
            </a:prstGeom>
            <a:noFill/>
            <a:ln>
              <a:noFill/>
            </a:ln>
          </p:spPr>
        </p:pic>
        <p:pic>
          <p:nvPicPr>
            <p:cNvPr id="24" name="Shape 24" descr="untitled1"/>
            <p:cNvPicPr preferRelativeResize="0"/>
            <p:nvPr/>
          </p:nvPicPr>
          <p:blipFill rotWithShape="1">
            <a:blip r:embed="rId17">
              <a:alphaModFix/>
            </a:blip>
            <a:srcRect/>
            <a:stretch/>
          </p:blipFill>
          <p:spPr>
            <a:xfrm>
              <a:off x="5231" y="0"/>
              <a:ext cx="528" cy="816"/>
            </a:xfrm>
            <a:prstGeom prst="rect">
              <a:avLst/>
            </a:prstGeom>
            <a:noFill/>
            <a:ln>
              <a:noFill/>
            </a:ln>
          </p:spPr>
        </p:pic>
        <p:pic>
          <p:nvPicPr>
            <p:cNvPr id="25" name="Shape 25" descr="untitled"/>
            <p:cNvPicPr preferRelativeResize="0"/>
            <p:nvPr/>
          </p:nvPicPr>
          <p:blipFill rotWithShape="1">
            <a:blip r:embed="rId18">
              <a:alphaModFix/>
            </a:blip>
            <a:srcRect/>
            <a:stretch/>
          </p:blipFill>
          <p:spPr>
            <a:xfrm>
              <a:off x="0" y="0"/>
              <a:ext cx="528" cy="816"/>
            </a:xfrm>
            <a:prstGeom prst="rect">
              <a:avLst/>
            </a:prstGeom>
            <a:noFill/>
            <a:ln>
              <a:noFill/>
            </a:ln>
          </p:spPr>
        </p:pic>
      </p:grpSp>
      <p:sp>
        <p:nvSpPr>
          <p:cNvPr id="26" name="Shape 26"/>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ctr" rtl="0">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ctr" rtl="0">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ctr" rtl="0">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ctr" rtl="0">
              <a:spcBef>
                <a:spcPts val="0"/>
              </a:spcBef>
              <a:spcAft>
                <a:spcPts val="0"/>
              </a:spcAft>
              <a:buNone/>
              <a:defRPr sz="4400" b="0" i="0" u="none" strike="noStrike" cap="none">
                <a:solidFill>
                  <a:schemeClr val="dk2"/>
                </a:solidFill>
                <a:latin typeface="Tahoma"/>
                <a:ea typeface="Tahoma"/>
                <a:cs typeface="Tahoma"/>
                <a:sym typeface="Tahoma"/>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cxnSp>
        <p:nvCxnSpPr>
          <p:cNvPr id="27" name="Shape 27"/>
          <p:cNvCxnSpPr/>
          <p:nvPr/>
        </p:nvCxnSpPr>
        <p:spPr>
          <a:xfrm>
            <a:off x="0" y="1295400"/>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28" name="Shape 28"/>
          <p:cNvGrpSpPr/>
          <p:nvPr/>
        </p:nvGrpSpPr>
        <p:grpSpPr>
          <a:xfrm>
            <a:off x="8229600" y="6105525"/>
            <a:ext cx="809624" cy="676275"/>
            <a:chOff x="5202" y="3840"/>
            <a:chExt cx="509" cy="426"/>
          </a:xfrm>
        </p:grpSpPr>
        <p:sp>
          <p:nvSpPr>
            <p:cNvPr id="29" name="Shape 29"/>
            <p:cNvSpPr/>
            <p:nvPr/>
          </p:nvSpPr>
          <p:spPr>
            <a:xfrm>
              <a:off x="5202" y="3858"/>
              <a:ext cx="485" cy="408"/>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30" name="Shape 30" descr="GRF_logo2"/>
            <p:cNvPicPr preferRelativeResize="0"/>
            <p:nvPr/>
          </p:nvPicPr>
          <p:blipFill rotWithShape="1">
            <a:blip r:embed="rId19">
              <a:alphaModFix/>
            </a:blip>
            <a:srcRect/>
            <a:stretch/>
          </p:blipFill>
          <p:spPr>
            <a:xfrm>
              <a:off x="5231" y="3840"/>
              <a:ext cx="479" cy="400"/>
            </a:xfrm>
            <a:prstGeom prst="rect">
              <a:avLst/>
            </a:prstGeom>
            <a:noFill/>
            <a:ln>
              <a:noFill/>
            </a:ln>
          </p:spPr>
        </p:pic>
      </p:grpSp>
      <p:sp>
        <p:nvSpPr>
          <p:cNvPr id="31" name="Shape 31"/>
          <p:cNvSpPr/>
          <p:nvPr/>
        </p:nvSpPr>
        <p:spPr>
          <a:xfrm>
            <a:off x="1276350" y="6096000"/>
            <a:ext cx="6524625" cy="733425"/>
          </a:xfrm>
          <a:prstGeom prst="roundRect">
            <a:avLst>
              <a:gd name="adj" fmla="val 16667"/>
            </a:avLst>
          </a:prstGeom>
          <a:solidFill>
            <a:schemeClr val="dk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2" name="Shape 32"/>
          <p:cNvSpPr/>
          <p:nvPr/>
        </p:nvSpPr>
        <p:spPr>
          <a:xfrm>
            <a:off x="1295400" y="6067425"/>
            <a:ext cx="6524625" cy="733425"/>
          </a:xfrm>
          <a:prstGeom prst="roundRect">
            <a:avLst>
              <a:gd name="adj" fmla="val 16667"/>
            </a:avLst>
          </a:prstGeom>
          <a:solidFill>
            <a:srgbClr val="DDDDDD"/>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 name="Shape 33"/>
          <p:cNvSpPr/>
          <p:nvPr/>
        </p:nvSpPr>
        <p:spPr>
          <a:xfrm>
            <a:off x="1285875" y="6013450"/>
            <a:ext cx="6553200" cy="8254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600" b="0" i="0" u="none" strike="noStrike" cap="none">
                <a:solidFill>
                  <a:schemeClr val="accent2"/>
                </a:solidFill>
                <a:latin typeface="Arial"/>
                <a:ea typeface="Arial"/>
                <a:cs typeface="Arial"/>
                <a:sym typeface="Arial"/>
              </a:rPr>
              <a:t>National Science Foundation Graduate Research Fellowship Program </a:t>
            </a:r>
            <a:r>
              <a:rPr lang="en-US" sz="1600" b="0" i="0" u="none" strike="noStrike" cap="none">
                <a:solidFill>
                  <a:schemeClr val="dk1"/>
                </a:solidFill>
                <a:latin typeface="Arial"/>
                <a:ea typeface="Arial"/>
                <a:cs typeface="Arial"/>
                <a:sym typeface="Arial"/>
              </a:rPr>
              <a:t>Information: </a:t>
            </a:r>
            <a:r>
              <a:rPr lang="en-US" sz="1600" b="1" i="0" u="none" strike="noStrike" cap="none">
                <a:solidFill>
                  <a:schemeClr val="accent2"/>
                </a:solidFill>
                <a:latin typeface="Arial"/>
                <a:ea typeface="Arial"/>
                <a:cs typeface="Arial"/>
                <a:sym typeface="Arial"/>
              </a:rPr>
              <a:t>www.nsf.gov/grfp</a:t>
            </a:r>
            <a:r>
              <a:rPr lang="en-US" sz="1600" b="0" i="0" u="none" strike="noStrike" cap="none">
                <a:solidFill>
                  <a:schemeClr val="accent2"/>
                </a:solidFill>
                <a:latin typeface="Arial"/>
                <a:ea typeface="Arial"/>
                <a:cs typeface="Arial"/>
                <a:sym typeface="Arial"/>
              </a:rPr>
              <a:t> and </a:t>
            </a:r>
            <a:r>
              <a:rPr lang="en-US" sz="1600" b="1" i="0" u="none" strike="noStrike" cap="none">
                <a:solidFill>
                  <a:schemeClr val="accent2"/>
                </a:solidFill>
                <a:latin typeface="Arial"/>
                <a:ea typeface="Arial"/>
                <a:cs typeface="Arial"/>
                <a:sym typeface="Arial"/>
              </a:rPr>
              <a:t>www.nsfgrfp.org</a:t>
            </a:r>
          </a:p>
          <a:p>
            <a:pPr marL="0" marR="0" lvl="0" indent="0" algn="ctr" rtl="0">
              <a:spcBef>
                <a:spcPts val="0"/>
              </a:spcBef>
              <a:spcAft>
                <a:spcPts val="0"/>
              </a:spcAft>
              <a:buSzPct val="25000"/>
              <a:buNone/>
            </a:pPr>
            <a:r>
              <a:rPr lang="en-US" sz="1600" b="0" i="0" u="none" strike="noStrike" cap="none">
                <a:solidFill>
                  <a:schemeClr val="dk1"/>
                </a:solidFill>
                <a:latin typeface="Arial"/>
                <a:ea typeface="Arial"/>
                <a:cs typeface="Arial"/>
                <a:sym typeface="Arial"/>
              </a:rPr>
              <a:t>Apply at: </a:t>
            </a:r>
            <a:r>
              <a:rPr lang="en-US" sz="1600" b="1" i="0" u="none" strike="noStrike" cap="none">
                <a:solidFill>
                  <a:schemeClr val="accent2"/>
                </a:solidFill>
                <a:latin typeface="Arial"/>
                <a:ea typeface="Arial"/>
                <a:cs typeface="Arial"/>
                <a:sym typeface="Arial"/>
              </a:rPr>
              <a:t>www.fastlane.nsf.gov/grfp/</a:t>
            </a:r>
            <a:r>
              <a:rPr lang="en-US" sz="1600" b="0" i="0" u="none" strike="noStrike" cap="none">
                <a:solidFill>
                  <a:schemeClr val="accent2"/>
                </a:solidFill>
                <a:latin typeface="Arial"/>
                <a:ea typeface="Arial"/>
                <a:cs typeface="Arial"/>
                <a:sym typeface="Arial"/>
              </a:rPr>
              <a:t> </a:t>
            </a:r>
            <a:r>
              <a:rPr lang="en-US" sz="1600" b="0" i="0" u="none" strike="noStrike" cap="none">
                <a:solidFill>
                  <a:schemeClr val="accent2"/>
                </a:solidFill>
                <a:latin typeface="Tahoma"/>
                <a:ea typeface="Tahoma"/>
                <a:cs typeface="Tahoma"/>
                <a:sym typeface="Tahoma"/>
              </a:rPr>
              <a:t> </a:t>
            </a:r>
          </a:p>
        </p:txBody>
      </p:sp>
      <p:cxnSp>
        <p:nvCxnSpPr>
          <p:cNvPr id="34" name="Shape 34"/>
          <p:cNvCxnSpPr/>
          <p:nvPr/>
        </p:nvCxnSpPr>
        <p:spPr>
          <a:xfrm>
            <a:off x="0" y="6019800"/>
            <a:ext cx="9144000" cy="0"/>
          </a:xfrm>
          <a:prstGeom prst="straightConnector1">
            <a:avLst/>
          </a:prstGeom>
          <a:noFill/>
          <a:ln w="19050" cap="flat" cmpd="sng">
            <a:solidFill>
              <a:schemeClr val="dk1"/>
            </a:solidFill>
            <a:prstDash val="solid"/>
            <a:round/>
            <a:headEnd type="none" w="med" len="med"/>
            <a:tailEnd type="none" w="med" len="med"/>
          </a:ln>
        </p:spPr>
      </p:cxnSp>
      <p:sp>
        <p:nvSpPr>
          <p:cNvPr id="35" name="Shape 35"/>
          <p:cNvSpPr/>
          <p:nvPr/>
        </p:nvSpPr>
        <p:spPr>
          <a:xfrm>
            <a:off x="76200" y="6140450"/>
            <a:ext cx="714374" cy="685799"/>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36" name="Shape 36" descr="nsflogo.jpg"/>
          <p:cNvPicPr preferRelativeResize="0"/>
          <p:nvPr/>
        </p:nvPicPr>
        <p:blipFill rotWithShape="1">
          <a:blip r:embed="rId20">
            <a:alphaModFix/>
          </a:blip>
          <a:srcRect/>
          <a:stretch/>
        </p:blipFill>
        <p:spPr>
          <a:xfrm>
            <a:off x="76200" y="6096000"/>
            <a:ext cx="685799" cy="6905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 id="2147483658" r:id="rId5"/>
    <p:sldLayoutId id="2147483659" r:id="rId6"/>
    <p:sldLayoutId id="2147483660" r:id="rId7"/>
    <p:sldLayoutId id="2147483661" r:id="rId8"/>
    <p:sldLayoutId id="214748366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pic>
        <p:nvPicPr>
          <p:cNvPr id="152" name="Shape 152" descr="untitled"/>
          <p:cNvPicPr preferRelativeResize="0"/>
          <p:nvPr/>
        </p:nvPicPr>
        <p:blipFill rotWithShape="1">
          <a:blip r:embed="rId17">
            <a:alphaModFix/>
          </a:blip>
          <a:srcRect r="54465"/>
          <a:stretch/>
        </p:blipFill>
        <p:spPr>
          <a:xfrm>
            <a:off x="7848600" y="0"/>
            <a:ext cx="1295400" cy="6858000"/>
          </a:xfrm>
          <a:prstGeom prst="rect">
            <a:avLst/>
          </a:prstGeom>
          <a:noFill/>
          <a:ln>
            <a:noFill/>
          </a:ln>
        </p:spPr>
      </p:pic>
      <p:pic>
        <p:nvPicPr>
          <p:cNvPr id="153" name="Shape 153"/>
          <p:cNvPicPr preferRelativeResize="0"/>
          <p:nvPr/>
        </p:nvPicPr>
        <p:blipFill rotWithShape="1">
          <a:blip r:embed="rId18">
            <a:alphaModFix/>
          </a:blip>
          <a:srcRect/>
          <a:stretch/>
        </p:blipFill>
        <p:spPr>
          <a:xfrm>
            <a:off x="5257800" y="0"/>
            <a:ext cx="2666999" cy="6858000"/>
          </a:xfrm>
          <a:prstGeom prst="rect">
            <a:avLst/>
          </a:prstGeom>
          <a:noFill/>
          <a:ln>
            <a:noFill/>
          </a:ln>
        </p:spPr>
      </p:pic>
      <p:pic>
        <p:nvPicPr>
          <p:cNvPr id="154" name="Shape 154" descr="untitled"/>
          <p:cNvPicPr preferRelativeResize="0"/>
          <p:nvPr/>
        </p:nvPicPr>
        <p:blipFill rotWithShape="1">
          <a:blip r:embed="rId17">
            <a:alphaModFix/>
          </a:blip>
          <a:srcRect/>
          <a:stretch/>
        </p:blipFill>
        <p:spPr>
          <a:xfrm>
            <a:off x="2665413" y="0"/>
            <a:ext cx="2666999" cy="6858000"/>
          </a:xfrm>
          <a:prstGeom prst="rect">
            <a:avLst/>
          </a:prstGeom>
          <a:noFill/>
          <a:ln>
            <a:noFill/>
          </a:ln>
        </p:spPr>
      </p:pic>
      <p:pic>
        <p:nvPicPr>
          <p:cNvPr id="155" name="Shape 155"/>
          <p:cNvPicPr preferRelativeResize="0"/>
          <p:nvPr/>
        </p:nvPicPr>
        <p:blipFill rotWithShape="1">
          <a:blip r:embed="rId18">
            <a:alphaModFix/>
          </a:blip>
          <a:srcRect/>
          <a:stretch/>
        </p:blipFill>
        <p:spPr>
          <a:xfrm>
            <a:off x="-1588" y="0"/>
            <a:ext cx="2667001" cy="6858000"/>
          </a:xfrm>
          <a:prstGeom prst="rect">
            <a:avLst/>
          </a:prstGeom>
          <a:noFill/>
          <a:ln>
            <a:noFill/>
          </a:ln>
        </p:spPr>
      </p:pic>
      <p:sp>
        <p:nvSpPr>
          <p:cNvPr id="156" name="Shape 156"/>
          <p:cNvSpPr txBox="1">
            <a:spLocks noGrp="1"/>
          </p:cNvSpPr>
          <p:nvPr>
            <p:ph type="body" idx="1"/>
          </p:nvPr>
        </p:nvSpPr>
        <p:spPr>
          <a:xfrm>
            <a:off x="457200" y="1600200"/>
            <a:ext cx="8229600" cy="42671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7" name="Shape 157"/>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8" name="Shape 158"/>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9" name="Shape 159"/>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rgbClr val="000000"/>
                </a:solidFill>
                <a:latin typeface="Arial"/>
                <a:ea typeface="Arial"/>
                <a:cs typeface="Arial"/>
                <a:sym typeface="Arial"/>
              </a:rPr>
              <a:t>‹#›</a:t>
            </a:fld>
            <a:endParaRPr lang="en-US" sz="1400">
              <a:solidFill>
                <a:srgbClr val="000000"/>
              </a:solidFill>
              <a:latin typeface="Arial"/>
              <a:ea typeface="Arial"/>
              <a:cs typeface="Arial"/>
              <a:sym typeface="Arial"/>
            </a:endParaRPr>
          </a:p>
        </p:txBody>
      </p:sp>
      <p:pic>
        <p:nvPicPr>
          <p:cNvPr id="160" name="Shape 160"/>
          <p:cNvPicPr preferRelativeResize="0"/>
          <p:nvPr/>
        </p:nvPicPr>
        <p:blipFill rotWithShape="1">
          <a:blip r:embed="rId19">
            <a:alphaModFix/>
          </a:blip>
          <a:srcRect/>
          <a:stretch/>
        </p:blipFill>
        <p:spPr>
          <a:xfrm>
            <a:off x="0" y="6019800"/>
            <a:ext cx="9144000" cy="838199"/>
          </a:xfrm>
          <a:prstGeom prst="rect">
            <a:avLst/>
          </a:prstGeom>
          <a:noFill/>
          <a:ln>
            <a:noFill/>
          </a:ln>
        </p:spPr>
      </p:pic>
      <p:grpSp>
        <p:nvGrpSpPr>
          <p:cNvPr id="161" name="Shape 161"/>
          <p:cNvGrpSpPr/>
          <p:nvPr/>
        </p:nvGrpSpPr>
        <p:grpSpPr>
          <a:xfrm>
            <a:off x="0" y="0"/>
            <a:ext cx="9143999" cy="1295400"/>
            <a:chOff x="0" y="0"/>
            <a:chExt cx="5759" cy="816"/>
          </a:xfrm>
        </p:grpSpPr>
        <p:pic>
          <p:nvPicPr>
            <p:cNvPr id="162" name="Shape 162" descr="untitled"/>
            <p:cNvPicPr preferRelativeResize="0"/>
            <p:nvPr/>
          </p:nvPicPr>
          <p:blipFill rotWithShape="1">
            <a:blip r:embed="rId20">
              <a:alphaModFix/>
            </a:blip>
            <a:srcRect/>
            <a:stretch/>
          </p:blipFill>
          <p:spPr>
            <a:xfrm>
              <a:off x="4079" y="0"/>
              <a:ext cx="1152" cy="816"/>
            </a:xfrm>
            <a:prstGeom prst="rect">
              <a:avLst/>
            </a:prstGeom>
            <a:noFill/>
            <a:ln>
              <a:noFill/>
            </a:ln>
          </p:spPr>
        </p:pic>
        <p:pic>
          <p:nvPicPr>
            <p:cNvPr id="163" name="Shape 163" descr="untitled1"/>
            <p:cNvPicPr preferRelativeResize="0"/>
            <p:nvPr/>
          </p:nvPicPr>
          <p:blipFill rotWithShape="1">
            <a:blip r:embed="rId21">
              <a:alphaModFix/>
            </a:blip>
            <a:srcRect/>
            <a:stretch/>
          </p:blipFill>
          <p:spPr>
            <a:xfrm>
              <a:off x="2910" y="0"/>
              <a:ext cx="1170" cy="816"/>
            </a:xfrm>
            <a:prstGeom prst="rect">
              <a:avLst/>
            </a:prstGeom>
            <a:noFill/>
            <a:ln>
              <a:noFill/>
            </a:ln>
          </p:spPr>
        </p:pic>
        <p:pic>
          <p:nvPicPr>
            <p:cNvPr id="164" name="Shape 164" descr="untitled"/>
            <p:cNvPicPr preferRelativeResize="0"/>
            <p:nvPr/>
          </p:nvPicPr>
          <p:blipFill rotWithShape="1">
            <a:blip r:embed="rId20">
              <a:alphaModFix/>
            </a:blip>
            <a:srcRect/>
            <a:stretch/>
          </p:blipFill>
          <p:spPr>
            <a:xfrm>
              <a:off x="1710" y="0"/>
              <a:ext cx="1218" cy="816"/>
            </a:xfrm>
            <a:prstGeom prst="rect">
              <a:avLst/>
            </a:prstGeom>
            <a:noFill/>
            <a:ln>
              <a:noFill/>
            </a:ln>
          </p:spPr>
        </p:pic>
        <p:pic>
          <p:nvPicPr>
            <p:cNvPr id="165" name="Shape 165" descr="untitled1"/>
            <p:cNvPicPr preferRelativeResize="0"/>
            <p:nvPr/>
          </p:nvPicPr>
          <p:blipFill rotWithShape="1">
            <a:blip r:embed="rId21">
              <a:alphaModFix/>
            </a:blip>
            <a:srcRect/>
            <a:stretch/>
          </p:blipFill>
          <p:spPr>
            <a:xfrm>
              <a:off x="528" y="0"/>
              <a:ext cx="1199" cy="816"/>
            </a:xfrm>
            <a:prstGeom prst="rect">
              <a:avLst/>
            </a:prstGeom>
            <a:noFill/>
            <a:ln>
              <a:noFill/>
            </a:ln>
          </p:spPr>
        </p:pic>
        <p:pic>
          <p:nvPicPr>
            <p:cNvPr id="166" name="Shape 166" descr="untitled1"/>
            <p:cNvPicPr preferRelativeResize="0"/>
            <p:nvPr/>
          </p:nvPicPr>
          <p:blipFill rotWithShape="1">
            <a:blip r:embed="rId21">
              <a:alphaModFix/>
            </a:blip>
            <a:srcRect r="54872"/>
            <a:stretch/>
          </p:blipFill>
          <p:spPr>
            <a:xfrm>
              <a:off x="5231" y="0"/>
              <a:ext cx="528" cy="816"/>
            </a:xfrm>
            <a:prstGeom prst="rect">
              <a:avLst/>
            </a:prstGeom>
            <a:noFill/>
            <a:ln>
              <a:noFill/>
            </a:ln>
          </p:spPr>
        </p:pic>
        <p:pic>
          <p:nvPicPr>
            <p:cNvPr id="167" name="Shape 167" descr="untitled"/>
            <p:cNvPicPr preferRelativeResize="0"/>
            <p:nvPr/>
          </p:nvPicPr>
          <p:blipFill rotWithShape="1">
            <a:blip r:embed="rId20">
              <a:alphaModFix/>
            </a:blip>
            <a:srcRect l="56650"/>
            <a:stretch/>
          </p:blipFill>
          <p:spPr>
            <a:xfrm>
              <a:off x="0" y="0"/>
              <a:ext cx="528" cy="816"/>
            </a:xfrm>
            <a:prstGeom prst="rect">
              <a:avLst/>
            </a:prstGeom>
            <a:noFill/>
            <a:ln>
              <a:noFill/>
            </a:ln>
          </p:spPr>
        </p:pic>
      </p:grpSp>
      <p:sp>
        <p:nvSpPr>
          <p:cNvPr id="168" name="Shape 168"/>
          <p:cNvSpPr txBox="1">
            <a:spLocks noGrp="1"/>
          </p:cNvSpPr>
          <p:nvPr>
            <p:ph type="title"/>
          </p:nvPr>
        </p:nvSpPr>
        <p:spPr>
          <a:xfrm>
            <a:off x="533400" y="76200"/>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44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44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44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44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chemeClr val="dk2"/>
                </a:solidFill>
                <a:latin typeface="Arial"/>
                <a:ea typeface="Arial"/>
                <a:cs typeface="Arial"/>
                <a:sym typeface="Arial"/>
              </a:defRPr>
            </a:lvl9pPr>
          </a:lstStyle>
          <a:p>
            <a:endParaRPr/>
          </a:p>
        </p:txBody>
      </p:sp>
      <p:cxnSp>
        <p:nvCxnSpPr>
          <p:cNvPr id="169" name="Shape 169"/>
          <p:cNvCxnSpPr/>
          <p:nvPr/>
        </p:nvCxnSpPr>
        <p:spPr>
          <a:xfrm>
            <a:off x="0" y="1295400"/>
            <a:ext cx="9144000" cy="0"/>
          </a:xfrm>
          <a:prstGeom prst="straightConnector1">
            <a:avLst/>
          </a:prstGeom>
          <a:noFill/>
          <a:ln w="19050" cap="flat" cmpd="sng">
            <a:solidFill>
              <a:schemeClr val="dk1"/>
            </a:solidFill>
            <a:prstDash val="solid"/>
            <a:round/>
            <a:headEnd type="none" w="med" len="med"/>
            <a:tailEnd type="none" w="med" len="med"/>
          </a:ln>
        </p:spPr>
      </p:cxnSp>
      <p:grpSp>
        <p:nvGrpSpPr>
          <p:cNvPr id="170" name="Shape 170"/>
          <p:cNvGrpSpPr/>
          <p:nvPr/>
        </p:nvGrpSpPr>
        <p:grpSpPr>
          <a:xfrm>
            <a:off x="8229600" y="6105525"/>
            <a:ext cx="809624" cy="676275"/>
            <a:chOff x="5202" y="3840"/>
            <a:chExt cx="509" cy="426"/>
          </a:xfrm>
        </p:grpSpPr>
        <p:sp>
          <p:nvSpPr>
            <p:cNvPr id="171" name="Shape 171"/>
            <p:cNvSpPr/>
            <p:nvPr/>
          </p:nvSpPr>
          <p:spPr>
            <a:xfrm>
              <a:off x="5202" y="3858"/>
              <a:ext cx="485" cy="408"/>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pic>
          <p:nvPicPr>
            <p:cNvPr id="172" name="Shape 172" descr="GRF_logo2"/>
            <p:cNvPicPr preferRelativeResize="0"/>
            <p:nvPr/>
          </p:nvPicPr>
          <p:blipFill rotWithShape="1">
            <a:blip r:embed="rId22">
              <a:alphaModFix/>
            </a:blip>
            <a:srcRect/>
            <a:stretch/>
          </p:blipFill>
          <p:spPr>
            <a:xfrm>
              <a:off x="5231" y="3840"/>
              <a:ext cx="479" cy="400"/>
            </a:xfrm>
            <a:prstGeom prst="rect">
              <a:avLst/>
            </a:prstGeom>
            <a:noFill/>
            <a:ln>
              <a:noFill/>
            </a:ln>
          </p:spPr>
        </p:pic>
      </p:grpSp>
      <p:sp>
        <p:nvSpPr>
          <p:cNvPr id="173" name="Shape 173"/>
          <p:cNvSpPr/>
          <p:nvPr/>
        </p:nvSpPr>
        <p:spPr>
          <a:xfrm>
            <a:off x="1276350" y="6096000"/>
            <a:ext cx="6524625" cy="733425"/>
          </a:xfrm>
          <a:prstGeom prst="roundRect">
            <a:avLst>
              <a:gd name="adj" fmla="val 16667"/>
            </a:avLst>
          </a:prstGeom>
          <a:solidFill>
            <a:schemeClr val="dk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 name="Shape 174"/>
          <p:cNvSpPr/>
          <p:nvPr/>
        </p:nvSpPr>
        <p:spPr>
          <a:xfrm>
            <a:off x="1295400" y="6067425"/>
            <a:ext cx="6524625" cy="733425"/>
          </a:xfrm>
          <a:prstGeom prst="roundRect">
            <a:avLst>
              <a:gd name="adj" fmla="val 16667"/>
            </a:avLst>
          </a:prstGeom>
          <a:solidFill>
            <a:srgbClr val="DDDDDD"/>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5" name="Shape 175"/>
          <p:cNvSpPr/>
          <p:nvPr/>
        </p:nvSpPr>
        <p:spPr>
          <a:xfrm>
            <a:off x="1285875" y="6013450"/>
            <a:ext cx="6553200" cy="8254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600" i="1">
                <a:solidFill>
                  <a:srgbClr val="000000"/>
                </a:solidFill>
                <a:latin typeface="Arial"/>
                <a:ea typeface="Arial"/>
                <a:cs typeface="Arial"/>
                <a:sym typeface="Arial"/>
              </a:rPr>
              <a:t>National Science Foundation Graduate Research Fellowship Program</a:t>
            </a:r>
            <a:r>
              <a:rPr lang="en-US" sz="1600">
                <a:solidFill>
                  <a:srgbClr val="000000"/>
                </a:solidFill>
                <a:latin typeface="Arial"/>
                <a:ea typeface="Arial"/>
                <a:cs typeface="Arial"/>
                <a:sym typeface="Arial"/>
              </a:rPr>
              <a:t> More Info: </a:t>
            </a:r>
            <a:r>
              <a:rPr lang="en-US" sz="1600" b="1" u="sng">
                <a:solidFill>
                  <a:srgbClr val="FF0000"/>
                </a:solidFill>
                <a:latin typeface="Arial"/>
                <a:ea typeface="Arial"/>
                <a:cs typeface="Arial"/>
                <a:sym typeface="Arial"/>
              </a:rPr>
              <a:t>www.nsf.gov/grfp</a:t>
            </a:r>
            <a:r>
              <a:rPr lang="en-US" sz="1600">
                <a:solidFill>
                  <a:srgbClr val="000000"/>
                </a:solidFill>
                <a:latin typeface="Arial"/>
                <a:ea typeface="Arial"/>
                <a:cs typeface="Arial"/>
                <a:sym typeface="Arial"/>
              </a:rPr>
              <a:t> or </a:t>
            </a:r>
            <a:r>
              <a:rPr lang="en-US" sz="1600" b="1" u="sng">
                <a:solidFill>
                  <a:srgbClr val="FF0000"/>
                </a:solidFill>
                <a:latin typeface="Arial"/>
                <a:ea typeface="Arial"/>
                <a:cs typeface="Arial"/>
                <a:sym typeface="Arial"/>
              </a:rPr>
              <a:t>www.nsfgrfp.org</a:t>
            </a:r>
          </a:p>
          <a:p>
            <a:pPr marL="0" marR="0" lvl="0" indent="0" algn="ctr" rtl="0">
              <a:spcBef>
                <a:spcPts val="0"/>
              </a:spcBef>
              <a:spcAft>
                <a:spcPts val="0"/>
              </a:spcAft>
              <a:buSzPct val="25000"/>
              <a:buNone/>
            </a:pPr>
            <a:r>
              <a:rPr lang="en-US" sz="1600">
                <a:solidFill>
                  <a:srgbClr val="000000"/>
                </a:solidFill>
                <a:latin typeface="Arial"/>
                <a:ea typeface="Arial"/>
                <a:cs typeface="Arial"/>
                <a:sym typeface="Arial"/>
              </a:rPr>
              <a:t>Apply at: </a:t>
            </a:r>
            <a:r>
              <a:rPr lang="en-US" sz="1600" b="1" u="sng">
                <a:solidFill>
                  <a:srgbClr val="FF0000"/>
                </a:solidFill>
                <a:latin typeface="Arial"/>
                <a:ea typeface="Arial"/>
                <a:cs typeface="Arial"/>
                <a:sym typeface="Arial"/>
              </a:rPr>
              <a:t>www.fastlane.nsf.gov/grfp/</a:t>
            </a:r>
            <a:r>
              <a:rPr lang="en-US" sz="1600" u="sng">
                <a:solidFill>
                  <a:srgbClr val="000000"/>
                </a:solidFill>
                <a:latin typeface="Arial"/>
                <a:ea typeface="Arial"/>
                <a:cs typeface="Arial"/>
                <a:sym typeface="Arial"/>
              </a:rPr>
              <a:t> </a:t>
            </a:r>
            <a:r>
              <a:rPr lang="en-US" sz="1600">
                <a:solidFill>
                  <a:srgbClr val="000000"/>
                </a:solidFill>
                <a:latin typeface="Tahoma"/>
                <a:ea typeface="Tahoma"/>
                <a:cs typeface="Tahoma"/>
                <a:sym typeface="Tahoma"/>
              </a:rPr>
              <a:t> </a:t>
            </a:r>
          </a:p>
        </p:txBody>
      </p:sp>
      <p:cxnSp>
        <p:nvCxnSpPr>
          <p:cNvPr id="176" name="Shape 176"/>
          <p:cNvCxnSpPr/>
          <p:nvPr/>
        </p:nvCxnSpPr>
        <p:spPr>
          <a:xfrm>
            <a:off x="0" y="6019800"/>
            <a:ext cx="9144000" cy="0"/>
          </a:xfrm>
          <a:prstGeom prst="straightConnector1">
            <a:avLst/>
          </a:prstGeom>
          <a:noFill/>
          <a:ln w="19050" cap="flat" cmpd="sng">
            <a:solidFill>
              <a:schemeClr val="dk1"/>
            </a:solidFill>
            <a:prstDash val="solid"/>
            <a:round/>
            <a:headEnd type="none" w="med" len="med"/>
            <a:tailEnd type="none" w="med" len="med"/>
          </a:ln>
        </p:spPr>
      </p:cxnSp>
      <p:sp>
        <p:nvSpPr>
          <p:cNvPr id="177" name="Shape 177"/>
          <p:cNvSpPr/>
          <p:nvPr/>
        </p:nvSpPr>
        <p:spPr>
          <a:xfrm>
            <a:off x="76200" y="6140450"/>
            <a:ext cx="714374" cy="685799"/>
          </a:xfrm>
          <a:prstGeom prst="rect">
            <a:avLst/>
          </a:prstGeom>
          <a:solidFill>
            <a:schemeClr val="dk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pic>
        <p:nvPicPr>
          <p:cNvPr id="178" name="Shape 178" descr="untitled"/>
          <p:cNvPicPr preferRelativeResize="0"/>
          <p:nvPr/>
        </p:nvPicPr>
        <p:blipFill rotWithShape="1">
          <a:blip r:embed="rId23">
            <a:alphaModFix/>
          </a:blip>
          <a:srcRect/>
          <a:stretch/>
        </p:blipFill>
        <p:spPr>
          <a:xfrm>
            <a:off x="123825" y="6099175"/>
            <a:ext cx="731838" cy="6826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inyurl.com/NSFGRFPExample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www.research.gov/" TargetMode="External"/><Relationship Id="rId5" Type="http://schemas.openxmlformats.org/officeDocument/2006/relationships/hyperlink" Target="https://www.research.msstate.edu/rresources/pdf/NSF_fellowship_rubric.pdf" TargetMode="External"/><Relationship Id="rId4" Type="http://schemas.openxmlformats.org/officeDocument/2006/relationships/hyperlink" Target="http://grfpessayinsights.missouri.edu/"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research.gov/" TargetMode="Externa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hyperlink" Target="mailto:pattiordonez@gmail.com" TargetMode="External"/><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mailto:dianavsilva@gmail.com" TargetMode="External"/><Relationship Id="rId4" Type="http://schemas.openxmlformats.org/officeDocument/2006/relationships/hyperlink" Target="mailto:ocasiom1@suagm.edu"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esearch.gov/"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research.gov/"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research.gov/"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diagramQuickStyle" Target="../diagrams/quickStyle4.xml"/><Relationship Id="rId12" Type="http://schemas.openxmlformats.org/officeDocument/2006/relationships/image" Target="../media/image19.png"/><Relationship Id="rId17" Type="http://schemas.openxmlformats.org/officeDocument/2006/relationships/image" Target="../media/image24.jpg"/><Relationship Id="rId2" Type="http://schemas.openxmlformats.org/officeDocument/2006/relationships/notesSlide" Target="../notesSlides/notesSlide5.xml"/><Relationship Id="rId16" Type="http://schemas.openxmlformats.org/officeDocument/2006/relationships/image" Target="../media/image23.jfif"/><Relationship Id="rId1" Type="http://schemas.openxmlformats.org/officeDocument/2006/relationships/slideLayout" Target="../slideLayouts/slideLayout5.xml"/><Relationship Id="rId6" Type="http://schemas.openxmlformats.org/officeDocument/2006/relationships/diagramLayout" Target="../diagrams/layout4.xml"/><Relationship Id="rId11" Type="http://schemas.openxmlformats.org/officeDocument/2006/relationships/image" Target="../media/image18.jpg"/><Relationship Id="rId5" Type="http://schemas.openxmlformats.org/officeDocument/2006/relationships/diagramData" Target="../diagrams/data4.xml"/><Relationship Id="rId15" Type="http://schemas.openxmlformats.org/officeDocument/2006/relationships/image" Target="../media/image22.jfif"/><Relationship Id="rId10" Type="http://schemas.openxmlformats.org/officeDocument/2006/relationships/hyperlink" Target="https://www.research.gov/" TargetMode="External"/><Relationship Id="rId4" Type="http://schemas.openxmlformats.org/officeDocument/2006/relationships/image" Target="../media/image17.jpg"/><Relationship Id="rId9" Type="http://schemas.microsoft.com/office/2007/relationships/diagramDrawing" Target="../diagrams/drawing4.xml"/><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ov/"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ctrTitle"/>
          </p:nvPr>
        </p:nvSpPr>
        <p:spPr>
          <a:xfrm>
            <a:off x="-228600" y="914400"/>
            <a:ext cx="9601200" cy="2209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br>
              <a:rPr lang="en-US" sz="5400" b="1" i="0" u="none" strike="noStrike" cap="none" dirty="0">
                <a:solidFill>
                  <a:schemeClr val="lt1"/>
                </a:solidFill>
                <a:latin typeface="Tahoma"/>
                <a:ea typeface="Tahoma"/>
                <a:cs typeface="Tahoma"/>
                <a:sym typeface="Tahoma"/>
              </a:rPr>
            </a:br>
            <a:r>
              <a:rPr lang="en-US" sz="5400" b="1" dirty="0">
                <a:solidFill>
                  <a:schemeClr val="lt1"/>
                </a:solidFill>
              </a:rPr>
              <a:t> UPRRP 2020</a:t>
            </a:r>
            <a:br>
              <a:rPr lang="en-US" sz="5400" b="1" i="0" u="none" strike="noStrike" cap="none" dirty="0">
                <a:solidFill>
                  <a:schemeClr val="accent2"/>
                </a:solidFill>
                <a:latin typeface="Tahoma"/>
                <a:ea typeface="Tahoma"/>
                <a:cs typeface="Tahoma"/>
                <a:sym typeface="Tahoma"/>
              </a:rPr>
            </a:br>
            <a:r>
              <a:rPr lang="en-US" sz="2800" b="1" i="0" u="none" strike="noStrike" cap="none" dirty="0">
                <a:solidFill>
                  <a:schemeClr val="accent2"/>
                </a:solidFill>
                <a:latin typeface="Tahoma"/>
                <a:ea typeface="Tahoma"/>
                <a:cs typeface="Tahoma"/>
                <a:sym typeface="Tahoma"/>
              </a:rPr>
              <a:t> </a:t>
            </a:r>
            <a:br>
              <a:rPr lang="en-US" sz="5400" b="1" i="0" u="none" strike="noStrike" cap="none" dirty="0">
                <a:solidFill>
                  <a:schemeClr val="accent2"/>
                </a:solidFill>
                <a:latin typeface="Tahoma"/>
                <a:ea typeface="Tahoma"/>
                <a:cs typeface="Tahoma"/>
                <a:sym typeface="Tahoma"/>
              </a:rPr>
            </a:br>
            <a:r>
              <a:rPr lang="en-US" sz="5400" b="1" i="0" u="none" strike="noStrike" cap="none" dirty="0">
                <a:solidFill>
                  <a:schemeClr val="accent2"/>
                </a:solidFill>
                <a:latin typeface="Tahoma"/>
                <a:ea typeface="Tahoma"/>
                <a:cs typeface="Tahoma"/>
                <a:sym typeface="Tahoma"/>
              </a:rPr>
              <a:t>Writing a Winning Application</a:t>
            </a:r>
            <a:br>
              <a:rPr lang="en-US" sz="5400" b="1" i="0" u="none" strike="noStrike" cap="none" dirty="0">
                <a:solidFill>
                  <a:schemeClr val="accent2"/>
                </a:solidFill>
                <a:latin typeface="Tahoma"/>
                <a:ea typeface="Tahoma"/>
                <a:cs typeface="Tahoma"/>
                <a:sym typeface="Tahoma"/>
              </a:rPr>
            </a:br>
            <a:br>
              <a:rPr lang="en-US" sz="5400" b="0" i="0" u="none" strike="noStrike" cap="none" dirty="0">
                <a:solidFill>
                  <a:schemeClr val="accent2"/>
                </a:solidFill>
                <a:latin typeface="Tahoma"/>
                <a:ea typeface="Tahoma"/>
                <a:cs typeface="Tahoma"/>
                <a:sym typeface="Tahoma"/>
              </a:rPr>
            </a:br>
            <a:endParaRPr lang="en-US" sz="5400" b="0" i="0" u="none" strike="noStrike" cap="none" dirty="0">
              <a:solidFill>
                <a:schemeClr val="accent2"/>
              </a:solidFill>
              <a:latin typeface="Tahoma"/>
              <a:ea typeface="Tahoma"/>
              <a:cs typeface="Tahoma"/>
              <a:sym typeface="Tahoma"/>
            </a:endParaRPr>
          </a:p>
        </p:txBody>
      </p:sp>
      <p:sp>
        <p:nvSpPr>
          <p:cNvPr id="302" name="Shape 302"/>
          <p:cNvSpPr txBox="1"/>
          <p:nvPr/>
        </p:nvSpPr>
        <p:spPr>
          <a:xfrm>
            <a:off x="-100289" y="3429000"/>
            <a:ext cx="9144000" cy="169277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1" u="none" strike="noStrike" cap="none" dirty="0">
                <a:solidFill>
                  <a:schemeClr val="dk1"/>
                </a:solidFill>
                <a:latin typeface="Tahoma"/>
                <a:ea typeface="Tahoma"/>
                <a:cs typeface="Tahoma"/>
                <a:sym typeface="Tahoma"/>
              </a:rPr>
              <a:t>Presented by </a:t>
            </a:r>
          </a:p>
          <a:p>
            <a:pPr marL="0" marR="0" lvl="0" indent="0" algn="ctr" rtl="0">
              <a:spcBef>
                <a:spcPts val="1400"/>
              </a:spcBef>
              <a:spcAft>
                <a:spcPts val="0"/>
              </a:spcAft>
              <a:buSzPct val="25000"/>
              <a:buNone/>
            </a:pPr>
            <a:r>
              <a:rPr lang="en-US" sz="2800" b="0" i="0" u="none" strike="noStrike" cap="none" dirty="0">
                <a:solidFill>
                  <a:srgbClr val="002060"/>
                </a:solidFill>
                <a:latin typeface="Tahoma"/>
                <a:ea typeface="Tahoma"/>
                <a:cs typeface="Tahoma"/>
                <a:sym typeface="Tahoma"/>
              </a:rPr>
              <a:t>Jorge Colon, PhD, Maria Ocasio Torres, PhD, </a:t>
            </a:r>
          </a:p>
          <a:p>
            <a:pPr marL="0" marR="0" lvl="0" indent="0" algn="ctr" rtl="0">
              <a:spcBef>
                <a:spcPts val="1400"/>
              </a:spcBef>
              <a:spcAft>
                <a:spcPts val="0"/>
              </a:spcAft>
              <a:buSzPct val="25000"/>
              <a:buNone/>
            </a:pPr>
            <a:r>
              <a:rPr lang="en-US" sz="2800" b="0" i="0" u="none" strike="noStrike" cap="none" dirty="0">
                <a:solidFill>
                  <a:srgbClr val="002060"/>
                </a:solidFill>
                <a:latin typeface="Tahoma"/>
                <a:ea typeface="Tahoma"/>
                <a:cs typeface="Tahoma"/>
                <a:sym typeface="Tahoma"/>
              </a:rPr>
              <a:t>Patti Ordóñez, PhD y Diana Silva, PhD candidate</a:t>
            </a:r>
          </a:p>
          <a:p>
            <a:pPr marL="0" marR="0" lvl="0" indent="0" algn="ctr" rtl="0">
              <a:spcBef>
                <a:spcPts val="1400"/>
              </a:spcBef>
              <a:spcAft>
                <a:spcPts val="0"/>
              </a:spcAft>
              <a:buSzPct val="25000"/>
              <a:buNone/>
            </a:pPr>
            <a:r>
              <a:rPr lang="en-US" sz="2800" b="0" i="0" u="none" strike="noStrike" cap="none" dirty="0">
                <a:solidFill>
                  <a:srgbClr val="002060"/>
                </a:solidFill>
                <a:latin typeface="Tahoma"/>
                <a:ea typeface="Tahoma"/>
                <a:cs typeface="Tahoma"/>
                <a:sym typeface="Tahoma"/>
              </a:rPr>
              <a:t>NSF GRFP Recipients</a:t>
            </a:r>
          </a:p>
        </p:txBody>
      </p:sp>
      <p:sp>
        <p:nvSpPr>
          <p:cNvPr id="303" name="Shape 303"/>
          <p:cNvSpPr txBox="1"/>
          <p:nvPr/>
        </p:nvSpPr>
        <p:spPr>
          <a:xfrm>
            <a:off x="990600" y="6172200"/>
            <a:ext cx="7391399" cy="47307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500" b="0" i="1" u="none" strike="noStrike" cap="none">
                <a:solidFill>
                  <a:schemeClr val="lt1"/>
                </a:solidFill>
                <a:latin typeface="Tahoma"/>
                <a:ea typeface="Tahoma"/>
                <a:cs typeface="Tahoma"/>
                <a:sym typeface="Tahoma"/>
              </a:rPr>
              <a:t>Graduate Research Fellowship Operations Center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Essay Critique</a:t>
            </a:r>
          </a:p>
        </p:txBody>
      </p:sp>
      <p:sp>
        <p:nvSpPr>
          <p:cNvPr id="3" name="Text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Before</a:t>
            </a:r>
          </a:p>
        </p:txBody>
      </p:sp>
      <p:sp>
        <p:nvSpPr>
          <p:cNvPr id="4" name="Text Placeholder 3"/>
          <p:cNvSpPr>
            <a:spLocks noGrp="1"/>
          </p:cNvSpPr>
          <p:nvPr>
            <p:ph type="body" idx="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After</a:t>
            </a:r>
          </a:p>
        </p:txBody>
      </p:sp>
      <p:cxnSp>
        <p:nvCxnSpPr>
          <p:cNvPr id="5" name="Straight Connector 4"/>
          <p:cNvCxnSpPr/>
          <p:nvPr/>
        </p:nvCxnSpPr>
        <p:spPr>
          <a:xfrm>
            <a:off x="1608221" y="1024687"/>
            <a:ext cx="6003757" cy="12031"/>
          </a:xfrm>
          <a:prstGeom prst="line">
            <a:avLst/>
          </a:prstGeom>
          <a:ln w="50800" cmpd="sng">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8CEE30-F9E8-40A7-B242-4AEE140BCE87}"/>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extLst>
      <p:ext uri="{BB962C8B-B14F-4D97-AF65-F5344CB8AC3E}">
        <p14:creationId xmlns:p14="http://schemas.microsoft.com/office/powerpoint/2010/main" val="217633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p:nvPr/>
        </p:nvSpPr>
        <p:spPr>
          <a:xfrm>
            <a:off x="-152400" y="2514600"/>
            <a:ext cx="6629400" cy="2590800"/>
          </a:xfrm>
          <a:prstGeom prst="rect">
            <a:avLst/>
          </a:prstGeom>
          <a:noFill/>
          <a:ln>
            <a:noFill/>
          </a:ln>
        </p:spPr>
        <p:txBody>
          <a:bodyPr lIns="91425" tIns="45700" rIns="91425" bIns="45700" anchor="t" anchorCtr="0">
            <a:noAutofit/>
          </a:bodyPr>
          <a:lstStyle/>
          <a:p>
            <a:pPr marL="742950" marR="0" lvl="1" indent="-285750" algn="l" rtl="0">
              <a:spcBef>
                <a:spcPts val="0"/>
              </a:spcBef>
              <a:spcAft>
                <a:spcPts val="0"/>
              </a:spcAft>
              <a:buClr>
                <a:schemeClr val="dk1"/>
              </a:buClr>
              <a:buFont typeface="Noto Sans Symbols"/>
              <a:buNone/>
            </a:pPr>
            <a:endParaRPr sz="1700" b="0" i="0" u="none" strike="noStrike" cap="none">
              <a:solidFill>
                <a:schemeClr val="accent2"/>
              </a:solidFill>
              <a:latin typeface="Tahoma"/>
              <a:ea typeface="Tahoma"/>
              <a:cs typeface="Tahoma"/>
              <a:sym typeface="Tahoma"/>
            </a:endParaRPr>
          </a:p>
        </p:txBody>
      </p:sp>
      <p:sp>
        <p:nvSpPr>
          <p:cNvPr id="661" name="Shape 661"/>
          <p:cNvSpPr/>
          <p:nvPr/>
        </p:nvSpPr>
        <p:spPr>
          <a:xfrm>
            <a:off x="0" y="0"/>
            <a:ext cx="9144000" cy="1219199"/>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4400" dirty="0">
                <a:solidFill>
                  <a:schemeClr val="lt1"/>
                </a:solidFill>
                <a:latin typeface="Tahoma"/>
                <a:ea typeface="Tahoma"/>
                <a:cs typeface="Tahoma"/>
                <a:sym typeface="Tahoma"/>
              </a:rPr>
              <a:t>Tips to an Award-winning </a:t>
            </a:r>
          </a:p>
          <a:p>
            <a:pPr marL="0" marR="0" lvl="0" indent="0" algn="ctr" rtl="0">
              <a:spcBef>
                <a:spcPts val="0"/>
              </a:spcBef>
              <a:spcAft>
                <a:spcPts val="0"/>
              </a:spcAft>
              <a:buSzPct val="25000"/>
              <a:buNone/>
            </a:pPr>
            <a:r>
              <a:rPr lang="en-US" sz="4400" dirty="0">
                <a:solidFill>
                  <a:schemeClr val="lt1"/>
                </a:solidFill>
                <a:latin typeface="Tahoma"/>
                <a:ea typeface="Tahoma"/>
                <a:cs typeface="Tahoma"/>
                <a:sym typeface="Tahoma"/>
              </a:rPr>
              <a:t>Personal Statement</a:t>
            </a:r>
          </a:p>
        </p:txBody>
      </p:sp>
      <p:sp>
        <p:nvSpPr>
          <p:cNvPr id="662" name="Shape 662"/>
          <p:cNvSpPr/>
          <p:nvPr/>
        </p:nvSpPr>
        <p:spPr>
          <a:xfrm>
            <a:off x="0" y="1295400"/>
            <a:ext cx="9144000" cy="6426374"/>
          </a:xfrm>
          <a:prstGeom prst="rect">
            <a:avLst/>
          </a:prstGeom>
          <a:solidFill>
            <a:schemeClr val="accent3"/>
          </a:solidFill>
          <a:ln w="25400" cap="flat" cmpd="sng">
            <a:solidFill>
              <a:schemeClr val="accent6"/>
            </a:solidFill>
            <a:prstDash val="solid"/>
            <a:round/>
            <a:headEnd type="none" w="med" len="med"/>
            <a:tailEnd type="none" w="med" len="med"/>
          </a:ln>
        </p:spPr>
        <p:txBody>
          <a:bodyPr lIns="91425" tIns="45700" rIns="91425" bIns="45700" anchor="t" anchorCtr="0">
            <a:noAutofit/>
          </a:bodyPr>
          <a:lstStyle/>
          <a:p>
            <a:pPr marL="342900" marR="0" lvl="1" indent="-342900" algn="l" rtl="0">
              <a:spcBef>
                <a:spcPts val="0"/>
              </a:spcBef>
              <a:spcAft>
                <a:spcPts val="0"/>
              </a:spcAft>
              <a:buClr>
                <a:schemeClr val="accent2"/>
              </a:buClr>
              <a:buSzPct val="100000"/>
              <a:buFont typeface="Arial"/>
              <a:buChar char="•"/>
            </a:pPr>
            <a:r>
              <a:rPr lang="en-US" sz="2200" b="0" i="0" u="none" strike="noStrike" cap="none" dirty="0">
                <a:solidFill>
                  <a:schemeClr val="accent2"/>
                </a:solidFill>
                <a:latin typeface="Tahoma"/>
                <a:ea typeface="Tahoma"/>
                <a:cs typeface="Tahoma"/>
                <a:sym typeface="Tahoma"/>
              </a:rPr>
              <a:t>Make it personal, make it yours!  </a:t>
            </a:r>
            <a:r>
              <a:rPr lang="en-US" sz="2200" dirty="0">
                <a:solidFill>
                  <a:schemeClr val="accent2"/>
                </a:solidFill>
                <a:latin typeface="Tahoma"/>
                <a:ea typeface="Tahoma"/>
                <a:cs typeface="Tahoma"/>
                <a:sym typeface="Tahoma"/>
              </a:rPr>
              <a:t>Highlight your UNIQUE perspective and outstanding characteristics!</a:t>
            </a:r>
            <a:endParaRPr lang="en-US" sz="2200" b="0" i="0" u="none" strike="noStrike" cap="none" dirty="0">
              <a:solidFill>
                <a:schemeClr val="accent2"/>
              </a:solidFill>
              <a:latin typeface="Tahoma"/>
              <a:ea typeface="Tahoma"/>
              <a:cs typeface="Tahoma"/>
              <a:sym typeface="Tahoma"/>
            </a:endParaRPr>
          </a:p>
          <a:p>
            <a:pPr marL="342900" marR="0" lvl="1" indent="-342900" algn="l" rtl="0">
              <a:spcBef>
                <a:spcPts val="0"/>
              </a:spcBef>
              <a:spcAft>
                <a:spcPts val="0"/>
              </a:spcAft>
              <a:buClr>
                <a:schemeClr val="accent2"/>
              </a:buClr>
              <a:buSzPct val="100000"/>
              <a:buFont typeface="Arial"/>
              <a:buChar char="•"/>
            </a:pPr>
            <a:r>
              <a:rPr lang="en-US" sz="2200" dirty="0">
                <a:solidFill>
                  <a:schemeClr val="accent2"/>
                </a:solidFill>
                <a:latin typeface="Tahoma"/>
                <a:ea typeface="Tahoma"/>
                <a:cs typeface="Tahoma"/>
                <a:sym typeface="Tahoma"/>
              </a:rPr>
              <a:t>S</a:t>
            </a:r>
            <a:r>
              <a:rPr lang="en-US" sz="2200" b="0" i="0" u="none" strike="noStrike" cap="none" dirty="0">
                <a:solidFill>
                  <a:schemeClr val="accent2"/>
                </a:solidFill>
                <a:latin typeface="Tahoma"/>
                <a:ea typeface="Tahoma"/>
                <a:cs typeface="Tahoma"/>
                <a:sym typeface="Tahoma"/>
              </a:rPr>
              <a:t>cientific, not flowery.</a:t>
            </a:r>
          </a:p>
          <a:p>
            <a:pPr marL="342900" marR="0" lvl="1" indent="-342900" algn="l" rtl="0">
              <a:spcBef>
                <a:spcPts val="440"/>
              </a:spcBef>
              <a:spcAft>
                <a:spcPts val="0"/>
              </a:spcAft>
              <a:buClr>
                <a:schemeClr val="accent2"/>
              </a:buClr>
              <a:buSzPct val="100000"/>
              <a:buFont typeface="Arial"/>
              <a:buChar char="•"/>
            </a:pPr>
            <a:r>
              <a:rPr lang="en-US" sz="2200" b="0" i="0" u="none" strike="noStrike" cap="none" dirty="0">
                <a:solidFill>
                  <a:schemeClr val="accent2"/>
                </a:solidFill>
                <a:latin typeface="Tahoma"/>
                <a:ea typeface="Tahoma"/>
                <a:cs typeface="Tahoma"/>
                <a:sym typeface="Tahoma"/>
              </a:rPr>
              <a:t>Show your passion.  SHOW IT, DON’T TELL IT!</a:t>
            </a:r>
          </a:p>
          <a:p>
            <a:pPr marL="342900" marR="0" lvl="1" indent="-342900" algn="l" rtl="0">
              <a:spcBef>
                <a:spcPts val="440"/>
              </a:spcBef>
              <a:spcAft>
                <a:spcPts val="0"/>
              </a:spcAft>
              <a:buClr>
                <a:schemeClr val="accent2"/>
              </a:buClr>
              <a:buSzPct val="100000"/>
              <a:buFont typeface="Arial"/>
              <a:buChar char="•"/>
            </a:pPr>
            <a:r>
              <a:rPr lang="en-US" sz="2200" dirty="0">
                <a:solidFill>
                  <a:schemeClr val="accent2"/>
                </a:solidFill>
                <a:latin typeface="Tahoma"/>
                <a:ea typeface="Tahoma"/>
                <a:cs typeface="Tahoma"/>
                <a:sym typeface="Tahoma"/>
              </a:rPr>
              <a:t>Address Review </a:t>
            </a:r>
            <a:r>
              <a:rPr lang="en-US" sz="2200" dirty="0" err="1">
                <a:solidFill>
                  <a:schemeClr val="accent2"/>
                </a:solidFill>
                <a:latin typeface="Tahoma"/>
                <a:ea typeface="Tahoma"/>
                <a:cs typeface="Tahoma"/>
                <a:sym typeface="Tahoma"/>
              </a:rPr>
              <a:t>Critieria</a:t>
            </a:r>
            <a:endParaRPr lang="en-US" sz="2200" b="0" i="0" u="none" strike="noStrike" cap="none" dirty="0">
              <a:solidFill>
                <a:schemeClr val="accent2"/>
              </a:solidFill>
              <a:latin typeface="Tahoma"/>
              <a:ea typeface="Tahoma"/>
              <a:cs typeface="Tahoma"/>
              <a:sym typeface="Tahoma"/>
            </a:endParaRPr>
          </a:p>
          <a:p>
            <a:pPr marL="342900" marR="0" lvl="1" indent="-342900" algn="l" rtl="0">
              <a:spcBef>
                <a:spcPts val="440"/>
              </a:spcBef>
              <a:spcAft>
                <a:spcPts val="0"/>
              </a:spcAft>
              <a:buClr>
                <a:schemeClr val="accent2"/>
              </a:buClr>
              <a:buSzPct val="100000"/>
              <a:buFont typeface="Arial"/>
              <a:buChar char="•"/>
            </a:pPr>
            <a:r>
              <a:rPr lang="en-US" sz="2200" b="0" i="0" u="none" strike="noStrike" cap="none" dirty="0">
                <a:solidFill>
                  <a:schemeClr val="accent2"/>
                </a:solidFill>
                <a:latin typeface="Tahoma"/>
                <a:ea typeface="Tahoma"/>
                <a:cs typeface="Tahoma"/>
                <a:sym typeface="Tahoma"/>
              </a:rPr>
              <a:t>Describe your most important research experiences and connect them to your personal experiences. -&gt; </a:t>
            </a:r>
            <a:r>
              <a:rPr lang="en-US" sz="2200" b="0" i="0" u="none" strike="noStrike" cap="none" dirty="0">
                <a:solidFill>
                  <a:srgbClr val="FFCC00"/>
                </a:solidFill>
                <a:latin typeface="Tahoma"/>
                <a:ea typeface="Tahoma"/>
                <a:cs typeface="Tahoma"/>
                <a:sym typeface="Tahoma"/>
              </a:rPr>
              <a:t>INTELLECTUAL MERIT</a:t>
            </a:r>
          </a:p>
          <a:p>
            <a:pPr marL="342900" marR="0" lvl="1" indent="-342900" algn="l" rtl="0">
              <a:spcBef>
                <a:spcPts val="440"/>
              </a:spcBef>
              <a:spcAft>
                <a:spcPts val="0"/>
              </a:spcAft>
              <a:buClr>
                <a:schemeClr val="accent2"/>
              </a:buClr>
              <a:buSzPct val="100000"/>
              <a:buFont typeface="Arial"/>
              <a:buChar char="•"/>
            </a:pPr>
            <a:r>
              <a:rPr lang="en-US" sz="2200" b="0" i="0" u="none" strike="noStrike" cap="none" dirty="0">
                <a:solidFill>
                  <a:schemeClr val="accent2"/>
                </a:solidFill>
                <a:latin typeface="Tahoma"/>
                <a:ea typeface="Tahoma"/>
                <a:cs typeface="Tahoma"/>
                <a:sym typeface="Tahoma"/>
              </a:rPr>
              <a:t>Specify throughout your essay:</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WHY</a:t>
            </a:r>
            <a:r>
              <a:rPr lang="en-US" sz="2200" b="0" i="0" u="none" strike="noStrike" cap="none" dirty="0">
                <a:solidFill>
                  <a:schemeClr val="accent2"/>
                </a:solidFill>
                <a:latin typeface="Tahoma"/>
                <a:ea typeface="Tahoma"/>
                <a:cs typeface="Tahoma"/>
                <a:sym typeface="Tahoma"/>
              </a:rPr>
              <a:t> do you want to go to grad school?</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WHAT</a:t>
            </a:r>
            <a:r>
              <a:rPr lang="en-US" sz="2200" b="0" i="0" u="none" strike="noStrike" cap="none" dirty="0">
                <a:solidFill>
                  <a:schemeClr val="accent2"/>
                </a:solidFill>
                <a:latin typeface="Tahoma"/>
                <a:ea typeface="Tahoma"/>
                <a:cs typeface="Tahoma"/>
                <a:sym typeface="Tahoma"/>
              </a:rPr>
              <a:t> are your future goals after grad school?</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WHICH</a:t>
            </a:r>
            <a:r>
              <a:rPr lang="en-US" sz="2200" b="0" i="0" u="none" strike="noStrike" cap="none" dirty="0">
                <a:solidFill>
                  <a:schemeClr val="accent2"/>
                </a:solidFill>
                <a:latin typeface="Tahoma"/>
                <a:ea typeface="Tahoma"/>
                <a:cs typeface="Tahoma"/>
                <a:sym typeface="Tahoma"/>
              </a:rPr>
              <a:t> research topics interest you the most? </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WHAT</a:t>
            </a:r>
            <a:r>
              <a:rPr lang="en-US" sz="2200" b="0" i="0" u="none" strike="noStrike" cap="none" dirty="0">
                <a:solidFill>
                  <a:schemeClr val="accent2"/>
                </a:solidFill>
                <a:latin typeface="Tahoma"/>
                <a:ea typeface="Tahoma"/>
                <a:cs typeface="Tahoma"/>
                <a:sym typeface="Tahoma"/>
              </a:rPr>
              <a:t> kinds of unique insights may you offer? </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HOW</a:t>
            </a:r>
            <a:r>
              <a:rPr lang="en-US" sz="2200" b="0" i="0" u="none" strike="noStrike" cap="none" dirty="0">
                <a:solidFill>
                  <a:schemeClr val="accent2"/>
                </a:solidFill>
                <a:latin typeface="Tahoma"/>
                <a:ea typeface="Tahoma"/>
                <a:cs typeface="Tahoma"/>
                <a:sym typeface="Tahoma"/>
              </a:rPr>
              <a:t> will the NSF GRFP help you achieve your goals?</a:t>
            </a:r>
          </a:p>
          <a:p>
            <a:pPr marL="800100" marR="0" lvl="2" indent="-342900" algn="l" rtl="0">
              <a:spcBef>
                <a:spcPts val="440"/>
              </a:spcBef>
              <a:spcAft>
                <a:spcPts val="0"/>
              </a:spcAft>
              <a:buClr>
                <a:srgbClr val="FF0000"/>
              </a:buClr>
              <a:buSzPct val="100000"/>
              <a:buFont typeface="Arial"/>
              <a:buChar char="•"/>
            </a:pPr>
            <a:r>
              <a:rPr lang="en-US" sz="2200" b="0" i="0" u="none" strike="noStrike" cap="none" dirty="0">
                <a:solidFill>
                  <a:srgbClr val="FF0000"/>
                </a:solidFill>
                <a:latin typeface="Tahoma"/>
                <a:ea typeface="Tahoma"/>
                <a:cs typeface="Tahoma"/>
                <a:sym typeface="Tahoma"/>
              </a:rPr>
              <a:t>HOW</a:t>
            </a:r>
            <a:r>
              <a:rPr lang="en-US" sz="2200" b="0" i="0" u="none" strike="noStrike" cap="none" dirty="0">
                <a:solidFill>
                  <a:schemeClr val="accent2"/>
                </a:solidFill>
                <a:latin typeface="Tahoma"/>
                <a:ea typeface="Tahoma"/>
                <a:cs typeface="Tahoma"/>
                <a:sym typeface="Tahoma"/>
              </a:rPr>
              <a:t> you will give back to the community? -&gt;</a:t>
            </a:r>
            <a:r>
              <a:rPr lang="en-US" sz="2200" b="0" i="0" u="none" strike="noStrike" cap="none" dirty="0">
                <a:solidFill>
                  <a:srgbClr val="FFCC00"/>
                </a:solidFill>
                <a:latin typeface="Tahoma"/>
                <a:ea typeface="Tahoma"/>
                <a:cs typeface="Tahoma"/>
                <a:sym typeface="Tahoma"/>
              </a:rPr>
              <a:t>BROADER IMPACTS</a:t>
            </a:r>
          </a:p>
          <a:p>
            <a:pPr marL="342900" marR="0" lvl="1" indent="-342900" algn="l" rtl="0">
              <a:spcBef>
                <a:spcPts val="440"/>
              </a:spcBef>
              <a:spcAft>
                <a:spcPts val="0"/>
              </a:spcAft>
              <a:buClr>
                <a:srgbClr val="008000"/>
              </a:buClr>
              <a:buSzPct val="100000"/>
              <a:buFont typeface="Arial"/>
              <a:buChar char="•"/>
            </a:pPr>
            <a:r>
              <a:rPr lang="en-US" sz="2200" b="0" i="0" u="none" strike="noStrike" cap="none" dirty="0">
                <a:solidFill>
                  <a:srgbClr val="008000"/>
                </a:solidFill>
                <a:latin typeface="Tahoma"/>
                <a:ea typeface="Tahoma"/>
                <a:cs typeface="Tahoma"/>
                <a:sym typeface="Tahoma"/>
              </a:rPr>
              <a:t>Proofread, proofread, proofread. </a:t>
            </a:r>
          </a:p>
          <a:p>
            <a:pPr marL="342900" marR="0" lvl="1" indent="-342900" algn="l" rtl="0">
              <a:spcBef>
                <a:spcPts val="440"/>
              </a:spcBef>
              <a:spcAft>
                <a:spcPts val="0"/>
              </a:spcAft>
              <a:buClr>
                <a:schemeClr val="dk1"/>
              </a:buClr>
              <a:buFont typeface="Arial"/>
              <a:buNone/>
            </a:pPr>
            <a:endParaRPr sz="2200" b="0" i="0" u="none" strike="noStrike" cap="none" dirty="0">
              <a:solidFill>
                <a:srgbClr val="008000"/>
              </a:solidFill>
              <a:latin typeface="Tahoma"/>
              <a:ea typeface="Tahoma"/>
              <a:cs typeface="Tahoma"/>
              <a:sym typeface="Tahoma"/>
            </a:endParaRPr>
          </a:p>
          <a:p>
            <a:pPr marL="0" marR="0" lvl="1" indent="0" algn="l" rtl="0">
              <a:spcBef>
                <a:spcPts val="440"/>
              </a:spcBef>
              <a:spcAft>
                <a:spcPts val="0"/>
              </a:spcAft>
              <a:buNone/>
            </a:pPr>
            <a:endParaRPr sz="2200" b="0" i="0" u="none" strike="noStrike" cap="none" dirty="0">
              <a:solidFill>
                <a:srgbClr val="008000"/>
              </a:solidFill>
              <a:latin typeface="Tahoma"/>
              <a:ea typeface="Tahoma"/>
              <a:cs typeface="Tahoma"/>
              <a:sym typeface="Tahoma"/>
            </a:endParaRPr>
          </a:p>
        </p:txBody>
      </p:sp>
      <p:sp>
        <p:nvSpPr>
          <p:cNvPr id="663" name="Shape 663"/>
          <p:cNvSpPr/>
          <p:nvPr/>
        </p:nvSpPr>
        <p:spPr>
          <a:xfrm>
            <a:off x="7848600" y="4648200"/>
            <a:ext cx="457200" cy="457200"/>
          </a:xfrm>
          <a:prstGeom prst="star5">
            <a:avLst>
              <a:gd name="adj" fmla="val 19098"/>
              <a:gd name="hf" fmla="val 105146"/>
              <a:gd name="vf" fmla="val 110557"/>
            </a:avLst>
          </a:prstGeom>
          <a:solidFill>
            <a:srgbClr val="FFFF00"/>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443444"/>
            <a:ext cx="8305800" cy="38600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bg1"/>
                </a:solidFill>
              </a:rPr>
              <a:t>More External Resources</a:t>
            </a:r>
          </a:p>
        </p:txBody>
      </p:sp>
      <p:sp>
        <p:nvSpPr>
          <p:cNvPr id="3" name="Text Placeholder 2"/>
          <p:cNvSpPr>
            <a:spLocks noGrp="1"/>
          </p:cNvSpPr>
          <p:nvPr>
            <p:ph type="body" idx="1"/>
          </p:nvPr>
        </p:nvSpPr>
        <p:spPr>
          <a:xfrm>
            <a:off x="457200" y="1600201"/>
            <a:ext cx="8305800" cy="4095206"/>
          </a:xfrm>
          <a:solidFill>
            <a:schemeClr val="bg1"/>
          </a:solidFill>
        </p:spPr>
        <p:txBody>
          <a:bodyPr/>
          <a:lstStyle/>
          <a:p>
            <a:r>
              <a:rPr lang="en-US" dirty="0"/>
              <a:t> NSF GRFP Winning Essays</a:t>
            </a:r>
          </a:p>
          <a:p>
            <a:pPr marL="635000" lvl="1" indent="0">
              <a:buNone/>
            </a:pPr>
            <a:r>
              <a:rPr lang="en-US" dirty="0">
                <a:hlinkClick r:id="rId3"/>
              </a:rPr>
              <a:t>http://tinyurl.com/NSFGRFPExamples</a:t>
            </a:r>
            <a:endParaRPr lang="en-US" dirty="0"/>
          </a:p>
          <a:p>
            <a:r>
              <a:rPr lang="en-US" dirty="0"/>
              <a:t> Insights on Fellowship</a:t>
            </a:r>
          </a:p>
          <a:p>
            <a:pPr marL="635000" lvl="1" indent="0">
              <a:buNone/>
            </a:pPr>
            <a:r>
              <a:rPr lang="en-US" dirty="0">
                <a:hlinkClick r:id="rId4"/>
              </a:rPr>
              <a:t>http://grfpessayinsights.missouri.edu/</a:t>
            </a:r>
            <a:endParaRPr lang="en-US" dirty="0"/>
          </a:p>
          <a:p>
            <a:r>
              <a:rPr lang="en-US" dirty="0"/>
              <a:t> Self-Scoring Rubric for Essays</a:t>
            </a:r>
          </a:p>
          <a:p>
            <a:pPr marL="635000" lvl="1" indent="0">
              <a:buNone/>
            </a:pPr>
            <a:r>
              <a:rPr lang="en-US" dirty="0">
                <a:hlinkClick r:id="rId5"/>
              </a:rPr>
              <a:t>https://www.research.msstate.edu/rresources/pdf/NSF_fellowship_rubric.pdf</a:t>
            </a:r>
            <a:endParaRPr lang="en-US" dirty="0"/>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036DCA19-B503-4C9E-91B6-639E24A2987C}"/>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6"/>
              </a:rPr>
              <a:t>https://www.research.gov/</a:t>
            </a:r>
            <a:endParaRPr lang="en-US" dirty="0"/>
          </a:p>
        </p:txBody>
      </p:sp>
    </p:spTree>
    <p:extLst>
      <p:ext uri="{BB962C8B-B14F-4D97-AF65-F5344CB8AC3E}">
        <p14:creationId xmlns:p14="http://schemas.microsoft.com/office/powerpoint/2010/main" val="411015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Shape 676"/>
          <p:cNvSpPr txBox="1">
            <a:spLocks noGrp="1"/>
          </p:cNvSpPr>
          <p:nvPr>
            <p:ph type="body" idx="1"/>
          </p:nvPr>
        </p:nvSpPr>
        <p:spPr>
          <a:xfrm>
            <a:off x="457200" y="1303763"/>
            <a:ext cx="8229600" cy="4719475"/>
          </a:xfrm>
          <a:prstGeom prst="rect">
            <a:avLst/>
          </a:prstGeom>
          <a:solidFill>
            <a:schemeClr val="lt1"/>
          </a:solidFill>
          <a:ln w="9525" cap="flat" cmpd="sng">
            <a:solidFill>
              <a:schemeClr val="accent2"/>
            </a:solidFill>
            <a:prstDash val="solid"/>
            <a:round/>
            <a:headEnd type="none" w="med" len="med"/>
            <a:tailEnd type="none" w="med" len="med"/>
          </a:ln>
        </p:spPr>
        <p:txBody>
          <a:bodyPr lIns="91425" tIns="45700" rIns="91425" bIns="45700" anchor="t" anchorCtr="0">
            <a:noAutofit/>
          </a:bodyPr>
          <a:lstStyle/>
          <a:p>
            <a:pPr marL="342900" marR="0" lvl="0" indent="-342900" algn="l" rtl="0">
              <a:spcBef>
                <a:spcPts val="0"/>
              </a:spcBef>
              <a:spcAft>
                <a:spcPts val="0"/>
              </a:spcAft>
              <a:buClr>
                <a:schemeClr val="accent2"/>
              </a:buClr>
              <a:buSzPct val="100000"/>
              <a:buFont typeface="Tahoma"/>
              <a:buChar char="•"/>
            </a:pPr>
            <a:endParaRPr lang="en-US" sz="2400" b="0" i="0" u="none" strike="noStrike" cap="none" dirty="0">
              <a:solidFill>
                <a:schemeClr val="accent2"/>
              </a:solidFill>
              <a:latin typeface="Tahoma"/>
              <a:ea typeface="Tahoma"/>
              <a:cs typeface="Tahoma"/>
              <a:sym typeface="Tahoma"/>
            </a:endParaRPr>
          </a:p>
          <a:p>
            <a:pPr marL="342900" marR="0" lvl="0" indent="-342900" algn="l" rtl="0">
              <a:spcBef>
                <a:spcPts val="0"/>
              </a:spcBef>
              <a:spcAft>
                <a:spcPts val="0"/>
              </a:spcAft>
              <a:buClr>
                <a:schemeClr val="accent2"/>
              </a:buClr>
              <a:buSzPct val="100000"/>
              <a:buFont typeface="Tahoma"/>
              <a:buChar char="•"/>
            </a:pPr>
            <a:endParaRPr lang="en-US" sz="2400" dirty="0">
              <a:solidFill>
                <a:schemeClr val="accent2"/>
              </a:solidFill>
            </a:endParaRPr>
          </a:p>
          <a:p>
            <a:pPr marL="342900" marR="0" lvl="0" indent="-342900" algn="l" rtl="0">
              <a:spcBef>
                <a:spcPts val="0"/>
              </a:spcBef>
              <a:spcAft>
                <a:spcPts val="0"/>
              </a:spcAft>
              <a:buClr>
                <a:schemeClr val="accent2"/>
              </a:buClr>
              <a:buSzPct val="100000"/>
              <a:buFont typeface="Tahoma"/>
              <a:buChar char="•"/>
            </a:pPr>
            <a:r>
              <a:rPr lang="en-US" sz="2400" b="0" i="0" u="none" strike="noStrike" cap="none" dirty="0">
                <a:solidFill>
                  <a:schemeClr val="accent2"/>
                </a:solidFill>
                <a:latin typeface="Tahoma"/>
                <a:ea typeface="Tahoma"/>
                <a:cs typeface="Tahoma"/>
                <a:sym typeface="Tahoma"/>
              </a:rPr>
              <a:t>Discuss answers to the WS Personal Statement in Breakout Rooms</a:t>
            </a:r>
          </a:p>
          <a:p>
            <a:pPr marL="0" marR="0" lvl="0" indent="0" algn="l" rtl="0">
              <a:spcBef>
                <a:spcPts val="0"/>
              </a:spcBef>
              <a:spcAft>
                <a:spcPts val="0"/>
              </a:spcAft>
              <a:buClr>
                <a:schemeClr val="accent2"/>
              </a:buClr>
              <a:buSzPct val="100000"/>
              <a:buNone/>
            </a:pPr>
            <a:endParaRPr lang="en-US" sz="2400" b="0" i="0" u="none" strike="noStrike" cap="none" dirty="0">
              <a:solidFill>
                <a:schemeClr val="accent2"/>
              </a:solidFill>
              <a:latin typeface="Tahoma"/>
              <a:ea typeface="Tahoma"/>
              <a:cs typeface="Tahoma"/>
              <a:sym typeface="Tahoma"/>
            </a:endParaRPr>
          </a:p>
          <a:p>
            <a:pPr marL="342900" marR="0" lvl="0" indent="-342900" algn="l" rtl="0">
              <a:spcBef>
                <a:spcPts val="0"/>
              </a:spcBef>
              <a:spcAft>
                <a:spcPts val="0"/>
              </a:spcAft>
              <a:buClr>
                <a:schemeClr val="accent2"/>
              </a:buClr>
              <a:buSzPct val="100000"/>
              <a:buFont typeface="Tahoma"/>
              <a:buChar char="•"/>
            </a:pPr>
            <a:r>
              <a:rPr lang="en-US" sz="2400" dirty="0">
                <a:solidFill>
                  <a:schemeClr val="accent2"/>
                </a:solidFill>
              </a:rPr>
              <a:t>Report out to the group possible story that exemplifies all your best qualities and your passion for science.</a:t>
            </a:r>
            <a:endParaRPr lang="en-US" sz="2400" b="0" i="0" u="none" strike="noStrike" cap="none" dirty="0">
              <a:solidFill>
                <a:schemeClr val="accent2"/>
              </a:solidFill>
              <a:latin typeface="Tahoma"/>
              <a:ea typeface="Tahoma"/>
              <a:cs typeface="Tahoma"/>
              <a:sym typeface="Tahoma"/>
            </a:endParaRPr>
          </a:p>
          <a:p>
            <a:pPr marL="457200" marR="0" lvl="1" indent="0" algn="l" rtl="0">
              <a:spcBef>
                <a:spcPts val="400"/>
              </a:spcBef>
              <a:spcAft>
                <a:spcPts val="0"/>
              </a:spcAft>
              <a:buClr>
                <a:schemeClr val="accent2"/>
              </a:buClr>
              <a:buSzPct val="100000"/>
              <a:buNone/>
            </a:pPr>
            <a:endParaRPr lang="en-US" sz="2000" b="0" i="0" u="none" strike="noStrike" cap="none" dirty="0">
              <a:solidFill>
                <a:schemeClr val="accent2"/>
              </a:solidFill>
              <a:latin typeface="Tahoma"/>
              <a:ea typeface="Tahoma"/>
              <a:cs typeface="Tahoma"/>
              <a:sym typeface="Tahoma"/>
            </a:endParaRPr>
          </a:p>
          <a:p>
            <a:pPr marL="342900" marR="0" lvl="0" indent="-342900" algn="l" rtl="0">
              <a:spcBef>
                <a:spcPts val="480"/>
              </a:spcBef>
              <a:spcAft>
                <a:spcPts val="0"/>
              </a:spcAft>
              <a:buClr>
                <a:schemeClr val="dk1"/>
              </a:buClr>
              <a:buSzPct val="100000"/>
              <a:buFont typeface="Tahoma"/>
              <a:buNone/>
            </a:pPr>
            <a:endParaRPr sz="2400" b="0" i="0" u="none" strike="noStrike" cap="none" dirty="0">
              <a:solidFill>
                <a:schemeClr val="accent2"/>
              </a:solidFill>
              <a:latin typeface="Tahoma"/>
              <a:ea typeface="Tahoma"/>
              <a:cs typeface="Tahoma"/>
              <a:sym typeface="Tahoma"/>
            </a:endParaRPr>
          </a:p>
        </p:txBody>
      </p:sp>
      <p:sp>
        <p:nvSpPr>
          <p:cNvPr id="677" name="Shape 677"/>
          <p:cNvSpPr/>
          <p:nvPr/>
        </p:nvSpPr>
        <p:spPr>
          <a:xfrm>
            <a:off x="0" y="192507"/>
            <a:ext cx="9192126" cy="745958"/>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3600" dirty="0">
                <a:solidFill>
                  <a:schemeClr val="lt1"/>
                </a:solidFill>
                <a:latin typeface="Tahoma"/>
                <a:ea typeface="Tahoma"/>
                <a:cs typeface="Tahoma"/>
                <a:sym typeface="Tahoma"/>
              </a:rPr>
              <a:t>Let’s brainstorm</a:t>
            </a:r>
          </a:p>
        </p:txBody>
      </p:sp>
      <p:cxnSp>
        <p:nvCxnSpPr>
          <p:cNvPr id="4" name="Straight Connector 3"/>
          <p:cNvCxnSpPr/>
          <p:nvPr/>
        </p:nvCxnSpPr>
        <p:spPr>
          <a:xfrm>
            <a:off x="745958" y="938465"/>
            <a:ext cx="7808495" cy="0"/>
          </a:xfrm>
          <a:prstGeom prst="line">
            <a:avLst/>
          </a:prstGeom>
          <a:ln w="50800" cmpd="sng">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FF8224-F845-4552-9809-49A9B9CE70CC}"/>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extLst>
      <p:ext uri="{BB962C8B-B14F-4D97-AF65-F5344CB8AC3E}">
        <p14:creationId xmlns:p14="http://schemas.microsoft.com/office/powerpoint/2010/main" val="34688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Shape 669"/>
          <p:cNvSpPr/>
          <p:nvPr/>
        </p:nvSpPr>
        <p:spPr>
          <a:xfrm>
            <a:off x="990600" y="1524000"/>
            <a:ext cx="6858000" cy="4038599"/>
          </a:xfrm>
          <a:prstGeom prst="rect">
            <a:avLst/>
          </a:prstGeom>
          <a:solidFill>
            <a:schemeClr val="accent3"/>
          </a:solidFill>
          <a:ln w="25400" cap="flat" cmpd="sng">
            <a:solidFill>
              <a:schemeClr val="accent6"/>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2000">
                <a:solidFill>
                  <a:schemeClr val="accent2"/>
                </a:solidFill>
                <a:latin typeface="Tahoma"/>
                <a:ea typeface="Tahoma"/>
                <a:cs typeface="Tahoma"/>
                <a:sym typeface="Tahoma"/>
              </a:rPr>
              <a:t>Present an </a:t>
            </a:r>
            <a:r>
              <a:rPr lang="en-US" sz="2000" b="1">
                <a:solidFill>
                  <a:schemeClr val="accent2"/>
                </a:solidFill>
                <a:latin typeface="Tahoma"/>
                <a:ea typeface="Tahoma"/>
                <a:cs typeface="Tahoma"/>
                <a:sym typeface="Tahoma"/>
              </a:rPr>
              <a:t>original research topic </a:t>
            </a:r>
            <a:r>
              <a:rPr lang="en-US" sz="2000">
                <a:solidFill>
                  <a:schemeClr val="accent2"/>
                </a:solidFill>
                <a:latin typeface="Tahoma"/>
                <a:ea typeface="Tahoma"/>
                <a:cs typeface="Tahoma"/>
                <a:sym typeface="Tahoma"/>
              </a:rPr>
              <a:t>that you would like to pursue in graduate school.  </a:t>
            </a:r>
            <a:r>
              <a:rPr lang="en-US" sz="2000" b="1">
                <a:solidFill>
                  <a:schemeClr val="accent2"/>
                </a:solidFill>
                <a:latin typeface="Tahoma"/>
                <a:ea typeface="Tahoma"/>
                <a:cs typeface="Tahoma"/>
                <a:sym typeface="Tahoma"/>
              </a:rPr>
              <a:t>Describe the research idea, your general approach,</a:t>
            </a:r>
            <a:r>
              <a:rPr lang="en-US" sz="2000">
                <a:solidFill>
                  <a:schemeClr val="accent2"/>
                </a:solidFill>
                <a:latin typeface="Tahoma"/>
                <a:ea typeface="Tahoma"/>
                <a:cs typeface="Tahoma"/>
                <a:sym typeface="Tahoma"/>
              </a:rPr>
              <a:t> as well as any unique resources that may be needed for accomplishing the research goal (i.e., access to national facilities or collections, collaborations, overseas work, etc.) You may choose to include important literature citations.  Address the </a:t>
            </a:r>
            <a:r>
              <a:rPr lang="en-US" sz="2000" b="1">
                <a:solidFill>
                  <a:schemeClr val="accent2"/>
                </a:solidFill>
                <a:latin typeface="Tahoma"/>
                <a:ea typeface="Tahoma"/>
                <a:cs typeface="Tahoma"/>
                <a:sym typeface="Tahoma"/>
              </a:rPr>
              <a:t>potential</a:t>
            </a:r>
            <a:r>
              <a:rPr lang="en-US" sz="2000">
                <a:solidFill>
                  <a:schemeClr val="accent2"/>
                </a:solidFill>
                <a:latin typeface="Tahoma"/>
                <a:ea typeface="Tahoma"/>
                <a:cs typeface="Tahoma"/>
                <a:sym typeface="Tahoma"/>
              </a:rPr>
              <a:t> of the </a:t>
            </a:r>
            <a:r>
              <a:rPr lang="en-US" sz="2000" b="1">
                <a:solidFill>
                  <a:schemeClr val="accent2"/>
                </a:solidFill>
                <a:latin typeface="Tahoma"/>
                <a:ea typeface="Tahoma"/>
                <a:cs typeface="Tahoma"/>
                <a:sym typeface="Tahoma"/>
              </a:rPr>
              <a:t>research to advance knowledge </a:t>
            </a:r>
            <a:r>
              <a:rPr lang="en-US" sz="2000">
                <a:solidFill>
                  <a:schemeClr val="accent2"/>
                </a:solidFill>
                <a:latin typeface="Tahoma"/>
                <a:ea typeface="Tahoma"/>
                <a:cs typeface="Tahoma"/>
                <a:sym typeface="Tahoma"/>
              </a:rPr>
              <a:t>and understanding within science as well as the potential for </a:t>
            </a:r>
            <a:r>
              <a:rPr lang="en-US" sz="2000" b="1">
                <a:solidFill>
                  <a:schemeClr val="accent2"/>
                </a:solidFill>
                <a:latin typeface="Tahoma"/>
                <a:ea typeface="Tahoma"/>
                <a:cs typeface="Tahoma"/>
                <a:sym typeface="Tahoma"/>
              </a:rPr>
              <a:t>broader impacts </a:t>
            </a:r>
            <a:r>
              <a:rPr lang="en-US" sz="2000">
                <a:solidFill>
                  <a:schemeClr val="accent2"/>
                </a:solidFill>
                <a:latin typeface="Tahoma"/>
                <a:ea typeface="Tahoma"/>
                <a:cs typeface="Tahoma"/>
                <a:sym typeface="Tahoma"/>
              </a:rPr>
              <a:t>on society.  The research discussed must be in a field listed in the Solicitation (Section X, Fields of Study).</a:t>
            </a:r>
          </a:p>
        </p:txBody>
      </p:sp>
      <p:sp>
        <p:nvSpPr>
          <p:cNvPr id="670" name="Shape 670"/>
          <p:cNvSpPr/>
          <p:nvPr/>
        </p:nvSpPr>
        <p:spPr>
          <a:xfrm>
            <a:off x="0" y="0"/>
            <a:ext cx="9144000" cy="1219199"/>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4400" dirty="0">
                <a:solidFill>
                  <a:schemeClr val="lt1"/>
                </a:solidFill>
                <a:latin typeface="Tahoma"/>
                <a:ea typeface="Tahoma"/>
                <a:cs typeface="Tahoma"/>
                <a:sym typeface="Tahoma"/>
              </a:rPr>
              <a:t>Graduate Research Plan (2 pages)</a:t>
            </a:r>
          </a:p>
        </p:txBody>
      </p:sp>
      <p:sp>
        <p:nvSpPr>
          <p:cNvPr id="2" name="TextBox 1">
            <a:extLst>
              <a:ext uri="{FF2B5EF4-FFF2-40B4-BE49-F238E27FC236}">
                <a16:creationId xmlns:a16="http://schemas.microsoft.com/office/drawing/2014/main" id="{4D525BD5-0CD9-462C-9BE6-4F9BD7272FE0}"/>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Shape 676"/>
          <p:cNvSpPr txBox="1">
            <a:spLocks noGrp="1"/>
          </p:cNvSpPr>
          <p:nvPr>
            <p:ph type="body" idx="1"/>
          </p:nvPr>
        </p:nvSpPr>
        <p:spPr>
          <a:xfrm>
            <a:off x="457200" y="1303763"/>
            <a:ext cx="8229600" cy="4719475"/>
          </a:xfrm>
          <a:prstGeom prst="rect">
            <a:avLst/>
          </a:prstGeom>
          <a:solidFill>
            <a:schemeClr val="lt1"/>
          </a:solidFill>
          <a:ln w="9525" cap="flat" cmpd="sng">
            <a:solidFill>
              <a:schemeClr val="accent2"/>
            </a:solidFill>
            <a:prstDash val="solid"/>
            <a:round/>
            <a:headEnd type="none" w="med" len="med"/>
            <a:tailEnd type="none" w="med" len="med"/>
          </a:ln>
        </p:spPr>
        <p:txBody>
          <a:bodyPr lIns="91425" tIns="45700" rIns="91425" bIns="45700" anchor="t" anchorCtr="0">
            <a:noAutofit/>
          </a:bodyPr>
          <a:lstStyle/>
          <a:p>
            <a:pPr marL="342900" marR="0" lvl="0" indent="-342900" algn="l" rtl="0">
              <a:spcBef>
                <a:spcPts val="0"/>
              </a:spcBef>
              <a:spcAft>
                <a:spcPts val="0"/>
              </a:spcAft>
              <a:buClr>
                <a:schemeClr val="accent2"/>
              </a:buClr>
              <a:buSzPct val="100000"/>
              <a:buFont typeface="Tahoma"/>
              <a:buChar char="•"/>
            </a:pPr>
            <a:r>
              <a:rPr lang="en-US" sz="2400" b="0" i="0" u="none" strike="noStrike" cap="none" dirty="0">
                <a:solidFill>
                  <a:schemeClr val="accent2"/>
                </a:solidFill>
                <a:latin typeface="Tahoma"/>
                <a:ea typeface="Tahoma"/>
                <a:cs typeface="Tahoma"/>
                <a:sym typeface="Tahoma"/>
              </a:rPr>
              <a:t>Read and know the research field of your project</a:t>
            </a:r>
          </a:p>
          <a:p>
            <a:pPr marL="742950" marR="0" lvl="1" indent="-285750" algn="l" rtl="0">
              <a:spcBef>
                <a:spcPts val="600"/>
              </a:spcBef>
              <a:spcAft>
                <a:spcPts val="0"/>
              </a:spcAft>
              <a:buClr>
                <a:schemeClr val="accent2"/>
              </a:buClr>
              <a:buSzPct val="100000"/>
              <a:buFont typeface="Tahoma"/>
              <a:buChar char="–"/>
            </a:pPr>
            <a:r>
              <a:rPr lang="en-US" sz="2000" b="0" i="0" u="none" strike="noStrike" cap="none" dirty="0">
                <a:solidFill>
                  <a:schemeClr val="accent2"/>
                </a:solidFill>
                <a:latin typeface="Tahoma"/>
                <a:ea typeface="Tahoma"/>
                <a:cs typeface="Tahoma"/>
                <a:sym typeface="Tahoma"/>
              </a:rPr>
              <a:t>Where is the field moving?</a:t>
            </a:r>
          </a:p>
          <a:p>
            <a:pPr marL="742950" marR="0" lvl="1" indent="-285750" algn="l" rtl="0">
              <a:spcBef>
                <a:spcPts val="600"/>
              </a:spcBef>
              <a:spcAft>
                <a:spcPts val="0"/>
              </a:spcAft>
              <a:buClr>
                <a:schemeClr val="accent2"/>
              </a:buClr>
              <a:buSzPct val="100000"/>
              <a:buFont typeface="Tahoma"/>
              <a:buChar char="–"/>
            </a:pPr>
            <a:r>
              <a:rPr lang="en-US" sz="2000" b="0" i="0" u="none" strike="noStrike" cap="none" dirty="0">
                <a:solidFill>
                  <a:schemeClr val="accent2"/>
                </a:solidFill>
                <a:latin typeface="Tahoma"/>
                <a:ea typeface="Tahoma"/>
                <a:cs typeface="Tahoma"/>
                <a:sym typeface="Tahoma"/>
              </a:rPr>
              <a:t>What is the next step of your research project from a summer program or at your home institution?</a:t>
            </a:r>
          </a:p>
          <a:p>
            <a:pPr marL="342900" marR="0" lvl="0" indent="-342900" algn="l" rtl="0">
              <a:spcBef>
                <a:spcPts val="480"/>
              </a:spcBef>
              <a:spcAft>
                <a:spcPts val="0"/>
              </a:spcAft>
              <a:buClr>
                <a:schemeClr val="accent2"/>
              </a:buClr>
              <a:buSzPct val="100000"/>
              <a:buFont typeface="Tahoma"/>
              <a:buChar char="•"/>
            </a:pPr>
            <a:r>
              <a:rPr lang="en-US" sz="2400" b="0" i="0" u="none" strike="noStrike" cap="none" dirty="0">
                <a:solidFill>
                  <a:schemeClr val="accent2"/>
                </a:solidFill>
                <a:latin typeface="Tahoma"/>
                <a:ea typeface="Tahoma"/>
                <a:cs typeface="Tahoma"/>
                <a:sym typeface="Tahoma"/>
              </a:rPr>
              <a:t>Brainstorming on the different project ideas</a:t>
            </a:r>
          </a:p>
          <a:p>
            <a:pPr marL="342900" marR="0" lvl="0" indent="-342900" algn="l" rtl="0">
              <a:spcBef>
                <a:spcPts val="480"/>
              </a:spcBef>
              <a:spcAft>
                <a:spcPts val="0"/>
              </a:spcAft>
              <a:buClr>
                <a:schemeClr val="accent2"/>
              </a:buClr>
              <a:buSzPct val="100000"/>
              <a:buFont typeface="Tahoma"/>
              <a:buChar char="•"/>
            </a:pPr>
            <a:r>
              <a:rPr lang="en-US" sz="2400" b="0" i="0" u="none" strike="noStrike" cap="none" dirty="0">
                <a:solidFill>
                  <a:schemeClr val="accent2"/>
                </a:solidFill>
                <a:latin typeface="Tahoma"/>
                <a:ea typeface="Tahoma"/>
                <a:cs typeface="Tahoma"/>
                <a:sym typeface="Tahoma"/>
              </a:rPr>
              <a:t>Discuss your research plans with your mentors</a:t>
            </a:r>
          </a:p>
          <a:p>
            <a:pPr marL="342900" marR="0" lvl="0" indent="-342900" algn="l" rtl="0">
              <a:spcBef>
                <a:spcPts val="480"/>
              </a:spcBef>
              <a:spcAft>
                <a:spcPts val="0"/>
              </a:spcAft>
              <a:buClr>
                <a:schemeClr val="accent2"/>
              </a:buClr>
              <a:buSzPct val="100000"/>
              <a:buFont typeface="Tahoma"/>
              <a:buChar char="•"/>
            </a:pPr>
            <a:r>
              <a:rPr lang="en-US" sz="2400" b="0" i="0" u="none" strike="noStrike" cap="none" dirty="0">
                <a:solidFill>
                  <a:schemeClr val="accent2"/>
                </a:solidFill>
                <a:latin typeface="Tahoma"/>
                <a:ea typeface="Tahoma"/>
                <a:cs typeface="Tahoma"/>
                <a:sym typeface="Tahoma"/>
              </a:rPr>
              <a:t>Key points:</a:t>
            </a:r>
          </a:p>
          <a:p>
            <a:pPr marL="742950" marR="0" lvl="1" indent="-285750" algn="l" rtl="0">
              <a:spcBef>
                <a:spcPts val="400"/>
              </a:spcBef>
              <a:spcAft>
                <a:spcPts val="0"/>
              </a:spcAft>
              <a:buClr>
                <a:schemeClr val="accent2"/>
              </a:buClr>
              <a:buSzPct val="100000"/>
              <a:buFont typeface="Tahoma"/>
              <a:buChar char="–"/>
            </a:pPr>
            <a:r>
              <a:rPr lang="en-US" sz="2000" b="0" i="0" u="none" strike="noStrike" cap="none" dirty="0">
                <a:solidFill>
                  <a:schemeClr val="accent2"/>
                </a:solidFill>
                <a:latin typeface="Tahoma"/>
                <a:ea typeface="Tahoma"/>
                <a:cs typeface="Tahoma"/>
                <a:sym typeface="Tahoma"/>
              </a:rPr>
              <a:t>Novel approaches</a:t>
            </a:r>
          </a:p>
          <a:p>
            <a:pPr marL="742950" marR="0" lvl="1" indent="-285750" algn="l" rtl="0">
              <a:spcBef>
                <a:spcPts val="400"/>
              </a:spcBef>
              <a:spcAft>
                <a:spcPts val="0"/>
              </a:spcAft>
              <a:buClr>
                <a:schemeClr val="accent2"/>
              </a:buClr>
              <a:buSzPct val="100000"/>
              <a:buFont typeface="Tahoma"/>
              <a:buChar char="–"/>
            </a:pPr>
            <a:r>
              <a:rPr lang="en-US" sz="2000" dirty="0">
                <a:solidFill>
                  <a:schemeClr val="accent2"/>
                </a:solidFill>
              </a:rPr>
              <a:t>Hypothesis</a:t>
            </a:r>
          </a:p>
          <a:p>
            <a:pPr marL="742950" marR="0" lvl="1" indent="-285750" algn="l" rtl="0">
              <a:spcBef>
                <a:spcPts val="400"/>
              </a:spcBef>
              <a:spcAft>
                <a:spcPts val="0"/>
              </a:spcAft>
              <a:buClr>
                <a:schemeClr val="accent2"/>
              </a:buClr>
              <a:buSzPct val="100000"/>
              <a:buFont typeface="Tahoma"/>
              <a:buChar char="–"/>
            </a:pPr>
            <a:r>
              <a:rPr lang="en-US" sz="2000" dirty="0">
                <a:solidFill>
                  <a:schemeClr val="accent2"/>
                </a:solidFill>
              </a:rPr>
              <a:t>Expected outcomes</a:t>
            </a:r>
          </a:p>
          <a:p>
            <a:pPr marL="742950" marR="0" lvl="1" indent="-285750" algn="l" rtl="0">
              <a:spcBef>
                <a:spcPts val="400"/>
              </a:spcBef>
              <a:spcAft>
                <a:spcPts val="0"/>
              </a:spcAft>
              <a:buClr>
                <a:schemeClr val="accent2"/>
              </a:buClr>
              <a:buSzPct val="100000"/>
              <a:buFont typeface="Tahoma"/>
              <a:buChar char="–"/>
            </a:pPr>
            <a:r>
              <a:rPr lang="en-US" sz="2000" dirty="0">
                <a:solidFill>
                  <a:schemeClr val="accent2"/>
                </a:solidFill>
              </a:rPr>
              <a:t>Realistic plan</a:t>
            </a:r>
          </a:p>
          <a:p>
            <a:pPr marL="742950" marR="0" lvl="1" indent="-285750" algn="l" rtl="0">
              <a:spcBef>
                <a:spcPts val="400"/>
              </a:spcBef>
              <a:spcAft>
                <a:spcPts val="0"/>
              </a:spcAft>
              <a:buClr>
                <a:schemeClr val="accent2"/>
              </a:buClr>
              <a:buSzPct val="100000"/>
              <a:buFont typeface="Tahoma"/>
              <a:buChar char="–"/>
            </a:pPr>
            <a:r>
              <a:rPr lang="en-US" sz="2000" dirty="0">
                <a:solidFill>
                  <a:schemeClr val="accent2"/>
                </a:solidFill>
              </a:rPr>
              <a:t>IM and BI</a:t>
            </a:r>
          </a:p>
          <a:p>
            <a:pPr marL="742950" marR="0" lvl="1" indent="-285750" algn="l" rtl="0">
              <a:spcBef>
                <a:spcPts val="400"/>
              </a:spcBef>
              <a:spcAft>
                <a:spcPts val="0"/>
              </a:spcAft>
              <a:buClr>
                <a:schemeClr val="accent2"/>
              </a:buClr>
              <a:buSzPct val="100000"/>
              <a:buFont typeface="Tahoma"/>
              <a:buChar char="–"/>
            </a:pPr>
            <a:endParaRPr lang="en-US" sz="2000" b="0" i="0" u="none" strike="noStrike" cap="none" dirty="0">
              <a:solidFill>
                <a:schemeClr val="accent2"/>
              </a:solidFill>
              <a:latin typeface="Tahoma"/>
              <a:ea typeface="Tahoma"/>
              <a:cs typeface="Tahoma"/>
              <a:sym typeface="Tahoma"/>
            </a:endParaRPr>
          </a:p>
          <a:p>
            <a:pPr marL="342900" marR="0" lvl="0" indent="-342900" algn="l" rtl="0">
              <a:spcBef>
                <a:spcPts val="480"/>
              </a:spcBef>
              <a:spcAft>
                <a:spcPts val="0"/>
              </a:spcAft>
              <a:buClr>
                <a:schemeClr val="dk1"/>
              </a:buClr>
              <a:buSzPct val="100000"/>
              <a:buFont typeface="Tahoma"/>
              <a:buNone/>
            </a:pPr>
            <a:endParaRPr sz="2400" b="0" i="0" u="none" strike="noStrike" cap="none" dirty="0">
              <a:solidFill>
                <a:schemeClr val="accent2"/>
              </a:solidFill>
              <a:latin typeface="Tahoma"/>
              <a:ea typeface="Tahoma"/>
              <a:cs typeface="Tahoma"/>
              <a:sym typeface="Tahoma"/>
            </a:endParaRPr>
          </a:p>
        </p:txBody>
      </p:sp>
      <p:sp>
        <p:nvSpPr>
          <p:cNvPr id="677" name="Shape 677"/>
          <p:cNvSpPr/>
          <p:nvPr/>
        </p:nvSpPr>
        <p:spPr>
          <a:xfrm>
            <a:off x="0" y="192507"/>
            <a:ext cx="9192126" cy="745958"/>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3600" dirty="0">
                <a:solidFill>
                  <a:schemeClr val="lt1"/>
                </a:solidFill>
                <a:latin typeface="Tahoma"/>
                <a:ea typeface="Tahoma"/>
                <a:cs typeface="Tahoma"/>
                <a:sym typeface="Tahoma"/>
              </a:rPr>
              <a:t>Guide to a successful research proposal </a:t>
            </a:r>
          </a:p>
        </p:txBody>
      </p:sp>
      <p:cxnSp>
        <p:nvCxnSpPr>
          <p:cNvPr id="4" name="Straight Connector 3"/>
          <p:cNvCxnSpPr/>
          <p:nvPr/>
        </p:nvCxnSpPr>
        <p:spPr>
          <a:xfrm>
            <a:off x="745958" y="938465"/>
            <a:ext cx="7808495" cy="0"/>
          </a:xfrm>
          <a:prstGeom prst="line">
            <a:avLst/>
          </a:prstGeom>
          <a:ln w="50800" cmpd="sng">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FFF8224-F845-4552-9809-49A9B9CE70CC}"/>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Shape 778"/>
          <p:cNvSpPr txBox="1">
            <a:spLocks noGrp="1"/>
          </p:cNvSpPr>
          <p:nvPr>
            <p:ph type="title"/>
          </p:nvPr>
        </p:nvSpPr>
        <p:spPr>
          <a:xfrm>
            <a:off x="533400" y="7620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1" i="0" u="none" strike="noStrike" cap="none">
                <a:solidFill>
                  <a:schemeClr val="lt1"/>
                </a:solidFill>
                <a:latin typeface="Tahoma"/>
                <a:ea typeface="Tahoma"/>
                <a:cs typeface="Tahoma"/>
                <a:sym typeface="Tahoma"/>
              </a:rPr>
              <a:t>GRFP Recipients from PR</a:t>
            </a:r>
          </a:p>
        </p:txBody>
      </p:sp>
      <p:pic>
        <p:nvPicPr>
          <p:cNvPr id="779" name="Shape 779"/>
          <p:cNvPicPr preferRelativeResize="0">
            <a:picLocks noGrp="1"/>
          </p:cNvPicPr>
          <p:nvPr>
            <p:ph type="body" idx="1"/>
          </p:nvPr>
        </p:nvPicPr>
        <p:blipFill rotWithShape="1">
          <a:blip r:embed="rId3">
            <a:alphaModFix/>
          </a:blip>
          <a:srcRect t="1351" b="830"/>
          <a:stretch/>
        </p:blipFill>
        <p:spPr>
          <a:xfrm>
            <a:off x="32275" y="1295400"/>
            <a:ext cx="4724400" cy="3568112"/>
          </a:xfrm>
          <a:prstGeom prst="rect">
            <a:avLst/>
          </a:prstGeom>
          <a:noFill/>
          <a:ln>
            <a:noFill/>
          </a:ln>
        </p:spPr>
      </p:pic>
      <p:pic>
        <p:nvPicPr>
          <p:cNvPr id="780" name="Shape 780"/>
          <p:cNvPicPr preferRelativeResize="0"/>
          <p:nvPr/>
        </p:nvPicPr>
        <p:blipFill rotWithShape="1">
          <a:blip r:embed="rId4">
            <a:alphaModFix/>
          </a:blip>
          <a:srcRect/>
          <a:stretch/>
        </p:blipFill>
        <p:spPr>
          <a:xfrm>
            <a:off x="4750253" y="1295400"/>
            <a:ext cx="4431631" cy="4147833"/>
          </a:xfrm>
          <a:prstGeom prst="rect">
            <a:avLst/>
          </a:prstGeom>
          <a:noFill/>
          <a:ln>
            <a:noFill/>
          </a:ln>
        </p:spPr>
      </p:pic>
      <p:sp>
        <p:nvSpPr>
          <p:cNvPr id="2" name="TextBox 1">
            <a:extLst>
              <a:ext uri="{FF2B5EF4-FFF2-40B4-BE49-F238E27FC236}">
                <a16:creationId xmlns:a16="http://schemas.microsoft.com/office/drawing/2014/main" id="{9F90EE8F-5D18-4B4E-9637-B4B4868C5864}"/>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5"/>
              </a:rPr>
              <a:t>https://www.research.gov/</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p:nvPr/>
        </p:nvSpPr>
        <p:spPr>
          <a:xfrm>
            <a:off x="381000" y="1371600"/>
            <a:ext cx="8458200" cy="4495800"/>
          </a:xfrm>
          <a:prstGeom prst="roundRect">
            <a:avLst>
              <a:gd name="adj" fmla="val 0"/>
            </a:avLst>
          </a:prstGeom>
          <a:solidFill>
            <a:schemeClr val="lt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7" name="Shape 787"/>
          <p:cNvSpPr txBox="1"/>
          <p:nvPr/>
        </p:nvSpPr>
        <p:spPr>
          <a:xfrm>
            <a:off x="457200" y="1447800"/>
            <a:ext cx="8229600" cy="4876799"/>
          </a:xfrm>
          <a:prstGeom prst="rect">
            <a:avLst/>
          </a:prstGeom>
          <a:noFill/>
          <a:ln>
            <a:noFill/>
          </a:ln>
        </p:spPr>
        <p:txBody>
          <a:bodyPr lIns="91425" tIns="45700" rIns="91425" bIns="45700" anchor="t" anchorCtr="0">
            <a:noAutofit/>
          </a:bodyPr>
          <a:lstStyle/>
          <a:p>
            <a:pPr marL="273050" marR="0" lvl="0" indent="-273050" algn="l" rtl="0">
              <a:spcBef>
                <a:spcPts val="0"/>
              </a:spcBef>
              <a:spcAft>
                <a:spcPts val="0"/>
              </a:spcAft>
              <a:buClr>
                <a:srgbClr val="333399"/>
              </a:buClr>
              <a:buFont typeface="Noto Sans Symbols"/>
              <a:buNone/>
            </a:pPr>
            <a:endParaRPr sz="2800" b="1" dirty="0">
              <a:solidFill>
                <a:srgbClr val="333399"/>
              </a:solidFill>
              <a:latin typeface="Tahoma"/>
              <a:ea typeface="Tahoma"/>
              <a:cs typeface="Tahoma"/>
              <a:sym typeface="Tahoma"/>
            </a:endParaRPr>
          </a:p>
          <a:p>
            <a:pPr marL="273050" marR="0" lvl="0" indent="-273050" algn="l" rtl="0">
              <a:spcBef>
                <a:spcPts val="560"/>
              </a:spcBef>
              <a:spcAft>
                <a:spcPts val="0"/>
              </a:spcAft>
              <a:buClr>
                <a:srgbClr val="333399"/>
              </a:buClr>
              <a:buSzPct val="90000"/>
              <a:buFont typeface="Noto Sans Symbols"/>
              <a:buChar char="▪"/>
            </a:pPr>
            <a:r>
              <a:rPr lang="en-US" sz="2800" dirty="0">
                <a:solidFill>
                  <a:srgbClr val="333399"/>
                </a:solidFill>
                <a:latin typeface="Tahoma"/>
                <a:ea typeface="Tahoma"/>
                <a:cs typeface="Tahoma"/>
                <a:sym typeface="Tahoma"/>
              </a:rPr>
              <a:t>With what you know now, how are you better prepared to fund your graduate education?</a:t>
            </a:r>
          </a:p>
          <a:p>
            <a:pPr marL="273050" marR="0" lvl="0" indent="-273050" algn="l" rtl="0">
              <a:spcBef>
                <a:spcPts val="560"/>
              </a:spcBef>
              <a:spcAft>
                <a:spcPts val="0"/>
              </a:spcAft>
              <a:buClr>
                <a:srgbClr val="333399"/>
              </a:buClr>
              <a:buSzPct val="90000"/>
              <a:buFont typeface="Noto Sans Symbols"/>
              <a:buChar char="▪"/>
            </a:pPr>
            <a:endParaRPr lang="en-US" sz="2800" dirty="0">
              <a:solidFill>
                <a:srgbClr val="333399"/>
              </a:solidFill>
              <a:latin typeface="Tahoma"/>
              <a:ea typeface="Tahoma"/>
              <a:cs typeface="Tahoma"/>
              <a:sym typeface="Tahoma"/>
            </a:endParaRPr>
          </a:p>
          <a:p>
            <a:pPr marL="273050" marR="0" lvl="0" indent="-273050" algn="l" rtl="0">
              <a:spcBef>
                <a:spcPts val="560"/>
              </a:spcBef>
              <a:spcAft>
                <a:spcPts val="0"/>
              </a:spcAft>
              <a:buClr>
                <a:srgbClr val="333399"/>
              </a:buClr>
              <a:buSzPct val="90000"/>
              <a:buFont typeface="Noto Sans Symbols"/>
              <a:buChar char="▪"/>
            </a:pPr>
            <a:endParaRPr lang="en-US" sz="2800" dirty="0">
              <a:solidFill>
                <a:srgbClr val="333399"/>
              </a:solidFill>
              <a:latin typeface="Tahoma"/>
              <a:ea typeface="Tahoma"/>
              <a:cs typeface="Tahoma"/>
              <a:sym typeface="Tahoma"/>
            </a:endParaRPr>
          </a:p>
          <a:p>
            <a:pPr marL="0" marR="0" lvl="0" indent="0" algn="l" rtl="0">
              <a:spcBef>
                <a:spcPts val="560"/>
              </a:spcBef>
              <a:spcAft>
                <a:spcPts val="0"/>
              </a:spcAft>
              <a:buNone/>
            </a:pPr>
            <a:endParaRPr sz="2800" dirty="0">
              <a:solidFill>
                <a:srgbClr val="333399"/>
              </a:solidFill>
              <a:latin typeface="Tahoma"/>
              <a:ea typeface="Tahoma"/>
              <a:cs typeface="Tahoma"/>
              <a:sym typeface="Tahoma"/>
            </a:endParaRPr>
          </a:p>
          <a:p>
            <a:pPr marL="0" marR="0" lvl="0" indent="0" algn="l" rtl="0">
              <a:spcBef>
                <a:spcPts val="560"/>
              </a:spcBef>
              <a:spcAft>
                <a:spcPts val="0"/>
              </a:spcAft>
              <a:buNone/>
            </a:pPr>
            <a:endParaRPr sz="2800" dirty="0">
              <a:solidFill>
                <a:srgbClr val="333399"/>
              </a:solidFill>
              <a:latin typeface="Tahoma"/>
              <a:ea typeface="Tahoma"/>
              <a:cs typeface="Tahoma"/>
              <a:sym typeface="Tahoma"/>
            </a:endParaRPr>
          </a:p>
          <a:p>
            <a:pPr marL="273050" marR="0" lvl="0" indent="-273050" algn="l" rtl="0">
              <a:spcBef>
                <a:spcPts val="560"/>
              </a:spcBef>
              <a:spcAft>
                <a:spcPts val="0"/>
              </a:spcAft>
              <a:buClr>
                <a:srgbClr val="333399"/>
              </a:buClr>
              <a:buFont typeface="Noto Sans Symbols"/>
              <a:buNone/>
            </a:pPr>
            <a:endParaRPr sz="2800" dirty="0">
              <a:solidFill>
                <a:srgbClr val="333399"/>
              </a:solidFill>
              <a:latin typeface="Tahoma"/>
              <a:ea typeface="Tahoma"/>
              <a:cs typeface="Tahoma"/>
              <a:sym typeface="Tahoma"/>
            </a:endParaRPr>
          </a:p>
        </p:txBody>
      </p:sp>
      <p:sp>
        <p:nvSpPr>
          <p:cNvPr id="788" name="Shape 788"/>
          <p:cNvSpPr txBox="1"/>
          <p:nvPr/>
        </p:nvSpPr>
        <p:spPr>
          <a:xfrm>
            <a:off x="228600" y="228600"/>
            <a:ext cx="8686800" cy="781049"/>
          </a:xfrm>
          <a:prstGeom prst="rect">
            <a:avLst/>
          </a:prstGeom>
          <a:noFill/>
          <a:ln>
            <a:noFill/>
          </a:ln>
          <a:effectLst>
            <a:outerShdw blurRad="50799" dist="50800" dir="54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4800">
                <a:solidFill>
                  <a:srgbClr val="FFFFFF"/>
                </a:solidFill>
                <a:latin typeface="Tahoma"/>
                <a:ea typeface="Tahoma"/>
                <a:cs typeface="Tahoma"/>
                <a:sym typeface="Tahoma"/>
              </a:rPr>
              <a:t>Reflection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Shape 794"/>
          <p:cNvSpPr txBox="1"/>
          <p:nvPr/>
        </p:nvSpPr>
        <p:spPr>
          <a:xfrm>
            <a:off x="152400" y="0"/>
            <a:ext cx="8767762" cy="1295400"/>
          </a:xfrm>
          <a:prstGeom prst="rect">
            <a:avLst/>
          </a:prstGeom>
          <a:noFill/>
          <a:ln>
            <a:noFill/>
          </a:ln>
          <a:effectLst>
            <a:outerShdw blurRad="50799" dist="50800" dir="5400000" algn="ctr" rotWithShape="0">
              <a:schemeClr val="dk1"/>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Tahoma"/>
              <a:buNone/>
            </a:pPr>
            <a:r>
              <a:rPr lang="en-US" sz="6600" b="0" i="0" u="none" strike="noStrike" cap="none">
                <a:solidFill>
                  <a:schemeClr val="lt1"/>
                </a:solidFill>
                <a:latin typeface="Tahoma"/>
                <a:ea typeface="Tahoma"/>
                <a:cs typeface="Tahoma"/>
                <a:sym typeface="Tahoma"/>
              </a:rPr>
              <a:t>Thank you</a:t>
            </a:r>
            <a:r>
              <a:rPr lang="en-US" sz="6600">
                <a:solidFill>
                  <a:schemeClr val="lt1"/>
                </a:solidFill>
                <a:latin typeface="Tahoma"/>
                <a:ea typeface="Tahoma"/>
                <a:cs typeface="Tahoma"/>
                <a:sym typeface="Tahoma"/>
              </a:rPr>
              <a:t>        </a:t>
            </a:r>
          </a:p>
        </p:txBody>
      </p:sp>
      <p:sp>
        <p:nvSpPr>
          <p:cNvPr id="795" name="Shape 795"/>
          <p:cNvSpPr/>
          <p:nvPr/>
        </p:nvSpPr>
        <p:spPr>
          <a:xfrm>
            <a:off x="114300" y="1523999"/>
            <a:ext cx="8805861" cy="4477537"/>
          </a:xfrm>
          <a:prstGeom prst="roundRect">
            <a:avLst>
              <a:gd name="adj" fmla="val 4167"/>
            </a:avLst>
          </a:prstGeom>
          <a:solidFill>
            <a:schemeClr val="lt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796" name="Shape 796"/>
          <p:cNvSpPr/>
          <p:nvPr/>
        </p:nvSpPr>
        <p:spPr>
          <a:xfrm>
            <a:off x="304800" y="1498014"/>
            <a:ext cx="7583230" cy="4369386"/>
          </a:xfrm>
          <a:prstGeom prst="rect">
            <a:avLst/>
          </a:prstGeom>
          <a:noFill/>
          <a:ln>
            <a:noFill/>
          </a:ln>
        </p:spPr>
        <p:txBody>
          <a:bodyPr lIns="91425" tIns="45700" rIns="91425" bIns="45700" anchor="t" anchorCtr="0">
            <a:noAutofit/>
          </a:bodyPr>
          <a:lstStyle/>
          <a:p>
            <a:pPr marL="0" marR="0" lvl="1" indent="0" algn="l" rtl="0">
              <a:spcBef>
                <a:spcPts val="0"/>
              </a:spcBef>
              <a:spcAft>
                <a:spcPts val="0"/>
              </a:spcAft>
              <a:buSzPct val="25000"/>
              <a:buNone/>
            </a:pPr>
            <a:r>
              <a:rPr lang="en-US" sz="2200" b="0" i="0" u="none" strike="noStrike" cap="none" dirty="0">
                <a:solidFill>
                  <a:schemeClr val="accent2"/>
                </a:solidFill>
                <a:latin typeface="Tahoma"/>
                <a:ea typeface="Tahoma"/>
                <a:cs typeface="Tahoma"/>
                <a:sym typeface="Tahoma"/>
              </a:rPr>
              <a:t>Questions?? Feel free to contact us…</a:t>
            </a:r>
          </a:p>
          <a:p>
            <a:pPr marL="0" marR="0" lvl="1" indent="0" algn="l" rtl="0">
              <a:spcBef>
                <a:spcPts val="0"/>
              </a:spcBef>
              <a:spcAft>
                <a:spcPts val="0"/>
              </a:spcAft>
              <a:buSzPct val="25000"/>
              <a:buNone/>
            </a:pPr>
            <a:endParaRPr sz="1200" b="0" i="0" u="none" strike="noStrike" cap="none" dirty="0">
              <a:solidFill>
                <a:schemeClr val="dk1"/>
              </a:solidFill>
              <a:latin typeface="Arial"/>
              <a:ea typeface="Arial"/>
              <a:cs typeface="Arial"/>
              <a:sym typeface="Arial"/>
            </a:endParaRPr>
          </a:p>
          <a:p>
            <a:pPr marL="742950" marR="0" lvl="1" indent="-285750" algn="l" rtl="0">
              <a:spcBef>
                <a:spcPts val="400"/>
              </a:spcBef>
              <a:spcAft>
                <a:spcPts val="0"/>
              </a:spcAft>
              <a:buClr>
                <a:schemeClr val="accent2"/>
              </a:buClr>
              <a:buSzPct val="100000"/>
              <a:buFont typeface="Noto Sans Symbols"/>
              <a:buChar char="▪"/>
            </a:pPr>
            <a:r>
              <a:rPr lang="en-US" sz="2000" b="0" i="0" u="none" strike="noStrike" cap="none" dirty="0">
                <a:solidFill>
                  <a:schemeClr val="accent2"/>
                </a:solidFill>
                <a:latin typeface="Tahoma"/>
                <a:ea typeface="Tahoma"/>
                <a:cs typeface="Tahoma"/>
                <a:sym typeface="Tahoma"/>
              </a:rPr>
              <a:t>Jorge Colón, PhD</a:t>
            </a:r>
          </a:p>
          <a:p>
            <a:pPr marL="742950" marR="0" lvl="1" indent="-285750" algn="l" rtl="0">
              <a:spcBef>
                <a:spcPts val="400"/>
              </a:spcBef>
              <a:spcAft>
                <a:spcPts val="0"/>
              </a:spcAft>
              <a:buClr>
                <a:schemeClr val="accent2"/>
              </a:buClr>
              <a:buSzPct val="100000"/>
              <a:buFont typeface="Noto Sans Symbols"/>
              <a:buChar char="▪"/>
            </a:pPr>
            <a:r>
              <a:rPr lang="en-US" sz="2000" b="0" i="0" u="none" strike="noStrike" cap="none" dirty="0">
                <a:solidFill>
                  <a:schemeClr val="accent2"/>
                </a:solidFill>
                <a:latin typeface="Tahoma"/>
                <a:ea typeface="Tahoma"/>
                <a:cs typeface="Tahoma"/>
                <a:sym typeface="Tahoma"/>
              </a:rPr>
              <a:t>Patricia Ordóñez, PhD</a:t>
            </a:r>
          </a:p>
          <a:p>
            <a:pPr marL="914400" marR="0" lvl="2" indent="0" algn="l" rtl="0">
              <a:spcBef>
                <a:spcPts val="400"/>
              </a:spcBef>
              <a:spcAft>
                <a:spcPts val="0"/>
              </a:spcAft>
              <a:buSzPct val="25000"/>
              <a:buNone/>
            </a:pPr>
            <a:r>
              <a:rPr lang="en-US" sz="2000" b="0" i="0" strike="noStrike" cap="none" dirty="0">
                <a:solidFill>
                  <a:schemeClr val="hlink"/>
                </a:solidFill>
                <a:latin typeface="Tahoma"/>
                <a:ea typeface="Tahoma"/>
                <a:cs typeface="Tahoma"/>
                <a:sym typeface="Tahoma"/>
                <a:hlinkClick r:id="rId3"/>
              </a:rPr>
              <a:t>pattiordonez@gmail.com</a:t>
            </a:r>
            <a:endParaRPr lang="en-US" sz="2000" b="0" i="0" strike="noStrike" cap="none" dirty="0">
              <a:solidFill>
                <a:schemeClr val="hlink"/>
              </a:solidFill>
              <a:latin typeface="Tahoma"/>
              <a:ea typeface="Tahoma"/>
              <a:cs typeface="Tahoma"/>
              <a:sym typeface="Tahoma"/>
            </a:endParaRPr>
          </a:p>
          <a:p>
            <a:pPr marL="742950" lvl="1" indent="-285750">
              <a:spcBef>
                <a:spcPts val="400"/>
              </a:spcBef>
              <a:buClr>
                <a:schemeClr val="accent2"/>
              </a:buClr>
              <a:buSzPct val="100000"/>
              <a:buFont typeface="Noto Sans Symbols"/>
              <a:buChar char="▪"/>
            </a:pPr>
            <a:r>
              <a:rPr lang="en-US" sz="2000" dirty="0">
                <a:solidFill>
                  <a:schemeClr val="accent2"/>
                </a:solidFill>
                <a:latin typeface="Tahoma"/>
                <a:ea typeface="Tahoma"/>
                <a:cs typeface="Tahoma"/>
                <a:sym typeface="Tahoma"/>
              </a:rPr>
              <a:t>María Ocasio Torres, PhD</a:t>
            </a:r>
          </a:p>
          <a:p>
            <a:pPr marL="914400" lvl="2">
              <a:spcBef>
                <a:spcPts val="400"/>
              </a:spcBef>
              <a:buSzPct val="25000"/>
            </a:pPr>
            <a:r>
              <a:rPr lang="en-US" sz="2000" dirty="0">
                <a:solidFill>
                  <a:schemeClr val="hlink"/>
                </a:solidFill>
                <a:latin typeface="Tahoma"/>
                <a:ea typeface="Tahoma"/>
                <a:cs typeface="Tahoma"/>
                <a:sym typeface="Tahoma"/>
                <a:hlinkClick r:id="rId4"/>
              </a:rPr>
              <a:t>ocasiom1@suagm.edu</a:t>
            </a:r>
            <a:r>
              <a:rPr lang="en-US" sz="2000" dirty="0">
                <a:solidFill>
                  <a:schemeClr val="hlink"/>
                </a:solidFill>
                <a:latin typeface="Tahoma"/>
                <a:ea typeface="Tahoma"/>
                <a:cs typeface="Tahoma"/>
                <a:sym typeface="Tahoma"/>
              </a:rPr>
              <a:t> </a:t>
            </a:r>
            <a:endParaRPr lang="en-US" sz="1200" b="0" i="0" u="sng" strike="noStrike" cap="none" dirty="0">
              <a:solidFill>
                <a:schemeClr val="hlink"/>
              </a:solidFill>
              <a:latin typeface="Tahoma"/>
              <a:ea typeface="Tahoma"/>
              <a:cs typeface="Tahoma"/>
              <a:sym typeface="Tahoma"/>
              <a:hlinkClick r:id="rId3"/>
            </a:endParaRPr>
          </a:p>
          <a:p>
            <a:pPr marL="742950" lvl="1" indent="-285750">
              <a:spcBef>
                <a:spcPts val="400"/>
              </a:spcBef>
              <a:buClr>
                <a:schemeClr val="accent2"/>
              </a:buClr>
              <a:buSzPct val="100000"/>
              <a:buFont typeface="Noto Sans Symbols"/>
              <a:buChar char="▪"/>
            </a:pPr>
            <a:r>
              <a:rPr lang="en-US" sz="2000" dirty="0">
                <a:solidFill>
                  <a:schemeClr val="accent2"/>
                </a:solidFill>
                <a:latin typeface="Tahoma"/>
                <a:ea typeface="Tahoma"/>
                <a:cs typeface="Tahoma"/>
                <a:sym typeface="Tahoma"/>
              </a:rPr>
              <a:t>Diana Silva, PhD (c)</a:t>
            </a:r>
          </a:p>
          <a:p>
            <a:pPr marL="914400" lvl="2">
              <a:spcBef>
                <a:spcPts val="400"/>
              </a:spcBef>
              <a:buSzPct val="25000"/>
            </a:pPr>
            <a:r>
              <a:rPr lang="en-US" sz="2000" dirty="0">
                <a:solidFill>
                  <a:schemeClr val="hlink"/>
                </a:solidFill>
                <a:latin typeface="Tahoma"/>
                <a:ea typeface="Tahoma"/>
                <a:cs typeface="Tahoma"/>
                <a:sym typeface="Tahoma"/>
                <a:hlinkClick r:id="rId5"/>
              </a:rPr>
              <a:t>dianavsilva@gmail.com</a:t>
            </a:r>
            <a:endParaRPr lang="en-US" sz="2000" dirty="0">
              <a:solidFill>
                <a:schemeClr val="hlink"/>
              </a:solidFill>
              <a:latin typeface="Tahoma"/>
              <a:ea typeface="Tahoma"/>
              <a:cs typeface="Tahoma"/>
              <a:sym typeface="Tahoma"/>
            </a:endParaRPr>
          </a:p>
          <a:p>
            <a:pPr marL="914400" marR="0" lvl="2" indent="0" algn="l" rtl="0">
              <a:spcBef>
                <a:spcPts val="400"/>
              </a:spcBef>
              <a:spcAft>
                <a:spcPts val="0"/>
              </a:spcAft>
              <a:buNone/>
            </a:pPr>
            <a:endParaRPr lang="en-US" sz="2000" dirty="0">
              <a:solidFill>
                <a:schemeClr val="hlink"/>
              </a:solidFill>
              <a:latin typeface="Tahoma"/>
              <a:ea typeface="Tahoma"/>
              <a:cs typeface="Tahoma"/>
              <a:sym typeface="Tahoma"/>
            </a:endParaRPr>
          </a:p>
          <a:p>
            <a:pPr marL="0" marR="0" lvl="2" indent="0" algn="l" rtl="0">
              <a:spcBef>
                <a:spcPts val="400"/>
              </a:spcBef>
              <a:spcAft>
                <a:spcPts val="0"/>
              </a:spcAft>
              <a:buSzPct val="25000"/>
              <a:buNone/>
            </a:pPr>
            <a:r>
              <a:rPr lang="en-US" sz="2000" b="0" i="0" u="none" strike="noStrike" cap="none" dirty="0">
                <a:solidFill>
                  <a:schemeClr val="accent2"/>
                </a:solidFill>
                <a:latin typeface="Tahoma"/>
                <a:ea typeface="Tahoma"/>
                <a:cs typeface="Tahoma"/>
                <a:sym typeface="Tahoma"/>
              </a:rPr>
              <a:t>Thanks to Frances Carter-Johnson, CAHSI, Woodrow Winchester, Nicole Aponte, Jorge Ortiz-</a:t>
            </a:r>
            <a:r>
              <a:rPr lang="en-US" sz="2000" b="0" i="0" u="none" strike="noStrike" cap="none" dirty="0" err="1">
                <a:solidFill>
                  <a:schemeClr val="accent2"/>
                </a:solidFill>
                <a:latin typeface="Tahoma"/>
                <a:ea typeface="Tahoma"/>
                <a:cs typeface="Tahoma"/>
                <a:sym typeface="Tahoma"/>
              </a:rPr>
              <a:t>Carpena</a:t>
            </a:r>
            <a:r>
              <a:rPr lang="en-US" sz="2000" b="0" i="0" u="none" strike="noStrike" cap="none" dirty="0">
                <a:solidFill>
                  <a:schemeClr val="accent2"/>
                </a:solidFill>
                <a:latin typeface="Tahoma"/>
                <a:ea typeface="Tahoma"/>
                <a:cs typeface="Tahoma"/>
                <a:sym typeface="Tahoma"/>
              </a:rPr>
              <a:t>, Edwin Rosado for their contributions to this presentation..</a:t>
            </a:r>
          </a:p>
          <a:p>
            <a:pPr marL="460375" marR="0" lvl="2" indent="-3175" algn="l" rtl="0">
              <a:spcBef>
                <a:spcPts val="400"/>
              </a:spcBef>
              <a:spcAft>
                <a:spcPts val="0"/>
              </a:spcAft>
              <a:buNone/>
            </a:pPr>
            <a:endParaRPr sz="2000" b="0" i="0" u="none" strike="noStrike" cap="none" dirty="0">
              <a:solidFill>
                <a:schemeClr val="accent2"/>
              </a:solidFill>
              <a:latin typeface="Tahoma"/>
              <a:ea typeface="Tahoma"/>
              <a:cs typeface="Tahoma"/>
              <a:sym typeface="Tahoma"/>
            </a:endParaRPr>
          </a:p>
          <a:p>
            <a:pPr marL="914400" marR="0" lvl="2" indent="0" algn="l" rtl="0">
              <a:spcBef>
                <a:spcPts val="440"/>
              </a:spcBef>
              <a:spcAft>
                <a:spcPts val="0"/>
              </a:spcAft>
              <a:buNone/>
            </a:pPr>
            <a:endParaRPr sz="2200" b="0" i="0" u="none" strike="noStrike" cap="none" dirty="0">
              <a:solidFill>
                <a:schemeClr val="accent2"/>
              </a:solidFill>
              <a:latin typeface="Tahoma"/>
              <a:ea typeface="Tahoma"/>
              <a:cs typeface="Tahoma"/>
              <a:sym typeface="Tahoma"/>
            </a:endParaRPr>
          </a:p>
          <a:p>
            <a:pPr marL="914400" marR="0" lvl="2" indent="0" algn="l" rtl="0">
              <a:spcBef>
                <a:spcPts val="440"/>
              </a:spcBef>
              <a:spcAft>
                <a:spcPts val="0"/>
              </a:spcAft>
              <a:buNone/>
            </a:pPr>
            <a:endParaRPr sz="2200" b="0" i="0" u="none" strike="noStrike" cap="none" dirty="0">
              <a:solidFill>
                <a:schemeClr val="accent2"/>
              </a:solidFill>
              <a:latin typeface="Tahoma"/>
              <a:ea typeface="Tahoma"/>
              <a:cs typeface="Tahoma"/>
              <a:sym typeface="Tahoma"/>
            </a:endParaRPr>
          </a:p>
          <a:p>
            <a:pPr marL="914400" marR="0" lvl="2" indent="0" algn="l" rtl="0">
              <a:spcBef>
                <a:spcPts val="440"/>
              </a:spcBef>
              <a:spcAft>
                <a:spcPts val="0"/>
              </a:spcAft>
              <a:buNone/>
            </a:pPr>
            <a:endParaRPr sz="2200" b="0" i="0" u="none" strike="noStrike" cap="none" dirty="0">
              <a:solidFill>
                <a:schemeClr val="accent2"/>
              </a:solidFill>
              <a:latin typeface="Tahoma"/>
              <a:ea typeface="Tahoma"/>
              <a:cs typeface="Tahoma"/>
              <a:sym typeface="Tahoma"/>
            </a:endParaRPr>
          </a:p>
        </p:txBody>
      </p:sp>
      <p:sp>
        <p:nvSpPr>
          <p:cNvPr id="797" name="Shape 797"/>
          <p:cNvSpPr/>
          <p:nvPr/>
        </p:nvSpPr>
        <p:spPr>
          <a:xfrm>
            <a:off x="1485900" y="6058219"/>
            <a:ext cx="6172199" cy="762000"/>
          </a:xfrm>
          <a:prstGeom prst="roundRect">
            <a:avLst>
              <a:gd name="adj" fmla="val 16667"/>
            </a:avLst>
          </a:prstGeom>
          <a:solidFill>
            <a:schemeClr val="lt1"/>
          </a:solidFill>
          <a:ln w="25400" cap="flat" cmpd="sng">
            <a:solidFill>
              <a:schemeClr val="dk1"/>
            </a:solidFill>
            <a:prstDash val="solid"/>
            <a:round/>
            <a:headEnd type="none" w="med" len="med"/>
            <a:tailEnd type="none" w="med" len="med"/>
          </a:ln>
          <a:effectLst>
            <a:outerShdw blurRad="50799" dist="38100" dir="13500000" algn="br" rotWithShape="0">
              <a:srgbClr val="000000">
                <a:alpha val="40000"/>
              </a:srgbClr>
            </a:outerShdw>
          </a:effectLst>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8" name="Shape 798"/>
          <p:cNvSpPr txBox="1"/>
          <p:nvPr/>
        </p:nvSpPr>
        <p:spPr>
          <a:xfrm>
            <a:off x="1535366" y="6045905"/>
            <a:ext cx="6019799" cy="830996"/>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1600" b="1" dirty="0">
                <a:solidFill>
                  <a:srgbClr val="FF0000"/>
                </a:solidFill>
                <a:latin typeface="Arial"/>
                <a:ea typeface="Arial"/>
                <a:cs typeface="Arial"/>
                <a:sym typeface="Arial"/>
              </a:rPr>
              <a:t>This presentation and several other resources can be found http://ccom.uprrp.edu/~pordonez/NSFworkshop</a:t>
            </a:r>
            <a:endParaRPr lang="en-US" sz="1600" b="1" i="1" dirty="0">
              <a:solidFill>
                <a:srgbClr val="FF0000"/>
              </a:solidFill>
              <a:latin typeface="Arial"/>
              <a:ea typeface="Arial"/>
              <a:cs typeface="Arial"/>
              <a:sym typeface="Aria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5649" y="1592958"/>
            <a:ext cx="1263551" cy="1263551"/>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4976" y="2615230"/>
            <a:ext cx="1560388" cy="1470483"/>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88030" y="4242770"/>
            <a:ext cx="754280" cy="14157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BF436587-60C8-4F93-B1BF-24D54A4997CE}"/>
              </a:ext>
            </a:extLst>
          </p:cNvPr>
          <p:cNvGraphicFramePr/>
          <p:nvPr>
            <p:extLst>
              <p:ext uri="{D42A27DB-BD31-4B8C-83A1-F6EECF244321}">
                <p14:modId xmlns:p14="http://schemas.microsoft.com/office/powerpoint/2010/main" val="3823660048"/>
              </p:ext>
            </p:extLst>
          </p:nvPr>
        </p:nvGraphicFramePr>
        <p:xfrm>
          <a:off x="778568" y="579096"/>
          <a:ext cx="7586864" cy="4986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B7954503-AC5B-4C95-9336-E441211C5B0E}"/>
              </a:ext>
            </a:extLst>
          </p:cNvPr>
          <p:cNvSpPr>
            <a:spLocks noGrp="1"/>
          </p:cNvSpPr>
          <p:nvPr>
            <p:ph type="title"/>
          </p:nvPr>
        </p:nvSpPr>
        <p:spPr/>
        <p:txBody>
          <a:bodyPr/>
          <a:lstStyle/>
          <a:p>
            <a:r>
              <a:rPr lang="en-US" b="1" dirty="0">
                <a:solidFill>
                  <a:schemeClr val="bg1"/>
                </a:solidFill>
              </a:rPr>
              <a:t>Who is Jorge? </a:t>
            </a:r>
          </a:p>
        </p:txBody>
      </p:sp>
      <p:sp>
        <p:nvSpPr>
          <p:cNvPr id="4" name="TextBox 3">
            <a:extLst>
              <a:ext uri="{FF2B5EF4-FFF2-40B4-BE49-F238E27FC236}">
                <a16:creationId xmlns:a16="http://schemas.microsoft.com/office/drawing/2014/main" id="{3801F325-9707-419E-8A1B-1ED991E18BBC}"/>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8"/>
              </a:rPr>
              <a:t>https://www.research.gov/</a:t>
            </a:r>
            <a:endParaRPr lang="en-US" dirty="0"/>
          </a:p>
        </p:txBody>
      </p:sp>
    </p:spTree>
    <p:extLst>
      <p:ext uri="{BB962C8B-B14F-4D97-AF65-F5344CB8AC3E}">
        <p14:creationId xmlns:p14="http://schemas.microsoft.com/office/powerpoint/2010/main" val="212483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BF436587-60C8-4F93-B1BF-24D54A4997CE}"/>
              </a:ext>
            </a:extLst>
          </p:cNvPr>
          <p:cNvGraphicFramePr/>
          <p:nvPr/>
        </p:nvGraphicFramePr>
        <p:xfrm>
          <a:off x="778568" y="579096"/>
          <a:ext cx="7586864" cy="4986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B7954503-AC5B-4C95-9336-E441211C5B0E}"/>
              </a:ext>
            </a:extLst>
          </p:cNvPr>
          <p:cNvSpPr>
            <a:spLocks noGrp="1"/>
          </p:cNvSpPr>
          <p:nvPr>
            <p:ph type="title"/>
          </p:nvPr>
        </p:nvSpPr>
        <p:spPr/>
        <p:txBody>
          <a:bodyPr/>
          <a:lstStyle/>
          <a:p>
            <a:r>
              <a:rPr lang="en-US" b="1" dirty="0">
                <a:solidFill>
                  <a:schemeClr val="bg1"/>
                </a:solidFill>
              </a:rPr>
              <a:t>Who is María? </a:t>
            </a:r>
          </a:p>
        </p:txBody>
      </p:sp>
      <p:sp>
        <p:nvSpPr>
          <p:cNvPr id="4" name="TextBox 3">
            <a:extLst>
              <a:ext uri="{FF2B5EF4-FFF2-40B4-BE49-F238E27FC236}">
                <a16:creationId xmlns:a16="http://schemas.microsoft.com/office/drawing/2014/main" id="{3801F325-9707-419E-8A1B-1ED991E18BBC}"/>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8"/>
              </a:rPr>
              <a:t>https://www.research.gov/</a:t>
            </a:r>
            <a:endParaRPr lang="en-US" dirty="0"/>
          </a:p>
        </p:txBody>
      </p:sp>
    </p:spTree>
    <p:extLst>
      <p:ext uri="{BB962C8B-B14F-4D97-AF65-F5344CB8AC3E}">
        <p14:creationId xmlns:p14="http://schemas.microsoft.com/office/powerpoint/2010/main" val="356671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BF436587-60C8-4F93-B1BF-24D54A4997CE}"/>
              </a:ext>
            </a:extLst>
          </p:cNvPr>
          <p:cNvGraphicFramePr/>
          <p:nvPr/>
        </p:nvGraphicFramePr>
        <p:xfrm>
          <a:off x="778568" y="579096"/>
          <a:ext cx="7586864" cy="4986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B7954503-AC5B-4C95-9336-E441211C5B0E}"/>
              </a:ext>
            </a:extLst>
          </p:cNvPr>
          <p:cNvSpPr>
            <a:spLocks noGrp="1"/>
          </p:cNvSpPr>
          <p:nvPr>
            <p:ph type="title"/>
          </p:nvPr>
        </p:nvSpPr>
        <p:spPr/>
        <p:txBody>
          <a:bodyPr/>
          <a:lstStyle/>
          <a:p>
            <a:r>
              <a:rPr lang="en-US" b="1" dirty="0">
                <a:solidFill>
                  <a:schemeClr val="bg1"/>
                </a:solidFill>
              </a:rPr>
              <a:t>Who is Diana? </a:t>
            </a:r>
          </a:p>
        </p:txBody>
      </p:sp>
      <p:sp>
        <p:nvSpPr>
          <p:cNvPr id="4" name="TextBox 3">
            <a:extLst>
              <a:ext uri="{FF2B5EF4-FFF2-40B4-BE49-F238E27FC236}">
                <a16:creationId xmlns:a16="http://schemas.microsoft.com/office/drawing/2014/main" id="{3801F325-9707-419E-8A1B-1ED991E18BBC}"/>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8"/>
              </a:rPr>
              <a:t>https://www.research.gov/</a:t>
            </a:r>
            <a:endParaRPr lang="en-US" dirty="0"/>
          </a:p>
        </p:txBody>
      </p:sp>
    </p:spTree>
    <p:extLst>
      <p:ext uri="{BB962C8B-B14F-4D97-AF65-F5344CB8AC3E}">
        <p14:creationId xmlns:p14="http://schemas.microsoft.com/office/powerpoint/2010/main" val="333097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90AC149-45CA-4F80-B04D-0058A592B02A}"/>
              </a:ext>
            </a:extLst>
          </p:cNvPr>
          <p:cNvPicPr>
            <a:picLocks noChangeAspect="1"/>
          </p:cNvPicPr>
          <p:nvPr/>
        </p:nvPicPr>
        <p:blipFill>
          <a:blip r:embed="rId3"/>
          <a:stretch>
            <a:fillRect/>
          </a:stretch>
        </p:blipFill>
        <p:spPr>
          <a:xfrm>
            <a:off x="4454167" y="1533191"/>
            <a:ext cx="2102796" cy="683605"/>
          </a:xfrm>
          <a:prstGeom prst="rect">
            <a:avLst/>
          </a:prstGeom>
        </p:spPr>
      </p:pic>
      <p:pic>
        <p:nvPicPr>
          <p:cNvPr id="19" name="Shape 769">
            <a:extLst>
              <a:ext uri="{FF2B5EF4-FFF2-40B4-BE49-F238E27FC236}">
                <a16:creationId xmlns:a16="http://schemas.microsoft.com/office/drawing/2014/main" id="{33101573-DA63-431C-A957-D420A3EACB09}"/>
              </a:ext>
            </a:extLst>
          </p:cNvPr>
          <p:cNvPicPr preferRelativeResize="0"/>
          <p:nvPr/>
        </p:nvPicPr>
        <p:blipFill rotWithShape="1">
          <a:blip r:embed="rId4">
            <a:alphaModFix/>
          </a:blip>
          <a:srcRect/>
          <a:stretch/>
        </p:blipFill>
        <p:spPr>
          <a:xfrm>
            <a:off x="5572561" y="4866429"/>
            <a:ext cx="1282488" cy="767185"/>
          </a:xfrm>
          <a:prstGeom prst="rect">
            <a:avLst/>
          </a:prstGeom>
          <a:noFill/>
          <a:ln>
            <a:noFill/>
          </a:ln>
        </p:spPr>
      </p:pic>
      <p:graphicFrame>
        <p:nvGraphicFramePr>
          <p:cNvPr id="13" name="Diagram 12">
            <a:extLst>
              <a:ext uri="{FF2B5EF4-FFF2-40B4-BE49-F238E27FC236}">
                <a16:creationId xmlns:a16="http://schemas.microsoft.com/office/drawing/2014/main" id="{BF436587-60C8-4F93-B1BF-24D54A4997CE}"/>
              </a:ext>
            </a:extLst>
          </p:cNvPr>
          <p:cNvGraphicFramePr/>
          <p:nvPr>
            <p:extLst>
              <p:ext uri="{D42A27DB-BD31-4B8C-83A1-F6EECF244321}">
                <p14:modId xmlns:p14="http://schemas.microsoft.com/office/powerpoint/2010/main" val="2067820456"/>
              </p:ext>
            </p:extLst>
          </p:nvPr>
        </p:nvGraphicFramePr>
        <p:xfrm>
          <a:off x="855487" y="548639"/>
          <a:ext cx="7197360" cy="488067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itle 2">
            <a:extLst>
              <a:ext uri="{FF2B5EF4-FFF2-40B4-BE49-F238E27FC236}">
                <a16:creationId xmlns:a16="http://schemas.microsoft.com/office/drawing/2014/main" id="{B7954503-AC5B-4C95-9336-E441211C5B0E}"/>
              </a:ext>
            </a:extLst>
          </p:cNvPr>
          <p:cNvSpPr>
            <a:spLocks noGrp="1"/>
          </p:cNvSpPr>
          <p:nvPr>
            <p:ph type="title"/>
          </p:nvPr>
        </p:nvSpPr>
        <p:spPr/>
        <p:txBody>
          <a:bodyPr/>
          <a:lstStyle/>
          <a:p>
            <a:r>
              <a:rPr lang="en-US" b="1" dirty="0">
                <a:solidFill>
                  <a:schemeClr val="bg1"/>
                </a:solidFill>
              </a:rPr>
              <a:t>Who is Patti? </a:t>
            </a:r>
          </a:p>
        </p:txBody>
      </p:sp>
      <p:sp>
        <p:nvSpPr>
          <p:cNvPr id="4" name="TextBox 3">
            <a:extLst>
              <a:ext uri="{FF2B5EF4-FFF2-40B4-BE49-F238E27FC236}">
                <a16:creationId xmlns:a16="http://schemas.microsoft.com/office/drawing/2014/main" id="{3801F325-9707-419E-8A1B-1ED991E18BBC}"/>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10"/>
              </a:rPr>
              <a:t>https://www.research.gov/</a:t>
            </a:r>
            <a:endParaRPr lang="en-US" dirty="0"/>
          </a:p>
        </p:txBody>
      </p:sp>
      <p:pic>
        <p:nvPicPr>
          <p:cNvPr id="8" name="Picture 7" descr="A star in the background&#10;&#10;Description automatically generated">
            <a:extLst>
              <a:ext uri="{FF2B5EF4-FFF2-40B4-BE49-F238E27FC236}">
                <a16:creationId xmlns:a16="http://schemas.microsoft.com/office/drawing/2014/main" id="{8F58B426-7166-423B-8F20-46E8EFA8B706}"/>
              </a:ext>
            </a:extLst>
          </p:cNvPr>
          <p:cNvPicPr>
            <a:picLocks noChangeAspect="1"/>
          </p:cNvPicPr>
          <p:nvPr/>
        </p:nvPicPr>
        <p:blipFill>
          <a:blip r:embed="rId11"/>
          <a:stretch>
            <a:fillRect/>
          </a:stretch>
        </p:blipFill>
        <p:spPr>
          <a:xfrm rot="5400000">
            <a:off x="2485334" y="3112979"/>
            <a:ext cx="1009509" cy="567849"/>
          </a:xfrm>
          <a:prstGeom prst="rect">
            <a:avLst/>
          </a:prstGeom>
        </p:spPr>
      </p:pic>
      <p:pic>
        <p:nvPicPr>
          <p:cNvPr id="12" name="Picture 11" descr="A close up of a sign&#10;&#10;Description automatically generated">
            <a:extLst>
              <a:ext uri="{FF2B5EF4-FFF2-40B4-BE49-F238E27FC236}">
                <a16:creationId xmlns:a16="http://schemas.microsoft.com/office/drawing/2014/main" id="{13B2FE53-FBA1-4F9A-B336-98055AB9BF9C}"/>
              </a:ext>
            </a:extLst>
          </p:cNvPr>
          <p:cNvPicPr>
            <a:picLocks noChangeAspect="1"/>
          </p:cNvPicPr>
          <p:nvPr/>
        </p:nvPicPr>
        <p:blipFill>
          <a:blip r:embed="rId12"/>
          <a:stretch>
            <a:fillRect/>
          </a:stretch>
        </p:blipFill>
        <p:spPr>
          <a:xfrm>
            <a:off x="2164916" y="1288188"/>
            <a:ext cx="1212729" cy="1212729"/>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5872C301-4272-40A2-9A2F-281DCB6C722C}"/>
              </a:ext>
            </a:extLst>
          </p:cNvPr>
          <p:cNvPicPr>
            <a:picLocks noChangeAspect="1"/>
          </p:cNvPicPr>
          <p:nvPr/>
        </p:nvPicPr>
        <p:blipFill>
          <a:blip r:embed="rId13"/>
          <a:stretch>
            <a:fillRect/>
          </a:stretch>
        </p:blipFill>
        <p:spPr>
          <a:xfrm>
            <a:off x="3771724" y="4859005"/>
            <a:ext cx="1619067" cy="772170"/>
          </a:xfrm>
          <a:prstGeom prst="rect">
            <a:avLst/>
          </a:prstGeom>
        </p:spPr>
      </p:pic>
      <p:pic>
        <p:nvPicPr>
          <p:cNvPr id="20" name="Picture 19" descr="A close up of a sign&#10;&#10;Description automatically generated">
            <a:extLst>
              <a:ext uri="{FF2B5EF4-FFF2-40B4-BE49-F238E27FC236}">
                <a16:creationId xmlns:a16="http://schemas.microsoft.com/office/drawing/2014/main" id="{798E4657-E929-40B3-A417-F828D237EEC2}"/>
              </a:ext>
            </a:extLst>
          </p:cNvPr>
          <p:cNvPicPr>
            <a:picLocks noChangeAspect="1"/>
          </p:cNvPicPr>
          <p:nvPr/>
        </p:nvPicPr>
        <p:blipFill>
          <a:blip r:embed="rId14"/>
          <a:stretch>
            <a:fillRect/>
          </a:stretch>
        </p:blipFill>
        <p:spPr>
          <a:xfrm>
            <a:off x="6968772" y="4830230"/>
            <a:ext cx="892743" cy="841306"/>
          </a:xfrm>
          <a:prstGeom prst="rect">
            <a:avLst/>
          </a:prstGeom>
        </p:spPr>
      </p:pic>
      <p:pic>
        <p:nvPicPr>
          <p:cNvPr id="25" name="Picture 24" descr="A close up of a sign&#10;&#10;Description automatically generated">
            <a:extLst>
              <a:ext uri="{FF2B5EF4-FFF2-40B4-BE49-F238E27FC236}">
                <a16:creationId xmlns:a16="http://schemas.microsoft.com/office/drawing/2014/main" id="{7BD272D9-F556-495E-AF3D-562BBEDBD764}"/>
              </a:ext>
            </a:extLst>
          </p:cNvPr>
          <p:cNvPicPr>
            <a:picLocks noChangeAspect="1"/>
          </p:cNvPicPr>
          <p:nvPr/>
        </p:nvPicPr>
        <p:blipFill>
          <a:blip r:embed="rId15"/>
          <a:stretch>
            <a:fillRect/>
          </a:stretch>
        </p:blipFill>
        <p:spPr>
          <a:xfrm>
            <a:off x="291593" y="4863990"/>
            <a:ext cx="774355" cy="767185"/>
          </a:xfrm>
          <a:prstGeom prst="rect">
            <a:avLst/>
          </a:prstGeom>
        </p:spPr>
      </p:pic>
      <p:pic>
        <p:nvPicPr>
          <p:cNvPr id="27" name="Picture 26" descr="A picture containing room, drawing&#10;&#10;Description automatically generated">
            <a:extLst>
              <a:ext uri="{FF2B5EF4-FFF2-40B4-BE49-F238E27FC236}">
                <a16:creationId xmlns:a16="http://schemas.microsoft.com/office/drawing/2014/main" id="{5EF4517F-9BB9-484F-A333-8110C31744CE}"/>
              </a:ext>
            </a:extLst>
          </p:cNvPr>
          <p:cNvPicPr>
            <a:picLocks noChangeAspect="1"/>
          </p:cNvPicPr>
          <p:nvPr/>
        </p:nvPicPr>
        <p:blipFill>
          <a:blip r:embed="rId16"/>
          <a:stretch>
            <a:fillRect/>
          </a:stretch>
        </p:blipFill>
        <p:spPr>
          <a:xfrm>
            <a:off x="1311116" y="4866429"/>
            <a:ext cx="772170" cy="772170"/>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6108E64F-0E49-458D-B524-C74C82B79F58}"/>
              </a:ext>
            </a:extLst>
          </p:cNvPr>
          <p:cNvPicPr>
            <a:picLocks noChangeAspect="1"/>
          </p:cNvPicPr>
          <p:nvPr/>
        </p:nvPicPr>
        <p:blipFill>
          <a:blip r:embed="rId17"/>
          <a:stretch>
            <a:fillRect/>
          </a:stretch>
        </p:blipFill>
        <p:spPr>
          <a:xfrm>
            <a:off x="2818998" y="4861444"/>
            <a:ext cx="772170" cy="772170"/>
          </a:xfrm>
          <a:prstGeom prst="rect">
            <a:avLst/>
          </a:prstGeom>
        </p:spPr>
      </p:pic>
      <p:pic>
        <p:nvPicPr>
          <p:cNvPr id="31" name="Picture 30" descr="A star in the background&#10;&#10;Description automatically generated">
            <a:extLst>
              <a:ext uri="{FF2B5EF4-FFF2-40B4-BE49-F238E27FC236}">
                <a16:creationId xmlns:a16="http://schemas.microsoft.com/office/drawing/2014/main" id="{C5C133EA-5B6F-4B48-B1D8-E06D5545EC7B}"/>
              </a:ext>
            </a:extLst>
          </p:cNvPr>
          <p:cNvPicPr>
            <a:picLocks noChangeAspect="1"/>
          </p:cNvPicPr>
          <p:nvPr/>
        </p:nvPicPr>
        <p:blipFill>
          <a:blip r:embed="rId11"/>
          <a:stretch>
            <a:fillRect/>
          </a:stretch>
        </p:blipFill>
        <p:spPr>
          <a:xfrm rot="5400000">
            <a:off x="2094930" y="5042294"/>
            <a:ext cx="772170" cy="434346"/>
          </a:xfrm>
          <a:prstGeom prst="rect">
            <a:avLst/>
          </a:prstGeom>
        </p:spPr>
      </p:pic>
      <p:pic>
        <p:nvPicPr>
          <p:cNvPr id="33" name="Picture 32" descr="A picture containing drawing, clock&#10;&#10;Description automatically generated">
            <a:extLst>
              <a:ext uri="{FF2B5EF4-FFF2-40B4-BE49-F238E27FC236}">
                <a16:creationId xmlns:a16="http://schemas.microsoft.com/office/drawing/2014/main" id="{502DD53E-3067-4BD1-B914-A832101B4CAF}"/>
              </a:ext>
            </a:extLst>
          </p:cNvPr>
          <p:cNvPicPr>
            <a:picLocks noChangeAspect="1"/>
          </p:cNvPicPr>
          <p:nvPr/>
        </p:nvPicPr>
        <p:blipFill>
          <a:blip r:embed="rId18"/>
          <a:stretch>
            <a:fillRect/>
          </a:stretch>
        </p:blipFill>
        <p:spPr>
          <a:xfrm>
            <a:off x="7892124" y="4866429"/>
            <a:ext cx="864793" cy="864793"/>
          </a:xfrm>
          <a:prstGeom prst="rect">
            <a:avLst/>
          </a:prstGeom>
        </p:spPr>
      </p:pic>
    </p:spTree>
    <p:extLst>
      <p:ext uri="{BB962C8B-B14F-4D97-AF65-F5344CB8AC3E}">
        <p14:creationId xmlns:p14="http://schemas.microsoft.com/office/powerpoint/2010/main" val="79507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p:nvPr/>
        </p:nvSpPr>
        <p:spPr>
          <a:xfrm>
            <a:off x="381000" y="1371600"/>
            <a:ext cx="8458200" cy="4495800"/>
          </a:xfrm>
          <a:prstGeom prst="roundRect">
            <a:avLst>
              <a:gd name="adj" fmla="val 0"/>
            </a:avLst>
          </a:prstGeom>
          <a:solidFill>
            <a:schemeClr val="lt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0" name="Shape 310"/>
          <p:cNvSpPr txBox="1"/>
          <p:nvPr/>
        </p:nvSpPr>
        <p:spPr>
          <a:xfrm>
            <a:off x="495299" y="1371600"/>
            <a:ext cx="8229600" cy="4876799"/>
          </a:xfrm>
          <a:prstGeom prst="rect">
            <a:avLst/>
          </a:prstGeom>
          <a:noFill/>
          <a:ln>
            <a:noFill/>
          </a:ln>
        </p:spPr>
        <p:txBody>
          <a:bodyPr lIns="91425" tIns="45700" rIns="91425" bIns="45700" anchor="t" anchorCtr="0">
            <a:noAutofit/>
          </a:bodyPr>
          <a:lstStyle/>
          <a:p>
            <a:pPr marL="273050" lvl="0" indent="-273050">
              <a:spcAft>
                <a:spcPts val="1200"/>
              </a:spcAft>
              <a:buClr>
                <a:schemeClr val="accent2"/>
              </a:buClr>
              <a:buSzPct val="90000"/>
              <a:buFont typeface="Noto Sans Symbols"/>
              <a:buChar char="▪"/>
            </a:pPr>
            <a:r>
              <a:rPr lang="en-US" sz="2800" dirty="0">
                <a:solidFill>
                  <a:schemeClr val="accent2"/>
                </a:solidFill>
                <a:latin typeface="Tahoma"/>
                <a:ea typeface="Tahoma"/>
                <a:cs typeface="Tahoma"/>
                <a:sym typeface="Tahoma"/>
              </a:rPr>
              <a:t>Inform you of graduate funding opportunities</a:t>
            </a:r>
          </a:p>
          <a:p>
            <a:pPr marL="273050" lvl="0" indent="-273050">
              <a:spcAft>
                <a:spcPts val="1200"/>
              </a:spcAft>
              <a:buClr>
                <a:schemeClr val="accent2"/>
              </a:buClr>
              <a:buSzPct val="90000"/>
              <a:buFont typeface="Noto Sans Symbols"/>
              <a:buChar char="▪"/>
            </a:pPr>
            <a:r>
              <a:rPr lang="en-US" sz="2800" dirty="0">
                <a:solidFill>
                  <a:schemeClr val="accent2"/>
                </a:solidFill>
                <a:latin typeface="Tahoma"/>
                <a:ea typeface="Tahoma"/>
                <a:cs typeface="Tahoma"/>
                <a:sym typeface="Tahoma"/>
              </a:rPr>
              <a:t>Introduce several domestic and international fellowships</a:t>
            </a:r>
          </a:p>
          <a:p>
            <a:pPr marL="273050" lvl="0" indent="-273050">
              <a:spcAft>
                <a:spcPts val="1200"/>
              </a:spcAft>
              <a:buClr>
                <a:schemeClr val="accent2"/>
              </a:buClr>
              <a:buSzPct val="90000"/>
              <a:buFont typeface="Noto Sans Symbols"/>
              <a:buChar char="▪"/>
            </a:pPr>
            <a:r>
              <a:rPr lang="en-US" sz="2800" dirty="0">
                <a:solidFill>
                  <a:schemeClr val="accent2"/>
                </a:solidFill>
                <a:latin typeface="Tahoma"/>
                <a:ea typeface="Tahoma"/>
                <a:cs typeface="Tahoma"/>
                <a:sym typeface="Tahoma"/>
              </a:rPr>
              <a:t>Guide preparation of winning applications</a:t>
            </a:r>
          </a:p>
          <a:p>
            <a:pPr marL="273050" lvl="0" indent="-273050">
              <a:spcAft>
                <a:spcPts val="1200"/>
              </a:spcAft>
              <a:buClr>
                <a:schemeClr val="accent2"/>
              </a:buClr>
              <a:buSzPct val="90000"/>
              <a:buFont typeface="Noto Sans Symbols"/>
              <a:buChar char="▪"/>
            </a:pPr>
            <a:r>
              <a:rPr lang="en-US" sz="2800" b="1" dirty="0">
                <a:solidFill>
                  <a:schemeClr val="accent2"/>
                </a:solidFill>
                <a:latin typeface="Tahoma"/>
                <a:ea typeface="Tahoma"/>
                <a:cs typeface="Tahoma"/>
                <a:sym typeface="Tahoma"/>
              </a:rPr>
              <a:t>Discuss Personal Statement and Proposal</a:t>
            </a:r>
          </a:p>
          <a:p>
            <a:pPr marL="273050" lvl="0" indent="-273050">
              <a:spcAft>
                <a:spcPts val="1200"/>
              </a:spcAft>
              <a:buClr>
                <a:schemeClr val="accent2"/>
              </a:buClr>
              <a:buSzPct val="90000"/>
              <a:buFont typeface="Noto Sans Symbols"/>
              <a:buChar char="▪"/>
            </a:pPr>
            <a:r>
              <a:rPr lang="en-US" sz="2800" b="1" dirty="0">
                <a:solidFill>
                  <a:schemeClr val="accent2"/>
                </a:solidFill>
                <a:latin typeface="Tahoma"/>
                <a:ea typeface="Tahoma"/>
                <a:cs typeface="Tahoma"/>
                <a:sym typeface="Tahoma"/>
              </a:rPr>
              <a:t>Brainstorm on Personal Statements</a:t>
            </a:r>
          </a:p>
          <a:p>
            <a:pPr marL="273050" lvl="0" indent="-273050">
              <a:spcAft>
                <a:spcPts val="1200"/>
              </a:spcAft>
              <a:buClr>
                <a:schemeClr val="accent2"/>
              </a:buClr>
              <a:buSzPct val="90000"/>
              <a:buFont typeface="Noto Sans Symbols"/>
              <a:buChar char="▪"/>
            </a:pPr>
            <a:r>
              <a:rPr lang="en-US" sz="2800" b="1" dirty="0">
                <a:solidFill>
                  <a:schemeClr val="accent2"/>
                </a:solidFill>
                <a:latin typeface="Tahoma"/>
                <a:ea typeface="Tahoma"/>
                <a:cs typeface="Tahoma"/>
                <a:sym typeface="Tahoma"/>
              </a:rPr>
              <a:t>Begin to write Personal Statements</a:t>
            </a:r>
          </a:p>
        </p:txBody>
      </p:sp>
      <p:sp>
        <p:nvSpPr>
          <p:cNvPr id="311" name="Shape 311"/>
          <p:cNvSpPr txBox="1"/>
          <p:nvPr/>
        </p:nvSpPr>
        <p:spPr>
          <a:xfrm>
            <a:off x="228600" y="228600"/>
            <a:ext cx="8686800" cy="781049"/>
          </a:xfrm>
          <a:prstGeom prst="rect">
            <a:avLst/>
          </a:prstGeom>
          <a:noFill/>
          <a:ln>
            <a:noFill/>
          </a:ln>
          <a:effectLst>
            <a:outerShdw blurRad="50799" dist="50800" dir="5400000" algn="ctr" rotWithShape="0">
              <a:schemeClr val="dk1"/>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Tahoma"/>
              <a:buNone/>
            </a:pPr>
            <a:r>
              <a:rPr lang="en-US" sz="4800" b="0" i="0" u="none" strike="noStrike" cap="none">
                <a:solidFill>
                  <a:schemeClr val="lt1"/>
                </a:solidFill>
                <a:latin typeface="Tahoma"/>
                <a:ea typeface="Tahoma"/>
                <a:cs typeface="Tahoma"/>
                <a:sym typeface="Tahoma"/>
              </a:rPr>
              <a:t>Seminar Outcomes</a:t>
            </a:r>
          </a:p>
        </p:txBody>
      </p:sp>
      <p:cxnSp>
        <p:nvCxnSpPr>
          <p:cNvPr id="3" name="Straight Connector 2"/>
          <p:cNvCxnSpPr/>
          <p:nvPr/>
        </p:nvCxnSpPr>
        <p:spPr>
          <a:xfrm>
            <a:off x="1608221" y="1024687"/>
            <a:ext cx="6003757" cy="12031"/>
          </a:xfrm>
          <a:prstGeom prst="line">
            <a:avLst/>
          </a:prstGeom>
          <a:ln w="50800" cmpd="sng">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97726" y="6248399"/>
            <a:ext cx="6008914" cy="400110"/>
          </a:xfrm>
          <a:prstGeom prst="rect">
            <a:avLst/>
          </a:prstGeom>
          <a:noFill/>
        </p:spPr>
        <p:txBody>
          <a:bodyPr wrap="square" rtlCol="0">
            <a:spAutoFit/>
          </a:bodyPr>
          <a:lstStyle/>
          <a:p>
            <a:pPr algn="ctr"/>
            <a:r>
              <a:rPr lang="en-US" sz="2000" b="1" dirty="0">
                <a:solidFill>
                  <a:schemeClr val="bg1"/>
                </a:solidFill>
              </a:rPr>
              <a:t>http://ccom.uprrp.edu/~pordonez/NSFworkshop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Shape 618"/>
          <p:cNvSpPr/>
          <p:nvPr/>
        </p:nvSpPr>
        <p:spPr>
          <a:xfrm>
            <a:off x="1219200" y="1524000"/>
            <a:ext cx="6553200" cy="4216539"/>
          </a:xfrm>
          <a:prstGeom prst="rect">
            <a:avLst/>
          </a:prstGeom>
          <a:solidFill>
            <a:schemeClr val="accent3"/>
          </a:solidFill>
          <a:ln w="25400" cap="flat" cmpd="sng">
            <a:solidFill>
              <a:schemeClr val="accent6"/>
            </a:solidFill>
            <a:prstDash val="solid"/>
            <a:round/>
            <a:headEnd type="none" w="med" len="med"/>
            <a:tailEnd type="none" w="med" len="med"/>
          </a:ln>
        </p:spPr>
        <p:txBody>
          <a:bodyPr lIns="91425" tIns="45700" rIns="91425" bIns="45700" anchor="t" anchorCtr="0">
            <a:noAutofit/>
          </a:bodyPr>
          <a:lstStyle/>
          <a:p>
            <a:pPr marL="365125" marR="0" lvl="0" indent="-263525" algn="l" rtl="0">
              <a:spcBef>
                <a:spcPts val="0"/>
              </a:spcBef>
              <a:spcAft>
                <a:spcPts val="0"/>
              </a:spcAft>
              <a:buClr>
                <a:schemeClr val="accent2"/>
              </a:buClr>
              <a:buSzPct val="25000"/>
              <a:buFont typeface="Noto Sans Symbols"/>
              <a:buNone/>
            </a:pPr>
            <a:r>
              <a:rPr lang="en-US" sz="2800" b="1" dirty="0">
                <a:solidFill>
                  <a:schemeClr val="accent2"/>
                </a:solidFill>
                <a:latin typeface="Tahoma"/>
                <a:ea typeface="Tahoma"/>
                <a:cs typeface="Tahoma"/>
                <a:sym typeface="Tahoma"/>
              </a:rPr>
              <a:t>Research.gov</a:t>
            </a:r>
          </a:p>
          <a:p>
            <a:pPr marL="365125" marR="0" lvl="0" indent="-263525" algn="l" rtl="0">
              <a:spcBef>
                <a:spcPts val="0"/>
              </a:spcBef>
              <a:spcAft>
                <a:spcPts val="0"/>
              </a:spcAft>
              <a:buClr>
                <a:schemeClr val="dk1"/>
              </a:buClr>
              <a:buFont typeface="Noto Sans Symbols"/>
              <a:buNone/>
            </a:pPr>
            <a:endParaRPr sz="1000" b="1" dirty="0">
              <a:solidFill>
                <a:schemeClr val="accent2"/>
              </a:solidFill>
              <a:latin typeface="Tahoma"/>
              <a:ea typeface="Tahoma"/>
              <a:cs typeface="Tahoma"/>
              <a:sym typeface="Tahoma"/>
            </a:endParaRPr>
          </a:p>
          <a:p>
            <a:pPr marL="365125" marR="0" lvl="0" indent="-263525" algn="l" rtl="0">
              <a:lnSpc>
                <a:spcPct val="150000"/>
              </a:lnSpc>
              <a:spcBef>
                <a:spcPts val="0"/>
              </a:spcBef>
              <a:spcAft>
                <a:spcPts val="0"/>
              </a:spcAft>
              <a:buClr>
                <a:schemeClr val="accent2"/>
              </a:buClr>
              <a:buSzPct val="100000"/>
              <a:buFont typeface="Arial"/>
              <a:buChar char="•"/>
            </a:pPr>
            <a:r>
              <a:rPr lang="en-US" sz="2000" dirty="0">
                <a:solidFill>
                  <a:schemeClr val="accent2"/>
                </a:solidFill>
                <a:latin typeface="Tahoma"/>
                <a:ea typeface="Tahoma"/>
                <a:cs typeface="Tahoma"/>
                <a:sym typeface="Tahoma"/>
              </a:rPr>
              <a:t>Personal, Relevant Background and Future Goals Statement (3 pages)</a:t>
            </a:r>
          </a:p>
          <a:p>
            <a:pPr marL="365125" marR="0" lvl="0" indent="-263525" algn="l" rtl="0">
              <a:lnSpc>
                <a:spcPct val="150000"/>
              </a:lnSpc>
              <a:spcBef>
                <a:spcPts val="0"/>
              </a:spcBef>
              <a:spcAft>
                <a:spcPts val="0"/>
              </a:spcAft>
              <a:buClr>
                <a:schemeClr val="accent2"/>
              </a:buClr>
              <a:buSzPct val="100000"/>
              <a:buFont typeface="Arial"/>
              <a:buChar char="•"/>
            </a:pPr>
            <a:r>
              <a:rPr lang="en-US" sz="2000" dirty="0">
                <a:solidFill>
                  <a:schemeClr val="accent2"/>
                </a:solidFill>
                <a:latin typeface="Tahoma"/>
                <a:ea typeface="Tahoma"/>
                <a:cs typeface="Tahoma"/>
                <a:sym typeface="Tahoma"/>
              </a:rPr>
              <a:t>Graduate Research Statement (2 pages)</a:t>
            </a:r>
          </a:p>
          <a:p>
            <a:pPr marL="365125" marR="0" lvl="0" indent="-263525" algn="l" rtl="0">
              <a:lnSpc>
                <a:spcPct val="150000"/>
              </a:lnSpc>
              <a:spcBef>
                <a:spcPts val="0"/>
              </a:spcBef>
              <a:spcAft>
                <a:spcPts val="0"/>
              </a:spcAft>
              <a:buClr>
                <a:schemeClr val="accent2"/>
              </a:buClr>
              <a:buSzPct val="100000"/>
              <a:buFont typeface="Arial"/>
              <a:buChar char="•"/>
            </a:pPr>
            <a:r>
              <a:rPr lang="en-US" sz="2000" dirty="0">
                <a:solidFill>
                  <a:schemeClr val="accent2"/>
                </a:solidFill>
                <a:latin typeface="Tahoma"/>
                <a:ea typeface="Tahoma"/>
                <a:cs typeface="Tahoma"/>
                <a:sym typeface="Tahoma"/>
              </a:rPr>
              <a:t>Transcripts, uploaded into </a:t>
            </a:r>
            <a:r>
              <a:rPr lang="en-US" sz="2000" dirty="0" err="1">
                <a:solidFill>
                  <a:schemeClr val="accent2"/>
                </a:solidFill>
                <a:latin typeface="Tahoma"/>
                <a:ea typeface="Tahoma"/>
                <a:cs typeface="Tahoma"/>
                <a:sym typeface="Tahoma"/>
              </a:rPr>
              <a:t>FastLane</a:t>
            </a:r>
            <a:endParaRPr lang="en-US" sz="2000" dirty="0">
              <a:solidFill>
                <a:schemeClr val="accent2"/>
              </a:solidFill>
              <a:latin typeface="Tahoma"/>
              <a:ea typeface="Tahoma"/>
              <a:cs typeface="Tahoma"/>
              <a:sym typeface="Tahoma"/>
            </a:endParaRPr>
          </a:p>
          <a:p>
            <a:pPr marL="365125" marR="0" lvl="0" indent="-263525" algn="l" rtl="0">
              <a:lnSpc>
                <a:spcPct val="150000"/>
              </a:lnSpc>
              <a:spcBef>
                <a:spcPts val="0"/>
              </a:spcBef>
              <a:spcAft>
                <a:spcPts val="0"/>
              </a:spcAft>
              <a:buClr>
                <a:schemeClr val="accent2"/>
              </a:buClr>
              <a:buSzPct val="100000"/>
              <a:buFont typeface="Arial"/>
              <a:buChar char="•"/>
            </a:pPr>
            <a:r>
              <a:rPr lang="en-US" sz="2000" b="1" dirty="0">
                <a:solidFill>
                  <a:schemeClr val="accent2"/>
                </a:solidFill>
                <a:latin typeface="Tahoma"/>
                <a:ea typeface="Tahoma"/>
                <a:cs typeface="Tahoma"/>
                <a:sym typeface="Tahoma"/>
              </a:rPr>
              <a:t>Three</a:t>
            </a:r>
            <a:r>
              <a:rPr lang="en-US" sz="2000" dirty="0">
                <a:solidFill>
                  <a:schemeClr val="accent2"/>
                </a:solidFill>
                <a:latin typeface="Tahoma"/>
                <a:ea typeface="Tahoma"/>
                <a:cs typeface="Tahoma"/>
                <a:sym typeface="Tahoma"/>
              </a:rPr>
              <a:t> letters of reference required</a:t>
            </a:r>
          </a:p>
          <a:p>
            <a:pPr marL="0" marR="0" lvl="0" indent="0" algn="l" rtl="0">
              <a:spcBef>
                <a:spcPts val="0"/>
              </a:spcBef>
              <a:spcAft>
                <a:spcPts val="0"/>
              </a:spcAft>
              <a:buClr>
                <a:schemeClr val="dk1"/>
              </a:buClr>
              <a:buFont typeface="Arial"/>
              <a:buNone/>
            </a:pPr>
            <a:endParaRPr sz="2000" dirty="0">
              <a:solidFill>
                <a:schemeClr val="accent2"/>
              </a:solidFill>
              <a:latin typeface="Tahoma"/>
              <a:ea typeface="Tahoma"/>
              <a:cs typeface="Tahoma"/>
              <a:sym typeface="Tahoma"/>
            </a:endParaRPr>
          </a:p>
          <a:p>
            <a:pPr marL="365125" marR="0" lvl="0" indent="-263525" algn="l" rtl="0">
              <a:spcBef>
                <a:spcPts val="0"/>
              </a:spcBef>
              <a:spcAft>
                <a:spcPts val="0"/>
              </a:spcAft>
              <a:buClr>
                <a:schemeClr val="accent2"/>
              </a:buClr>
              <a:buSzPct val="100000"/>
              <a:buFont typeface="Arial"/>
              <a:buChar char="•"/>
            </a:pPr>
            <a:r>
              <a:rPr lang="en-US" sz="2000" dirty="0">
                <a:solidFill>
                  <a:schemeClr val="accent2"/>
                </a:solidFill>
                <a:latin typeface="Tahoma"/>
                <a:ea typeface="Tahoma"/>
                <a:cs typeface="Tahoma"/>
                <a:sym typeface="Tahoma"/>
              </a:rPr>
              <a:t>Additional information required for some candidates  See Solicitation for eligibility requirements (available on www.nsfgrfp.org)</a:t>
            </a:r>
          </a:p>
        </p:txBody>
      </p:sp>
      <p:sp>
        <p:nvSpPr>
          <p:cNvPr id="619" name="Shape 619"/>
          <p:cNvSpPr/>
          <p:nvPr/>
        </p:nvSpPr>
        <p:spPr>
          <a:xfrm>
            <a:off x="0" y="0"/>
            <a:ext cx="9144000" cy="1219199"/>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4400">
                <a:solidFill>
                  <a:schemeClr val="lt1"/>
                </a:solidFill>
                <a:latin typeface="Tahoma"/>
                <a:ea typeface="Tahoma"/>
                <a:cs typeface="Tahoma"/>
                <a:sym typeface="Tahoma"/>
              </a:rPr>
              <a:t>Complete Application</a:t>
            </a:r>
          </a:p>
        </p:txBody>
      </p:sp>
      <p:sp>
        <p:nvSpPr>
          <p:cNvPr id="2" name="TextBox 1">
            <a:extLst>
              <a:ext uri="{FF2B5EF4-FFF2-40B4-BE49-F238E27FC236}">
                <a16:creationId xmlns:a16="http://schemas.microsoft.com/office/drawing/2014/main" id="{FA5229DC-024D-4771-B6BC-474D30E9BA9A}"/>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p:nvPr/>
        </p:nvSpPr>
        <p:spPr>
          <a:xfrm>
            <a:off x="-152400" y="2514600"/>
            <a:ext cx="6629400" cy="2590800"/>
          </a:xfrm>
          <a:prstGeom prst="rect">
            <a:avLst/>
          </a:prstGeom>
          <a:noFill/>
          <a:ln>
            <a:noFill/>
          </a:ln>
        </p:spPr>
        <p:txBody>
          <a:bodyPr lIns="91425" tIns="45700" rIns="91425" bIns="45700" anchor="t" anchorCtr="0">
            <a:noAutofit/>
          </a:bodyPr>
          <a:lstStyle/>
          <a:p>
            <a:pPr marL="742950" marR="0" lvl="1" indent="-285750" algn="l" rtl="0">
              <a:spcBef>
                <a:spcPts val="0"/>
              </a:spcBef>
              <a:spcAft>
                <a:spcPts val="0"/>
              </a:spcAft>
              <a:buClr>
                <a:schemeClr val="dk1"/>
              </a:buClr>
              <a:buFont typeface="Noto Sans Symbols"/>
              <a:buNone/>
            </a:pPr>
            <a:endParaRPr sz="1700" b="0" i="0" u="none" strike="noStrike" cap="none">
              <a:solidFill>
                <a:schemeClr val="accent2"/>
              </a:solidFill>
              <a:latin typeface="Tahoma"/>
              <a:ea typeface="Tahoma"/>
              <a:cs typeface="Tahoma"/>
              <a:sym typeface="Tahoma"/>
            </a:endParaRPr>
          </a:p>
        </p:txBody>
      </p:sp>
      <p:sp>
        <p:nvSpPr>
          <p:cNvPr id="653" name="Shape 653"/>
          <p:cNvSpPr/>
          <p:nvPr/>
        </p:nvSpPr>
        <p:spPr>
          <a:xfrm>
            <a:off x="609600" y="1295400"/>
            <a:ext cx="8077199" cy="4708980"/>
          </a:xfrm>
          <a:prstGeom prst="rect">
            <a:avLst/>
          </a:prstGeom>
          <a:solidFill>
            <a:schemeClr val="accent3"/>
          </a:solidFill>
          <a:ln w="25400" cap="flat" cmpd="sng">
            <a:solidFill>
              <a:schemeClr val="accent6"/>
            </a:solidFill>
            <a:prstDash val="solid"/>
            <a:round/>
            <a:headEnd type="none" w="med" len="med"/>
            <a:tailEnd type="none" w="med" len="med"/>
          </a:ln>
        </p:spPr>
        <p:txBody>
          <a:bodyPr lIns="91425" tIns="45700" rIns="91425" bIns="45700" anchor="t" anchorCtr="0">
            <a:noAutofit/>
          </a:bodyPr>
          <a:lstStyle/>
          <a:p>
            <a:pPr marL="342900" marR="0" lvl="1" indent="-342900" algn="l" rtl="0">
              <a:spcBef>
                <a:spcPts val="0"/>
              </a:spcBef>
              <a:spcAft>
                <a:spcPts val="0"/>
              </a:spcAft>
              <a:buClr>
                <a:schemeClr val="accent2"/>
              </a:buClr>
              <a:buSzPct val="100000"/>
              <a:buFont typeface="Arial"/>
              <a:buChar char="•"/>
            </a:pPr>
            <a:r>
              <a:rPr lang="en-US" sz="2000" b="1" i="0" u="none" strike="noStrike" cap="none">
                <a:solidFill>
                  <a:schemeClr val="accent2"/>
                </a:solidFill>
                <a:latin typeface="Tahoma"/>
                <a:ea typeface="Tahoma"/>
                <a:cs typeface="Tahoma"/>
                <a:sym typeface="Tahoma"/>
              </a:rPr>
              <a:t>How do you envision graduate school preparing you for a career that allows you to contribute to expanding scientific understanding as well as broadly benefit society?  </a:t>
            </a:r>
            <a:r>
              <a:rPr lang="en-US" sz="2000" b="0" i="0" u="none" strike="noStrike" cap="none">
                <a:solidFill>
                  <a:schemeClr val="accent2"/>
                </a:solidFill>
                <a:latin typeface="Tahoma"/>
                <a:ea typeface="Tahoma"/>
                <a:cs typeface="Tahoma"/>
                <a:sym typeface="Tahoma"/>
              </a:rPr>
              <a:t>Describe your personal, educational and/or professional experiences that motivate your decision to pursue advanced study in science, technology, engineering or mathematics (STEM).  Include specific examples of any research and/or professional activities in which you have participated.  Present a concise description of the activities, highlight the results and discuss how these activities have prepared you to seek a graduate degree.  Specify your role in the activity including the extent to which you worked independently and/or as part of a team.  Describe the contributions of your activity to advancing knowledge in STEM fields as well as the potential for broader societal impacts (See Solicitation, Section VI, for more information about BI)</a:t>
            </a:r>
          </a:p>
        </p:txBody>
      </p:sp>
      <p:sp>
        <p:nvSpPr>
          <p:cNvPr id="654" name="Shape 654"/>
          <p:cNvSpPr/>
          <p:nvPr/>
        </p:nvSpPr>
        <p:spPr>
          <a:xfrm>
            <a:off x="0" y="0"/>
            <a:ext cx="9144000" cy="1219199"/>
          </a:xfrm>
          <a:prstGeom prst="rect">
            <a:avLst/>
          </a:prstGeom>
          <a:noFill/>
          <a:ln>
            <a:noFill/>
          </a:ln>
          <a:effectLst>
            <a:outerShdw dist="35921" dir="2700000" algn="ctr" rotWithShape="0">
              <a:schemeClr val="dk1"/>
            </a:outerShdw>
          </a:effectLst>
        </p:spPr>
        <p:txBody>
          <a:bodyPr lIns="91425" tIns="45700" rIns="91425" bIns="45700" anchor="ctr" anchorCtr="0">
            <a:noAutofit/>
          </a:bodyPr>
          <a:lstStyle/>
          <a:p>
            <a:pPr marL="0" marR="0" lvl="0" indent="0" algn="ctr" rtl="0">
              <a:spcBef>
                <a:spcPts val="0"/>
              </a:spcBef>
              <a:spcAft>
                <a:spcPts val="0"/>
              </a:spcAft>
              <a:buSzPct val="25000"/>
              <a:buNone/>
            </a:pPr>
            <a:r>
              <a:rPr lang="en-US" sz="4400">
                <a:solidFill>
                  <a:schemeClr val="lt1"/>
                </a:solidFill>
                <a:latin typeface="Tahoma"/>
                <a:ea typeface="Tahoma"/>
                <a:cs typeface="Tahoma"/>
                <a:sym typeface="Tahoma"/>
              </a:rPr>
              <a:t>Personal, Relevant Background and Future Goals Statement (3 pages)</a:t>
            </a:r>
          </a:p>
        </p:txBody>
      </p:sp>
      <p:sp>
        <p:nvSpPr>
          <p:cNvPr id="2" name="TextBox 1">
            <a:extLst>
              <a:ext uri="{FF2B5EF4-FFF2-40B4-BE49-F238E27FC236}">
                <a16:creationId xmlns:a16="http://schemas.microsoft.com/office/drawing/2014/main" id="{DD01B8E2-93B8-4E1C-8277-AEF32345F875}"/>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Essay Critique</a:t>
            </a:r>
          </a:p>
        </p:txBody>
      </p:sp>
      <p:sp>
        <p:nvSpPr>
          <p:cNvPr id="3" name="Text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Before</a:t>
            </a:r>
          </a:p>
        </p:txBody>
      </p:sp>
      <p:sp>
        <p:nvSpPr>
          <p:cNvPr id="4" name="Text Placeholder 3"/>
          <p:cNvSpPr>
            <a:spLocks noGrp="1"/>
          </p:cNvSpPr>
          <p:nvPr>
            <p:ph type="body" idx="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After</a:t>
            </a:r>
          </a:p>
        </p:txBody>
      </p:sp>
      <p:cxnSp>
        <p:nvCxnSpPr>
          <p:cNvPr id="5" name="Straight Connector 4"/>
          <p:cNvCxnSpPr/>
          <p:nvPr/>
        </p:nvCxnSpPr>
        <p:spPr>
          <a:xfrm>
            <a:off x="1608221" y="1024687"/>
            <a:ext cx="6003757" cy="12031"/>
          </a:xfrm>
          <a:prstGeom prst="line">
            <a:avLst/>
          </a:prstGeom>
          <a:ln w="50800" cmpd="sng">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0D78F8-2BD0-4DD2-8593-08BD2F8F0142}"/>
              </a:ext>
            </a:extLst>
          </p:cNvPr>
          <p:cNvSpPr txBox="1"/>
          <p:nvPr/>
        </p:nvSpPr>
        <p:spPr>
          <a:xfrm>
            <a:off x="1301750" y="6553203"/>
            <a:ext cx="6496050" cy="311147"/>
          </a:xfrm>
          <a:prstGeom prst="rect">
            <a:avLst/>
          </a:prstGeom>
          <a:solidFill>
            <a:srgbClr val="DDDDDD"/>
          </a:solidFill>
        </p:spPr>
        <p:txBody>
          <a:bodyPr wrap="square" rtlCol="0">
            <a:spAutoFit/>
          </a:bodyPr>
          <a:lstStyle/>
          <a:p>
            <a:pPr algn="ctr"/>
            <a:r>
              <a:rPr lang="en-US" dirty="0"/>
              <a:t>Apply at: </a:t>
            </a:r>
            <a:r>
              <a:rPr lang="en-US" dirty="0">
                <a:hlinkClick r:id="rId3"/>
              </a:rPr>
              <a:t>https://www.research.gov/</a:t>
            </a:r>
            <a:endParaRPr lang="en-US" dirty="0"/>
          </a:p>
        </p:txBody>
      </p:sp>
    </p:spTree>
    <p:extLst>
      <p:ext uri="{BB962C8B-B14F-4D97-AF65-F5344CB8AC3E}">
        <p14:creationId xmlns:p14="http://schemas.microsoft.com/office/powerpoint/2010/main" val="80018842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6238</TotalTime>
  <Words>1227</Words>
  <Application>Microsoft Office PowerPoint</Application>
  <PresentationFormat>On-screen Show (4:3)</PresentationFormat>
  <Paragraphs>171</Paragraphs>
  <Slides>18</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Noto Sans Symbols</vt:lpstr>
      <vt:lpstr>Tahoma</vt:lpstr>
      <vt:lpstr>Default Design</vt:lpstr>
      <vt:lpstr>1_Default Design</vt:lpstr>
      <vt:lpstr>  UPRRP 2020   Writing a Winning Application  </vt:lpstr>
      <vt:lpstr>Who is Jorge? </vt:lpstr>
      <vt:lpstr>Who is María? </vt:lpstr>
      <vt:lpstr>Who is Diana? </vt:lpstr>
      <vt:lpstr>Who is Patti? </vt:lpstr>
      <vt:lpstr>PowerPoint Presentation</vt:lpstr>
      <vt:lpstr>PowerPoint Presentation</vt:lpstr>
      <vt:lpstr>PowerPoint Presentation</vt:lpstr>
      <vt:lpstr>Essay Critique</vt:lpstr>
      <vt:lpstr>Essay Critique</vt:lpstr>
      <vt:lpstr>PowerPoint Presentation</vt:lpstr>
      <vt:lpstr>More External Resources</vt:lpstr>
      <vt:lpstr>PowerPoint Presentation</vt:lpstr>
      <vt:lpstr>PowerPoint Presentation</vt:lpstr>
      <vt:lpstr>PowerPoint Presentation</vt:lpstr>
      <vt:lpstr>GRFP Recipients from PR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MSRP 2017    How to Fund Your Graduate Education START NOW!</dc:title>
  <dc:creator>Patricia Ordóñez</dc:creator>
  <cp:lastModifiedBy>Patricia Ordóñez</cp:lastModifiedBy>
  <cp:revision>75</cp:revision>
  <dcterms:modified xsi:type="dcterms:W3CDTF">2020-08-27T05:39:36Z</dcterms:modified>
</cp:coreProperties>
</file>