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3" r:id="rId4"/>
    <p:sldId id="267" r:id="rId5"/>
    <p:sldId id="270" r:id="rId6"/>
    <p:sldId id="268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ABA7-A0FC-3391-F346-4B8FC52AC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Identifying Pipelines for </a:t>
            </a:r>
            <a:r>
              <a:rPr lang="en-US" i="1" dirty="0"/>
              <a:t>D. melanogaster </a:t>
            </a:r>
            <a:r>
              <a:rPr lang="en-US" dirty="0"/>
              <a:t>Microbiome Sequence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1E77-2601-B8F6-189E-3935E59FE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Austen Miller</a:t>
            </a:r>
          </a:p>
          <a:p>
            <a:r>
              <a:rPr lang="en-US" sz="2800" dirty="0"/>
              <a:t>8/1/2024</a:t>
            </a:r>
          </a:p>
        </p:txBody>
      </p:sp>
    </p:spTree>
    <p:extLst>
      <p:ext uri="{BB962C8B-B14F-4D97-AF65-F5344CB8AC3E}">
        <p14:creationId xmlns:p14="http://schemas.microsoft.com/office/powerpoint/2010/main" val="203888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DFD9-D17E-F29D-AFC3-ADE55977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0" y="127819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/>
              <a:t>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6810-5EA2-014E-4576-3EB7CFD6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0" y="1413053"/>
            <a:ext cx="6098664" cy="4351337"/>
          </a:xfrm>
        </p:spPr>
        <p:txBody>
          <a:bodyPr>
            <a:noAutofit/>
          </a:bodyPr>
          <a:lstStyle/>
          <a:p>
            <a:r>
              <a:rPr lang="en-US" sz="3200" dirty="0"/>
              <a:t>Effects of ethanol exposure on microbiome of </a:t>
            </a:r>
            <a:r>
              <a:rPr lang="en-US" sz="3200" i="1" dirty="0"/>
              <a:t>D. melanogaster</a:t>
            </a:r>
            <a:r>
              <a:rPr lang="en-US" sz="3200" dirty="0"/>
              <a:t> at different ages</a:t>
            </a:r>
          </a:p>
          <a:p>
            <a:r>
              <a:rPr lang="en-US" sz="3200" dirty="0"/>
              <a:t>Flies exposed to 50% EtOH 0, 1, or 2 times</a:t>
            </a:r>
          </a:p>
          <a:p>
            <a:r>
              <a:rPr lang="en-US" sz="3200" dirty="0"/>
              <a:t>Subjects were either young (5 days) or old (50 days)</a:t>
            </a:r>
          </a:p>
          <a:p>
            <a:r>
              <a:rPr lang="en-US" sz="3200" dirty="0"/>
              <a:t>Intestinal microbiome sequenced with Oxford Nanopore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5A58-7565-52C1-5C8F-158ED0BA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84" y="3429000"/>
            <a:ext cx="4951772" cy="3301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2DB2CD-97A5-BD5B-AEDE-7563A08A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60" y="605889"/>
            <a:ext cx="4202159" cy="161432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970364B-4161-62DA-178B-0197A415837E}"/>
              </a:ext>
            </a:extLst>
          </p:cNvPr>
          <p:cNvSpPr/>
          <p:nvPr/>
        </p:nvSpPr>
        <p:spPr>
          <a:xfrm>
            <a:off x="8109302" y="2220218"/>
            <a:ext cx="1199535" cy="160248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5394-2CC2-7612-DB44-8D3E3BF2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697" y="114725"/>
            <a:ext cx="7000568" cy="1325562"/>
          </a:xfrm>
        </p:spPr>
        <p:txBody>
          <a:bodyPr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6302-922D-6CA5-F2C1-E407CE7C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96" y="2104104"/>
            <a:ext cx="8348569" cy="4753896"/>
          </a:xfrm>
        </p:spPr>
        <p:txBody>
          <a:bodyPr>
            <a:normAutofit/>
          </a:bodyPr>
          <a:lstStyle/>
          <a:p>
            <a:r>
              <a:rPr lang="en-US" sz="3200" dirty="0"/>
              <a:t>Oxford Nanopore sequencing allows for full-length 16s rDNA sequencing</a:t>
            </a:r>
          </a:p>
          <a:p>
            <a:pPr lvl="1"/>
            <a:r>
              <a:rPr lang="en-US" sz="2800" dirty="0"/>
              <a:t>Cheaper than others</a:t>
            </a:r>
          </a:p>
          <a:p>
            <a:pPr lvl="1"/>
            <a:r>
              <a:rPr lang="en-US" sz="2800" dirty="0"/>
              <a:t>Increased taxonomic specificity (species-level)</a:t>
            </a:r>
          </a:p>
          <a:p>
            <a:r>
              <a:rPr lang="en-US" sz="3200" dirty="0"/>
              <a:t>Rapid technological progress means few up to date pipelines for analyzing data</a:t>
            </a:r>
          </a:p>
          <a:p>
            <a:r>
              <a:rPr lang="en-US" sz="3200" dirty="0"/>
              <a:t>Pipeline useful for other experiments as well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99CF0-0544-3E13-2284-2297AB48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697" cy="2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8C6C-C6FE-948B-E285-69B71365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 err="1"/>
              <a:t>NanoRTax</a:t>
            </a:r>
            <a:r>
              <a:rPr lang="en-US" sz="5400" dirty="0"/>
              <a:t> and Epi2me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5927-681D-2A43-9CAA-1DDBC6B0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9" y="1325562"/>
            <a:ext cx="8595360" cy="498495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4100" dirty="0" err="1"/>
              <a:t>NanoRTax</a:t>
            </a:r>
            <a:endParaRPr lang="en-US" sz="4100" dirty="0"/>
          </a:p>
          <a:p>
            <a:pPr lvl="1"/>
            <a:r>
              <a:rPr lang="en-US" sz="3600" dirty="0"/>
              <a:t>Problems working with </a:t>
            </a:r>
            <a:r>
              <a:rPr lang="en-US" sz="3600" dirty="0" err="1"/>
              <a:t>Boqueron</a:t>
            </a:r>
            <a:r>
              <a:rPr lang="en-US" sz="3600" dirty="0"/>
              <a:t> HPCF</a:t>
            </a:r>
          </a:p>
          <a:p>
            <a:pPr lvl="1"/>
            <a:r>
              <a:rPr lang="en-US" sz="3600" dirty="0"/>
              <a:t>Dependencies (</a:t>
            </a:r>
            <a:r>
              <a:rPr lang="en-US" sz="3600" dirty="0" err="1"/>
              <a:t>Nextflow</a:t>
            </a:r>
            <a:r>
              <a:rPr lang="en-US" sz="3600" dirty="0"/>
              <a:t> and Kraken) and version control</a:t>
            </a:r>
          </a:p>
          <a:p>
            <a:pPr lvl="1"/>
            <a:r>
              <a:rPr lang="en-US" sz="3600" dirty="0"/>
              <a:t>Some Progress</a:t>
            </a:r>
            <a:endParaRPr lang="en-US" sz="3800" dirty="0"/>
          </a:p>
          <a:p>
            <a:r>
              <a:rPr lang="en-US" sz="4100" dirty="0"/>
              <a:t>Epi2me</a:t>
            </a:r>
          </a:p>
          <a:p>
            <a:pPr lvl="1"/>
            <a:r>
              <a:rPr lang="en-US" sz="3600" dirty="0"/>
              <a:t>Oxford Nanopore’s in-house pipeline</a:t>
            </a:r>
          </a:p>
          <a:p>
            <a:pPr lvl="1"/>
            <a:r>
              <a:rPr lang="en-US" sz="3600" dirty="0"/>
              <a:t>Does not automatically provide everything</a:t>
            </a:r>
          </a:p>
          <a:p>
            <a:pPr lvl="1"/>
            <a:r>
              <a:rPr lang="en-US" sz="3600" dirty="0"/>
              <a:t>Used R Studio to create a pipeline to for diversity and visualizations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817BA-2E8F-CAEB-7716-6FCB1AA9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47" y="4004072"/>
            <a:ext cx="4322383" cy="230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27D23-B981-B3C6-E64B-7609AB3A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529" y="1414209"/>
            <a:ext cx="2501215" cy="25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3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0054F0-B8E9-B802-3647-7C477381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6096000" cy="579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2293B-BA96-73FF-B6F6-A2BAEFF8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3400"/>
            <a:ext cx="571254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10DC19-48F1-548F-5CD4-A7F3A3DE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8" y="872613"/>
            <a:ext cx="5781368" cy="5112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5AF938-41EA-80BD-3CB5-A17191FE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2613"/>
            <a:ext cx="5492507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F668B-1EA0-E6FC-1AAD-81CBEAC1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" y="1363045"/>
            <a:ext cx="5650194" cy="4131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A7AA8-D9FA-2841-F0B2-5EB61F7F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15" y="1363045"/>
            <a:ext cx="5633882" cy="4131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E4B380-8C34-C585-8CE8-64C74BC29527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692640" cy="13630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Beta Diversity</a:t>
            </a:r>
          </a:p>
        </p:txBody>
      </p:sp>
    </p:spTree>
    <p:extLst>
      <p:ext uri="{BB962C8B-B14F-4D97-AF65-F5344CB8AC3E}">
        <p14:creationId xmlns:p14="http://schemas.microsoft.com/office/powerpoint/2010/main" val="25350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A593-B453-AF0F-E8FB-C3372ED3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01A6-AF43-D0A9-EEE1-105642B2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D8E4-9BCC-E6D0-17CA-549AACB1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64A6C3-AA4A-9BD3-BC34-80C6BFAEB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6530" y="2122340"/>
            <a:ext cx="2696512" cy="261332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EE6221-6590-79CF-9E1D-7AEB1AEB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00" y="-69580"/>
            <a:ext cx="2328172" cy="21962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313870-D6D3-9B19-0A53-09A739F8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830" y="4735660"/>
            <a:ext cx="1951682" cy="192853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5230BE5-8E16-EC0C-D35F-6951898C90FA}"/>
              </a:ext>
            </a:extLst>
          </p:cNvPr>
          <p:cNvSpPr txBox="1">
            <a:spLocks/>
          </p:cNvSpPr>
          <p:nvPr/>
        </p:nvSpPr>
        <p:spPr>
          <a:xfrm>
            <a:off x="277771" y="1691322"/>
            <a:ext cx="8348569" cy="475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lab of Dra. </a:t>
            </a:r>
            <a:r>
              <a:rPr lang="en-US" sz="3200" dirty="0" err="1"/>
              <a:t>Imilce</a:t>
            </a:r>
            <a:r>
              <a:rPr lang="en-US" sz="3200" dirty="0"/>
              <a:t> Rodriguez Fernandez</a:t>
            </a:r>
          </a:p>
          <a:p>
            <a:r>
              <a:rPr lang="en-US" sz="3200" dirty="0"/>
              <a:t>The University of Puerto Rico </a:t>
            </a:r>
            <a:r>
              <a:rPr lang="en-US" sz="3200" dirty="0" err="1"/>
              <a:t>Recinto</a:t>
            </a:r>
            <a:r>
              <a:rPr lang="en-US" sz="3200" dirty="0"/>
              <a:t> de Rio Piedras</a:t>
            </a:r>
          </a:p>
          <a:p>
            <a:r>
              <a:rPr lang="en-US" sz="3200" dirty="0"/>
              <a:t>The UPR </a:t>
            </a:r>
            <a:r>
              <a:rPr lang="en-US" sz="3200" dirty="0">
                <a:effectLst/>
              </a:rPr>
              <a:t> IQ-BIO-REU: </a:t>
            </a:r>
            <a:r>
              <a:rPr lang="en-US" sz="3200" b="1" dirty="0">
                <a:effectLst/>
              </a:rPr>
              <a:t>2150326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84638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1690</TotalTime>
  <Words>168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Identifying Pipelines for D. melanogaster Microbiome Sequence Data</vt:lpstr>
      <vt:lpstr>The Experiment</vt:lpstr>
      <vt:lpstr>Project Goals</vt:lpstr>
      <vt:lpstr>NanoRTax and Epi2me</vt:lpstr>
      <vt:lpstr>PowerPoint Presentation</vt:lpstr>
      <vt:lpstr>PowerPoint Presentation</vt:lpstr>
      <vt:lpstr>PowerPoint Presentation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Austen Miller Aceituna</dc:creator>
  <cp:lastModifiedBy>Austen Miller Aceituna</cp:lastModifiedBy>
  <cp:revision>7</cp:revision>
  <dcterms:created xsi:type="dcterms:W3CDTF">2024-07-25T15:22:34Z</dcterms:created>
  <dcterms:modified xsi:type="dcterms:W3CDTF">2024-07-29T14:51:30Z</dcterms:modified>
</cp:coreProperties>
</file>