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embeddedFontLst>
    <p:embeddedFont>
      <p:font typeface="Century Schoolbook" panose="02040604050505020304" pitchFamily="18"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j1+SQ0qHElP48aQUiPO600qhYfq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007" autoAdjust="0"/>
  </p:normalViewPr>
  <p:slideViewPr>
    <p:cSldViewPr snapToGrid="0">
      <p:cViewPr varScale="1">
        <p:scale>
          <a:sx n="68" d="100"/>
          <a:sy n="68" d="100"/>
        </p:scale>
        <p:origin x="1234"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3" Type="http://schemas.openxmlformats.org/officeDocument/2006/relationships/slide" Target="slides/slide1.xml"/><Relationship Id="rId21" Type="http://customschemas.google.com/relationships/presentationmetadata" Target="meta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31T15:42:08.583"/>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31T15:41:52.936"/>
    </inkml:context>
    <inkml:brush xml:id="br0">
      <inkml:brushProperty name="width" value="0.35" units="cm"/>
      <inkml:brushProperty name="height" value="0.35" units="cm"/>
      <inkml:brushProperty name="color" value="#FFFFFF"/>
    </inkml:brush>
  </inkml:definitions>
  <inkml:trace contextRef="#ctx0" brushRef="#br0">118 450 24575,'-1'-2'0,"0"0"0,0 0 0,1 0 0,-1 0 0,0 1 0,0-1 0,0 0 0,-1 1 0,1-1 0,0 1 0,0-1 0,-2 0 0,-6-9 0,-33-50 0,36 51 0,-3-5 0,1-1 0,-10-23 0,16 35 0,1 1 0,0-1 0,-1 0 0,1 0 0,0 0 0,0 0 0,1 0 0,-1 0 0,1-1 0,-1 1 0,1 0 0,0 0 0,0-1 0,0 1 0,1 0 0,-1 0 0,2-5 0,-2 7 0,1 0 0,0 0 0,0 0 0,0 0 0,0 0 0,1 0 0,-1 1 0,0-1 0,0 1 0,1-1 0,-1 1 0,1-1 0,-1 1 0,1 0 0,-1 0 0,1 0 0,0 0 0,-1 0 0,1 1 0,0-1 0,-1 1 0,1-1 0,2 1 0,7-1 0,-1 0 0,19 3 0,-17-1 0,-6-1 0,1 1 0,-1 1 0,0-1 0,1 2 0,-1-1 0,0 1 0,11 7 0,-15-9 0,0 1 0,0 0 0,1-1 0,-1 1 0,0 0 0,0 1 0,0-1 0,-1 0 0,1 1 0,0-1 0,-1 1 0,1 0 0,-1 0 0,1 0 0,-1 0 0,0 0 0,0 0 0,0 0 0,0 1 0,-1-1 0,1 0 0,0 7 0,-1-9 0,0 0 0,0-1 0,0 1 0,0 0 0,0-1 0,0 1 0,0 0 0,0 0 0,0-1 0,0 1 0,0 0 0,0-1 0,-1 1 0,1 0 0,0-1 0,0 1 0,-1-1 0,1 1 0,0 0 0,0-1 0,-1 1 0,1-1 0,-1 1 0,1-1 0,0 1 0,-1-1 0,1 0 0,-1 1 0,1-1 0,-1 1 0,0-1 0,1 0 0,-1 0 0,1 0 0,-1-1 0,1 1 0,-1 0 0,1 0 0,-1 0 0,1-1 0,-1 1 0,1 0 0,-1-1 0,1 1 0,-1 0 0,1-1 0,0 1 0,-1-1 0,1 1 0,-1-1 0,1 1 0,0-1 0,-1 0 0,1 1 0,0-1 0,0 0 0,-1 1 0,1-1 0,0-1 0,-2-6 0,0 1 0,1-1 0,0 0 0,0 0 0,0 0 0,1 0 0,0-15 0,1 17 0,-1 0 0,0-1 0,0 1 0,0-1 0,-1 1 0,0 0 0,1-1 0,-2 1 0,1 0 0,0 0 0,-1 0 0,-3-7 0,4 11 0,-1-1 0,0 1 0,1 0 0,-1 0 0,0 0 0,0 0 0,0 0 0,0 1 0,0-1 0,0 1 0,-1 0 0,1 0 0,0 0 0,0 0 0,-1 1 0,1-1 0,-4 1 0,-6-1 0,1 1 0,-16 3 0,12-1 0,1-1 0,22 0 0,23 0 0,-30-1 0,17-1 0,-11 1 0,0-1 0,-1 1 0,1 0 0,0 1 0,0 0 0,-1 1 0,1 0 0,-1 0 0,1 1 0,9 6 0,-13-6 0,0-1 0,0 0 0,1 0 0,-1 0 0,0 0 0,0-1 0,1 0 0,5 2 0,-8-3 0,0-1 0,0 1 0,0 0 0,0 0 0,0-1 0,0 1 0,0-1 0,0 1 0,0-1 0,-1 0 0,1 1 0,0-1 0,0 0 0,0 0 0,0 0 0,-1 0 0,1 0 0,0 0 0,-1 0 0,1 0 0,-1 0 0,1 0 0,-1 0 0,1-1 0,-1 1 0,1 0 0,-1-1 0,0 1 0,0 0 0,1-1 0,-1 1 0,0 0 0,0-1 0,0-1 0,0 1 0,1-1 0,-1 1 0,0 0 0,0-1 0,0 1 0,0 0 0,0-1 0,0 1 0,0 0 0,0-1 0,-1 1 0,1 0 0,-1-1 0,1 1 0,-1 0 0,0 0 0,0 0 0,1 0 0,-1 0 0,0 0 0,0 0 0,-1 0 0,1 0 0,0 1 0,0-1 0,-3-2 0,0 1 0,0 1 0,1 0 0,-1 0 0,0 0 0,0 1 0,-1-1 0,1 1 0,0 1 0,0-1 0,-5 1 0,-1 0 49,1-1 20,1 1 0,0 0 1,-10 3-1,17-3-153,-1 0-1,0 1 0,0 0 1,1-1-1,-1 1 1,0 0-1,1 0 1,-1 0-1,0 1 1,1-1-1,-1 1 0,1-1 1,0 1-1,-1-1 1,1 1-1,0 0 1,0 0-1,-1 0 1,0 4-1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31T15:42:00"/>
    </inkml:context>
    <inkml:brush xml:id="br0">
      <inkml:brushProperty name="width" value="0.35" units="cm"/>
      <inkml:brushProperty name="height" value="0.35" units="cm"/>
      <inkml:brushProperty name="color" value="#FFFFFF"/>
    </inkml:brush>
  </inkml:definitions>
  <inkml:trace contextRef="#ctx0" brushRef="#br0">358 171 24575,'-304'0'0,"300"0"0,-25-2 0,28 2 0,0 0 0,0 0 0,0 0 0,0-1 0,0 1 0,0-1 0,0 1 0,0-1 0,0 1 0,0-1 0,0 1 0,0-1 0,1 0 0,-1 0 0,0 0 0,0 0 0,0 0 0,1 0 0,-1 0 0,0 0 0,1 0 0,-2-2 0,3 2 0,-1-1 0,0 1 0,0 0 0,0 0 0,1-1 0,-1 1 0,0 0 0,1 0 0,-1-1 0,1 1 0,-1 0 0,1 0 0,-1 0 0,1 0 0,-1 0 0,1 0 0,0 0 0,0 0 0,-1 0 0,1 1 0,0-1 0,0 0 0,0 1 0,-1-1 0,2 0 0,24-15 0,-18 13 0,0-1 0,0 0 0,0 0 0,0-1 0,0 0 0,-1-1 0,0-1 0,0 1 0,11-14 0,-14 15 0,0 0 0,0 1 0,1 0 0,-1 0 0,1 1 0,0-1 0,-1 1 0,1 1 0,0-1 0,0 1 0,1 1 0,-1-1 0,0 1 0,0 0 0,1 1 0,-1 0 0,0 0 0,0 0 0,1 1 0,-1 0 0,0 1 0,6 2 0,-10-3 0,1 0 0,0 0 0,0 0 0,-1 1 0,1-1 0,-1 1 0,1-1 0,-1 1 0,1 0 0,-1 0 0,0 0 0,0 0 0,0 0 0,1 0 0,-2 1 0,1-1 0,0 0 0,0 1 0,0-1 0,0 4 0,1 5 0,0 0 0,-1 1 0,1 16 0,0 5 0,3 14 0,-2 2 0,-3 58 0,1-119 86,0-1-1,1 1 0,3-20 1,-4 27-200,0 0 0,0 0 0,1 1 0,-1-1 1,1 0-1,-1 1 0,1 0 0,0 0 1,0-1-1,0 2 0,1-1 0,-1 0 1,1 1-1,4-5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31T15:42:05.301"/>
    </inkml:context>
    <inkml:brush xml:id="br0">
      <inkml:brushProperty name="width" value="0.35" units="cm"/>
      <inkml:brushProperty name="height" value="0.35" units="cm"/>
      <inkml:brushProperty name="color" value="#FFFFFF"/>
    </inkml:brush>
  </inkml:definitions>
  <inkml:trace contextRef="#ctx0" brushRef="#br0">187 304 24575,'-6'-1'0,"-1"2"0,1-1 0,0 1 0,0 0 0,0 1 0,-1 0 0,-8 5 0,12-5 0,0 0 0,1 0 0,-1 0 0,1 1 0,0-1 0,0 1 0,0 0 0,0-1 0,0 1 0,0 1 0,0-1 0,0 0 0,1 1 0,-1-1 0,1 1 0,0 0 0,0-1 0,0 1 0,-1 4 0,-2 44 0,-1-6 0,3-36 0,0-9 0,-2-16 0,0-26 0,5-138 0,0 167 0,1 0 0,0 1 0,0-1 0,1 1 0,0 0 0,0 0 0,9-19 0,36-66 0,-48 96 0,1-1 0,-1 0 0,1 1 0,-1-1 0,1 0 0,-1 0 0,0 1 0,1-1 0,-1 0 0,0 0 0,0 0 0,0 1 0,1-1 0,-1 0 0,0 0 0,0 0 0,0 0 0,0 0 0,0 0 0,0 0 0,0 0 0,0 1 0,0-3 0,-1 3 0,1-1 0,-1 0 0,1 1 0,-1-1 0,1 0 0,-1 1 0,1-1 0,-1 1 0,0-1 0,1 1 0,-1-1 0,1 1 0,-1 0 0,0-1 0,1 1 0,-1 0 0,0 0 0,0-1 0,-7 0 0,1 1 0,-1 0 0,-10 1 0,10 0 0,1-1 0,1 0 0,0 1 0,0 0 0,0 1 0,0-1 0,-6 4 0,9-3 0,1-1 0,0 1 0,0 0 0,0 0 0,0 0 0,0 1 0,0-1 0,0 0 0,0 1 0,1 0 0,-1 0 0,1 0 0,-1 0 0,1 0 0,0 0 0,0 0 0,-1 6 0,0 1 0,0-1 0,0 1 0,1 0 0,0 0 0,0 13 0,24-104 0,-19 64-455,-1 1 0,1-23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31T15:43:19.192"/>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31T15:43:24.176"/>
    </inkml:context>
    <inkml:brush xml:id="br0">
      <inkml:brushProperty name="width" value="0.35" units="cm"/>
      <inkml:brushProperty name="height" value="0.35" units="cm"/>
      <inkml:brushProperty name="color" value="#FFFFFF"/>
    </inkml:brush>
  </inkml:definitions>
  <inkml:trace contextRef="#ctx0" brushRef="#br0">795 0 24575,'-11'1'0,"0"0"0,-18 7 0,-5 0 0,17-5 0,0 1 0,0 1 0,1 0 0,-30 17 0,36-15 0,0-1 0,1 2 0,-1-1 0,1 2 0,1 0 0,-1 0 0,1 1 0,-12 19 0,17-25 0,0 0 0,0-1 0,0 1 0,-1-1 0,1 0 0,-1 0 0,1-1 0,-1 1 0,1-1 0,-1 0 0,0-1 0,0 1 0,0-1 0,0 0 0,-5 0 0,-9 1 0,0-2 0,-21-2 0,12 0 0,-213 0 125,140 3-1615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1bebf00fd7_2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Add more slides with acetobacter composition?</a:t>
            </a:r>
            <a:endParaRPr dirty="0"/>
          </a:p>
        </p:txBody>
      </p:sp>
      <p:sp>
        <p:nvSpPr>
          <p:cNvPr id="191" name="Google Shape;191;g21bebf00fd7_2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1bebf00fd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SPEAK UP </a:t>
            </a:r>
            <a:endParaRPr dirty="0"/>
          </a:p>
        </p:txBody>
      </p:sp>
      <p:sp>
        <p:nvSpPr>
          <p:cNvPr id="106" name="Google Shape;106;g21bebf00fd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1bebf00fd7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r>
              <a:rPr lang="en-US" dirty="0"/>
              <a:t>v3 y v4 es </a:t>
            </a:r>
            <a:r>
              <a:rPr lang="en-US" dirty="0" err="1"/>
              <a:t>mejor</a:t>
            </a:r>
            <a:r>
              <a:rPr lang="en-US" dirty="0"/>
              <a:t> para </a:t>
            </a:r>
            <a:r>
              <a:rPr lang="en-US" dirty="0" err="1"/>
              <a:t>ie</a:t>
            </a:r>
            <a:r>
              <a:rPr lang="en-US" dirty="0"/>
              <a:t>=</a:t>
            </a:r>
            <a:r>
              <a:rPr lang="en-US" dirty="0" err="1"/>
              <a:t>dentifiar</a:t>
            </a:r>
            <a:r>
              <a:rPr lang="en-US" dirty="0"/>
              <a:t> </a:t>
            </a:r>
            <a:r>
              <a:rPr lang="en-US" dirty="0" err="1"/>
              <a:t>en</a:t>
            </a:r>
            <a:r>
              <a:rPr lang="en-US" dirty="0"/>
              <a:t> </a:t>
            </a:r>
            <a:r>
              <a:rPr lang="en-US" dirty="0" err="1"/>
              <a:t>moscas</a:t>
            </a:r>
            <a:r>
              <a:rPr lang="en-US" dirty="0"/>
              <a:t> </a:t>
            </a:r>
            <a:r>
              <a:rPr lang="en-US" dirty="0" err="1"/>
              <a:t>en</a:t>
            </a:r>
            <a:r>
              <a:rPr lang="en-US" dirty="0"/>
              <a:t> </a:t>
            </a:r>
            <a:r>
              <a:rPr lang="en-US" dirty="0" err="1"/>
              <a:t>comparacoion</a:t>
            </a:r>
            <a:r>
              <a:rPr lang="en-US" dirty="0"/>
              <a:t> con las </a:t>
            </a:r>
            <a:r>
              <a:rPr lang="en-US" dirty="0" err="1"/>
              <a:t>otras</a:t>
            </a:r>
            <a:r>
              <a:rPr lang="en-US" dirty="0"/>
              <a:t> variable regions </a:t>
            </a:r>
          </a:p>
          <a:p>
            <a:pPr marL="0" lvl="0" indent="0" algn="l" rtl="0">
              <a:spcBef>
                <a:spcPts val="0"/>
              </a:spcBef>
              <a:spcAft>
                <a:spcPts val="0"/>
              </a:spcAft>
              <a:buClr>
                <a:schemeClr val="dk1"/>
              </a:buClr>
              <a:buSzPts val="1200"/>
              <a:buFont typeface="Arial"/>
              <a:buNone/>
            </a:pPr>
            <a:endParaRPr lang="en-US" dirty="0"/>
          </a:p>
          <a:p>
            <a:pPr marL="0" lvl="0" indent="0" algn="l" rtl="0">
              <a:spcBef>
                <a:spcPts val="0"/>
              </a:spcBef>
              <a:spcAft>
                <a:spcPts val="0"/>
              </a:spcAft>
              <a:buClr>
                <a:schemeClr val="dk1"/>
              </a:buClr>
              <a:buSzPts val="1200"/>
              <a:buFont typeface="Arial"/>
              <a:buNone/>
            </a:pPr>
            <a:r>
              <a:rPr lang="en-US" dirty="0"/>
              <a:t>Explain variable regions, conserved regions</a:t>
            </a:r>
          </a:p>
          <a:p>
            <a:pPr marL="0" lvl="0" indent="0" algn="l" rtl="0">
              <a:spcBef>
                <a:spcPts val="0"/>
              </a:spcBef>
              <a:spcAft>
                <a:spcPts val="0"/>
              </a:spcAft>
              <a:buClr>
                <a:schemeClr val="dk1"/>
              </a:buClr>
              <a:buSzPts val="1200"/>
              <a:buFont typeface="Arial"/>
              <a:buNone/>
            </a:pPr>
            <a:endParaRPr lang="en-US" dirty="0"/>
          </a:p>
          <a:p>
            <a:pPr marL="0" lvl="0" indent="0" algn="l" rtl="0">
              <a:spcBef>
                <a:spcPts val="0"/>
              </a:spcBef>
              <a:spcAft>
                <a:spcPts val="0"/>
              </a:spcAft>
              <a:buClr>
                <a:schemeClr val="dk1"/>
              </a:buClr>
              <a:buSzPts val="1200"/>
              <a:buFont typeface="Arial"/>
              <a:buNone/>
            </a:pPr>
            <a:endParaRPr dirty="0"/>
          </a:p>
        </p:txBody>
      </p:sp>
      <p:sp>
        <p:nvSpPr>
          <p:cNvPr id="118" name="Google Shape;118;g21bebf00fd7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3" name="Google Shape;13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1bebf00fd7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g21bebf00fd7_2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Explain the plot. Say “the colors represent genus”</a:t>
            </a:r>
            <a:endParaRPr dirty="0"/>
          </a:p>
        </p:txBody>
      </p:sp>
      <p:sp>
        <p:nvSpPr>
          <p:cNvPr id="149" name="Google Shape;14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1bebf00fd7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g21bebf00fd7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Explain alpha: Alpha diversity is richness and abundance within one sample</a:t>
            </a:r>
          </a:p>
          <a:p>
            <a:pPr marL="0" lvl="0" indent="0" algn="l" rtl="0">
              <a:spcBef>
                <a:spcPts val="0"/>
              </a:spcBef>
              <a:spcAft>
                <a:spcPts val="0"/>
              </a:spcAft>
              <a:buNone/>
            </a:pPr>
            <a:r>
              <a:rPr lang="en-US" dirty="0"/>
              <a:t>Add simple diagram for explanation?</a:t>
            </a:r>
            <a:endParaRPr dirty="0"/>
          </a:p>
        </p:txBody>
      </p:sp>
      <p:sp>
        <p:nvSpPr>
          <p:cNvPr id="175" name="Google Shape;17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Explain beta: “The axis on beta plots don’t matter here, what we’re interested in is the grouping of samples”</a:t>
            </a:r>
            <a:br>
              <a:rPr lang="en-US" dirty="0"/>
            </a:br>
            <a:br>
              <a:rPr lang="en-US" dirty="0"/>
            </a:br>
            <a:r>
              <a:rPr lang="en-US" dirty="0"/>
              <a:t>Something like: "This plot shows how similar or different the species compositions are between different samples. Points that are closer together indicate similar species compositions, while points farther apart represent more distinct differences in species between those samples. Essentially, it helps visualize how the diversity of species varies across different sites or conditions.“ (ChatGPT)</a:t>
            </a:r>
            <a:endParaRPr dirty="0"/>
          </a:p>
        </p:txBody>
      </p:sp>
      <p:sp>
        <p:nvSpPr>
          <p:cNvPr id="184" name="Google Shape;18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rgbClr val="343437"/>
        </a:solidFill>
        <a:effectLst/>
      </p:bgPr>
    </p:bg>
    <p:spTree>
      <p:nvGrpSpPr>
        <p:cNvPr id="1" name="Shape 12"/>
        <p:cNvGrpSpPr/>
        <p:nvPr/>
      </p:nvGrpSpPr>
      <p:grpSpPr>
        <a:xfrm>
          <a:off x="0" y="0"/>
          <a:ext cx="0" cy="0"/>
          <a:chOff x="0" y="0"/>
          <a:chExt cx="0" cy="0"/>
        </a:xfrm>
      </p:grpSpPr>
      <p:sp>
        <p:nvSpPr>
          <p:cNvPr id="13" name="Google Shape;13;p13"/>
          <p:cNvSpPr txBox="1">
            <a:spLocks noGrp="1"/>
          </p:cNvSpPr>
          <p:nvPr>
            <p:ph type="ctrTitle"/>
          </p:nvPr>
        </p:nvSpPr>
        <p:spPr>
          <a:xfrm>
            <a:off x="1261872" y="758952"/>
            <a:ext cx="9418320" cy="404164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lt1"/>
              </a:buClr>
              <a:buSzPts val="7200"/>
              <a:buFont typeface="Century Schoolbook"/>
              <a:buNone/>
              <a:defRPr sz="7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13"/>
          <p:cNvSpPr txBox="1">
            <a:spLocks noGrp="1"/>
          </p:cNvSpPr>
          <p:nvPr>
            <p:ph type="subTitle" idx="1"/>
          </p:nvPr>
        </p:nvSpPr>
        <p:spPr>
          <a:xfrm>
            <a:off x="1261872" y="4800600"/>
            <a:ext cx="9418320" cy="1691640"/>
          </a:xfrm>
          <a:prstGeom prst="rect">
            <a:avLst/>
          </a:prstGeom>
          <a:noFill/>
          <a:ln>
            <a:noFill/>
          </a:ln>
        </p:spPr>
        <p:txBody>
          <a:bodyPr spcFirstLastPara="1" wrap="square" lIns="91425" tIns="45700" rIns="91425" bIns="45700" anchor="t" anchorCtr="0">
            <a:normAutofit/>
          </a:bodyPr>
          <a:lstStyle>
            <a:lvl1pPr lvl="0" algn="l">
              <a:lnSpc>
                <a:spcPct val="95000"/>
              </a:lnSpc>
              <a:spcBef>
                <a:spcPts val="1400"/>
              </a:spcBef>
              <a:spcAft>
                <a:spcPts val="0"/>
              </a:spcAft>
              <a:buSzPts val="1760"/>
              <a:buNone/>
              <a:defRPr sz="2200">
                <a:solidFill>
                  <a:srgbClr val="BFBFBF"/>
                </a:solidFill>
              </a:defRPr>
            </a:lvl1pPr>
            <a:lvl2pPr lvl="1" algn="ctr">
              <a:lnSpc>
                <a:spcPct val="90000"/>
              </a:lnSpc>
              <a:spcBef>
                <a:spcPts val="300"/>
              </a:spcBef>
              <a:spcAft>
                <a:spcPts val="0"/>
              </a:spcAft>
              <a:buSzPts val="2200"/>
              <a:buNone/>
              <a:defRPr sz="2200"/>
            </a:lvl2pPr>
            <a:lvl3pPr lvl="2" algn="ctr">
              <a:lnSpc>
                <a:spcPct val="90000"/>
              </a:lnSpc>
              <a:spcBef>
                <a:spcPts val="300"/>
              </a:spcBef>
              <a:spcAft>
                <a:spcPts val="0"/>
              </a:spcAft>
              <a:buSzPts val="2200"/>
              <a:buNone/>
              <a:defRPr sz="2200"/>
            </a:lvl3pPr>
            <a:lvl4pPr lvl="3" algn="ctr">
              <a:lnSpc>
                <a:spcPct val="90000"/>
              </a:lnSpc>
              <a:spcBef>
                <a:spcPts val="300"/>
              </a:spcBef>
              <a:spcAft>
                <a:spcPts val="0"/>
              </a:spcAft>
              <a:buSzPts val="2000"/>
              <a:buNone/>
              <a:defRPr sz="2000"/>
            </a:lvl4pPr>
            <a:lvl5pPr lvl="4" algn="ctr">
              <a:lnSpc>
                <a:spcPct val="90000"/>
              </a:lnSpc>
              <a:spcBef>
                <a:spcPts val="300"/>
              </a:spcBef>
              <a:spcAft>
                <a:spcPts val="0"/>
              </a:spcAft>
              <a:buSzPts val="2000"/>
              <a:buNone/>
              <a:defRPr sz="2000"/>
            </a:lvl5pPr>
            <a:lvl6pPr lvl="5" algn="ctr">
              <a:lnSpc>
                <a:spcPct val="90000"/>
              </a:lnSpc>
              <a:spcBef>
                <a:spcPts val="300"/>
              </a:spcBef>
              <a:spcAft>
                <a:spcPts val="0"/>
              </a:spcAft>
              <a:buSzPts val="2000"/>
              <a:buNone/>
              <a:defRPr sz="2000"/>
            </a:lvl6pPr>
            <a:lvl7pPr lvl="6" algn="ctr">
              <a:lnSpc>
                <a:spcPct val="90000"/>
              </a:lnSpc>
              <a:spcBef>
                <a:spcPts val="300"/>
              </a:spcBef>
              <a:spcAft>
                <a:spcPts val="0"/>
              </a:spcAft>
              <a:buSzPts val="2000"/>
              <a:buNone/>
              <a:defRPr sz="2000"/>
            </a:lvl7pPr>
            <a:lvl8pPr lvl="7" algn="ctr">
              <a:lnSpc>
                <a:spcPct val="90000"/>
              </a:lnSpc>
              <a:spcBef>
                <a:spcPts val="300"/>
              </a:spcBef>
              <a:spcAft>
                <a:spcPts val="0"/>
              </a:spcAft>
              <a:buSzPts val="2000"/>
              <a:buNone/>
              <a:defRPr sz="2000"/>
            </a:lvl8pPr>
            <a:lvl9pPr lvl="8" algn="ctr">
              <a:lnSpc>
                <a:spcPct val="90000"/>
              </a:lnSpc>
              <a:spcBef>
                <a:spcPts val="300"/>
              </a:spcBef>
              <a:spcAft>
                <a:spcPts val="300"/>
              </a:spcAft>
              <a:buSzPts val="2000"/>
              <a:buNone/>
              <a:defRPr sz="2000"/>
            </a:lvl9pPr>
          </a:lstStyle>
          <a:p>
            <a:endParaRPr/>
          </a:p>
        </p:txBody>
      </p:sp>
      <p:sp>
        <p:nvSpPr>
          <p:cNvPr id="15" name="Google Shape;15;p13"/>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3"/>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A5A5A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3"/>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1pPr>
            <a:lvl2pPr marL="0" lvl="1"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2pPr>
            <a:lvl3pPr marL="0" lvl="2"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3pPr>
            <a:lvl4pPr marL="0" lvl="3"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4pPr>
            <a:lvl5pPr marL="0" lvl="4"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5pPr>
            <a:lvl6pPr marL="0" lvl="5"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6pPr>
            <a:lvl7pPr marL="0" lvl="6"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7pPr>
            <a:lvl8pPr marL="0" lvl="7"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8pPr>
            <a:lvl9pPr marL="0" lvl="8"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
        <p:nvSpPr>
          <p:cNvPr id="18" name="Google Shape;18;p13"/>
          <p:cNvSpPr/>
          <p:nvPr/>
        </p:nvSpPr>
        <p:spPr>
          <a:xfrm>
            <a:off x="0" y="0"/>
            <a:ext cx="4572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8"/>
        <p:cNvGrpSpPr/>
        <p:nvPr/>
      </p:nvGrpSpPr>
      <p:grpSpPr>
        <a:xfrm>
          <a:off x="0" y="0"/>
          <a:ext cx="0" cy="0"/>
          <a:chOff x="0" y="0"/>
          <a:chExt cx="0" cy="0"/>
        </a:xfrm>
      </p:grpSpPr>
      <p:sp>
        <p:nvSpPr>
          <p:cNvPr id="79" name="Google Shape;79;p21"/>
          <p:cNvSpPr/>
          <p:nvPr/>
        </p:nvSpPr>
        <p:spPr>
          <a:xfrm>
            <a:off x="0" y="5105400"/>
            <a:ext cx="11292840" cy="17526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1"/>
          <p:cNvSpPr txBox="1">
            <a:spLocks noGrp="1"/>
          </p:cNvSpPr>
          <p:nvPr>
            <p:ph type="title"/>
          </p:nvPr>
        </p:nvSpPr>
        <p:spPr>
          <a:xfrm>
            <a:off x="914400" y="5257800"/>
            <a:ext cx="9982200" cy="914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800"/>
              <a:buFont typeface="Century Schoolbook"/>
              <a:buNone/>
              <a:defRPr sz="2800" b="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21"/>
          <p:cNvSpPr>
            <a:spLocks noGrp="1"/>
          </p:cNvSpPr>
          <p:nvPr>
            <p:ph type="pic" idx="2"/>
          </p:nvPr>
        </p:nvSpPr>
        <p:spPr>
          <a:xfrm>
            <a:off x="0" y="0"/>
            <a:ext cx="11292840" cy="5128923"/>
          </a:xfrm>
          <a:prstGeom prst="rect">
            <a:avLst/>
          </a:prstGeom>
          <a:solidFill>
            <a:schemeClr val="accent1"/>
          </a:solidFill>
          <a:ln>
            <a:noFill/>
          </a:ln>
        </p:spPr>
      </p:sp>
      <p:sp>
        <p:nvSpPr>
          <p:cNvPr id="82" name="Google Shape;82;p21"/>
          <p:cNvSpPr txBox="1">
            <a:spLocks noGrp="1"/>
          </p:cNvSpPr>
          <p:nvPr>
            <p:ph type="body" idx="1"/>
          </p:nvPr>
        </p:nvSpPr>
        <p:spPr>
          <a:xfrm>
            <a:off x="914400" y="6108589"/>
            <a:ext cx="9982200" cy="597011"/>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800"/>
              </a:spcBef>
              <a:spcAft>
                <a:spcPts val="0"/>
              </a:spcAft>
              <a:buSzPts val="1040"/>
              <a:buNone/>
              <a:defRPr sz="1300">
                <a:solidFill>
                  <a:srgbClr val="D8D8D8"/>
                </a:solidFill>
              </a:defRPr>
            </a:lvl1pPr>
            <a:lvl2pPr marL="914400" lvl="1" indent="-228600" algn="l">
              <a:lnSpc>
                <a:spcPct val="90000"/>
              </a:lnSpc>
              <a:spcBef>
                <a:spcPts val="300"/>
              </a:spcBef>
              <a:spcAft>
                <a:spcPts val="0"/>
              </a:spcAft>
              <a:buSzPts val="1200"/>
              <a:buNone/>
              <a:defRPr sz="1200"/>
            </a:lvl2pPr>
            <a:lvl3pPr marL="1371600" lvl="2" indent="-228600" algn="l">
              <a:lnSpc>
                <a:spcPct val="90000"/>
              </a:lnSpc>
              <a:spcBef>
                <a:spcPts val="300"/>
              </a:spcBef>
              <a:spcAft>
                <a:spcPts val="0"/>
              </a:spcAft>
              <a:buSzPts val="1000"/>
              <a:buNone/>
              <a:defRPr sz="1000"/>
            </a:lvl3pPr>
            <a:lvl4pPr marL="1828800" lvl="3" indent="-228600" algn="l">
              <a:lnSpc>
                <a:spcPct val="90000"/>
              </a:lnSpc>
              <a:spcBef>
                <a:spcPts val="300"/>
              </a:spcBef>
              <a:spcAft>
                <a:spcPts val="0"/>
              </a:spcAft>
              <a:buSzPts val="900"/>
              <a:buNone/>
              <a:defRPr sz="900"/>
            </a:lvl4pPr>
            <a:lvl5pPr marL="2286000" lvl="4" indent="-228600" algn="l">
              <a:lnSpc>
                <a:spcPct val="90000"/>
              </a:lnSpc>
              <a:spcBef>
                <a:spcPts val="300"/>
              </a:spcBef>
              <a:spcAft>
                <a:spcPts val="0"/>
              </a:spcAft>
              <a:buSzPts val="900"/>
              <a:buNone/>
              <a:defRPr sz="900"/>
            </a:lvl5pPr>
            <a:lvl6pPr marL="2743200" lvl="5" indent="-228600" algn="l">
              <a:lnSpc>
                <a:spcPct val="90000"/>
              </a:lnSpc>
              <a:spcBef>
                <a:spcPts val="300"/>
              </a:spcBef>
              <a:spcAft>
                <a:spcPts val="0"/>
              </a:spcAft>
              <a:buSzPts val="900"/>
              <a:buNone/>
              <a:defRPr sz="900"/>
            </a:lvl6pPr>
            <a:lvl7pPr marL="3200400" lvl="6" indent="-228600" algn="l">
              <a:lnSpc>
                <a:spcPct val="90000"/>
              </a:lnSpc>
              <a:spcBef>
                <a:spcPts val="300"/>
              </a:spcBef>
              <a:spcAft>
                <a:spcPts val="0"/>
              </a:spcAft>
              <a:buSzPts val="900"/>
              <a:buNone/>
              <a:defRPr sz="900"/>
            </a:lvl7pPr>
            <a:lvl8pPr marL="3657600" lvl="7" indent="-228600" algn="l">
              <a:lnSpc>
                <a:spcPct val="90000"/>
              </a:lnSpc>
              <a:spcBef>
                <a:spcPts val="300"/>
              </a:spcBef>
              <a:spcAft>
                <a:spcPts val="0"/>
              </a:spcAft>
              <a:buSzPts val="900"/>
              <a:buNone/>
              <a:defRPr sz="900"/>
            </a:lvl8pPr>
            <a:lvl9pPr marL="4114800" lvl="8" indent="-228600" algn="l">
              <a:lnSpc>
                <a:spcPct val="90000"/>
              </a:lnSpc>
              <a:spcBef>
                <a:spcPts val="300"/>
              </a:spcBef>
              <a:spcAft>
                <a:spcPts val="300"/>
              </a:spcAft>
              <a:buSzPts val="900"/>
              <a:buNone/>
              <a:defRPr sz="900"/>
            </a:lvl9pPr>
          </a:lstStyle>
          <a:p>
            <a:endParaRPr/>
          </a:p>
        </p:txBody>
      </p:sp>
      <p:sp>
        <p:nvSpPr>
          <p:cNvPr id="83" name="Google Shape;83;p21"/>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1"/>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1"/>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6"/>
        <p:cNvGrpSpPr/>
        <p:nvPr/>
      </p:nvGrpSpPr>
      <p:grpSpPr>
        <a:xfrm>
          <a:off x="0" y="0"/>
          <a:ext cx="0" cy="0"/>
          <a:chOff x="0" y="0"/>
          <a:chExt cx="0" cy="0"/>
        </a:xfrm>
      </p:grpSpPr>
      <p:sp>
        <p:nvSpPr>
          <p:cNvPr id="87" name="Google Shape;87;p22"/>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22"/>
          <p:cNvSpPr txBox="1">
            <a:spLocks noGrp="1"/>
          </p:cNvSpPr>
          <p:nvPr>
            <p:ph type="body" idx="1"/>
          </p:nvPr>
        </p:nvSpPr>
        <p:spPr>
          <a:xfrm rot="5400000">
            <a:off x="3383884" y="-293212"/>
            <a:ext cx="4351337" cy="8595360"/>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a:lvl1pPr>
            <a:lvl2pPr marL="914400" lvl="1" indent="-342900" algn="l">
              <a:lnSpc>
                <a:spcPct val="90000"/>
              </a:lnSpc>
              <a:spcBef>
                <a:spcPts val="30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89" name="Google Shape;89;p22"/>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2"/>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2"/>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2"/>
        <p:cNvGrpSpPr/>
        <p:nvPr/>
      </p:nvGrpSpPr>
      <p:grpSpPr>
        <a:xfrm>
          <a:off x="0" y="0"/>
          <a:ext cx="0" cy="0"/>
          <a:chOff x="0" y="0"/>
          <a:chExt cx="0" cy="0"/>
        </a:xfrm>
      </p:grpSpPr>
      <p:sp>
        <p:nvSpPr>
          <p:cNvPr id="93" name="Google Shape;93;p23"/>
          <p:cNvSpPr txBox="1">
            <a:spLocks noGrp="1"/>
          </p:cNvSpPr>
          <p:nvPr>
            <p:ph type="title"/>
          </p:nvPr>
        </p:nvSpPr>
        <p:spPr>
          <a:xfrm rot="5400000">
            <a:off x="6938169" y="2091531"/>
            <a:ext cx="5897562" cy="24765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23"/>
          <p:cNvSpPr txBox="1">
            <a:spLocks noGrp="1"/>
          </p:cNvSpPr>
          <p:nvPr>
            <p:ph type="body" idx="1"/>
          </p:nvPr>
        </p:nvSpPr>
        <p:spPr>
          <a:xfrm rot="5400000">
            <a:off x="1680369" y="-537369"/>
            <a:ext cx="5897562" cy="7734300"/>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a:lvl1pPr>
            <a:lvl2pPr marL="914400" lvl="1" indent="-342900" algn="l">
              <a:lnSpc>
                <a:spcPct val="90000"/>
              </a:lnSpc>
              <a:spcBef>
                <a:spcPts val="30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95" name="Google Shape;95;p23"/>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3"/>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3"/>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14"/>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14"/>
          <p:cNvSpPr txBox="1">
            <a:spLocks noGrp="1"/>
          </p:cNvSpPr>
          <p:nvPr>
            <p:ph type="body" idx="1"/>
          </p:nvPr>
        </p:nvSpPr>
        <p:spPr>
          <a:xfrm>
            <a:off x="1261872" y="1828800"/>
            <a:ext cx="8595360" cy="4351337"/>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a:lvl1pPr>
            <a:lvl2pPr marL="914400" lvl="1" indent="-342900" algn="l">
              <a:lnSpc>
                <a:spcPct val="90000"/>
              </a:lnSpc>
              <a:spcBef>
                <a:spcPts val="30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29" name="Google Shape;29;p14"/>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4"/>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4"/>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
        <p:cNvGrpSpPr/>
        <p:nvPr/>
      </p:nvGrpSpPr>
      <p:grpSpPr>
        <a:xfrm>
          <a:off x="0" y="0"/>
          <a:ext cx="0" cy="0"/>
          <a:chOff x="0" y="0"/>
          <a:chExt cx="0" cy="0"/>
        </a:xfrm>
      </p:grpSpPr>
      <p:sp>
        <p:nvSpPr>
          <p:cNvPr id="33" name="Google Shape;33;p15"/>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5"/>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rgbClr val="343437"/>
        </a:solidFill>
        <a:effectLst/>
      </p:bgPr>
    </p:bg>
    <p:spTree>
      <p:nvGrpSpPr>
        <p:cNvPr id="1" name="Shape 36"/>
        <p:cNvGrpSpPr/>
        <p:nvPr/>
      </p:nvGrpSpPr>
      <p:grpSpPr>
        <a:xfrm>
          <a:off x="0" y="0"/>
          <a:ext cx="0" cy="0"/>
          <a:chOff x="0" y="0"/>
          <a:chExt cx="0" cy="0"/>
        </a:xfrm>
      </p:grpSpPr>
      <p:sp>
        <p:nvSpPr>
          <p:cNvPr id="37" name="Google Shape;37;p12"/>
          <p:cNvSpPr txBox="1">
            <a:spLocks noGrp="1"/>
          </p:cNvSpPr>
          <p:nvPr>
            <p:ph type="ctrTitle"/>
          </p:nvPr>
        </p:nvSpPr>
        <p:spPr>
          <a:xfrm>
            <a:off x="1261872" y="758952"/>
            <a:ext cx="9418320" cy="404164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lt1"/>
              </a:buClr>
              <a:buSzPts val="7200"/>
              <a:buFont typeface="Century Schoolbook"/>
              <a:buNone/>
              <a:defRPr sz="7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2"/>
          <p:cNvSpPr txBox="1">
            <a:spLocks noGrp="1"/>
          </p:cNvSpPr>
          <p:nvPr>
            <p:ph type="subTitle" idx="1"/>
          </p:nvPr>
        </p:nvSpPr>
        <p:spPr>
          <a:xfrm>
            <a:off x="1261872" y="4800600"/>
            <a:ext cx="9418320" cy="1691640"/>
          </a:xfrm>
          <a:prstGeom prst="rect">
            <a:avLst/>
          </a:prstGeom>
          <a:noFill/>
          <a:ln>
            <a:noFill/>
          </a:ln>
        </p:spPr>
        <p:txBody>
          <a:bodyPr spcFirstLastPara="1" wrap="square" lIns="91425" tIns="45700" rIns="91425" bIns="45700" anchor="t" anchorCtr="0">
            <a:normAutofit/>
          </a:bodyPr>
          <a:lstStyle>
            <a:lvl1pPr lvl="0" algn="l">
              <a:lnSpc>
                <a:spcPct val="95000"/>
              </a:lnSpc>
              <a:spcBef>
                <a:spcPts val="1400"/>
              </a:spcBef>
              <a:spcAft>
                <a:spcPts val="0"/>
              </a:spcAft>
              <a:buSzPts val="1760"/>
              <a:buNone/>
              <a:defRPr sz="2200">
                <a:solidFill>
                  <a:srgbClr val="BFBFBF"/>
                </a:solidFill>
              </a:defRPr>
            </a:lvl1pPr>
            <a:lvl2pPr lvl="1" algn="ctr">
              <a:lnSpc>
                <a:spcPct val="90000"/>
              </a:lnSpc>
              <a:spcBef>
                <a:spcPts val="300"/>
              </a:spcBef>
              <a:spcAft>
                <a:spcPts val="0"/>
              </a:spcAft>
              <a:buSzPts val="2200"/>
              <a:buNone/>
              <a:defRPr sz="2200"/>
            </a:lvl2pPr>
            <a:lvl3pPr lvl="2" algn="ctr">
              <a:lnSpc>
                <a:spcPct val="90000"/>
              </a:lnSpc>
              <a:spcBef>
                <a:spcPts val="300"/>
              </a:spcBef>
              <a:spcAft>
                <a:spcPts val="0"/>
              </a:spcAft>
              <a:buSzPts val="2200"/>
              <a:buNone/>
              <a:defRPr sz="2200"/>
            </a:lvl3pPr>
            <a:lvl4pPr lvl="3" algn="ctr">
              <a:lnSpc>
                <a:spcPct val="90000"/>
              </a:lnSpc>
              <a:spcBef>
                <a:spcPts val="300"/>
              </a:spcBef>
              <a:spcAft>
                <a:spcPts val="0"/>
              </a:spcAft>
              <a:buSzPts val="2000"/>
              <a:buNone/>
              <a:defRPr sz="2000"/>
            </a:lvl4pPr>
            <a:lvl5pPr lvl="4" algn="ctr">
              <a:lnSpc>
                <a:spcPct val="90000"/>
              </a:lnSpc>
              <a:spcBef>
                <a:spcPts val="300"/>
              </a:spcBef>
              <a:spcAft>
                <a:spcPts val="0"/>
              </a:spcAft>
              <a:buSzPts val="2000"/>
              <a:buNone/>
              <a:defRPr sz="2000"/>
            </a:lvl5pPr>
            <a:lvl6pPr lvl="5" algn="ctr">
              <a:lnSpc>
                <a:spcPct val="90000"/>
              </a:lnSpc>
              <a:spcBef>
                <a:spcPts val="300"/>
              </a:spcBef>
              <a:spcAft>
                <a:spcPts val="0"/>
              </a:spcAft>
              <a:buSzPts val="2000"/>
              <a:buNone/>
              <a:defRPr sz="2000"/>
            </a:lvl6pPr>
            <a:lvl7pPr lvl="6" algn="ctr">
              <a:lnSpc>
                <a:spcPct val="90000"/>
              </a:lnSpc>
              <a:spcBef>
                <a:spcPts val="300"/>
              </a:spcBef>
              <a:spcAft>
                <a:spcPts val="0"/>
              </a:spcAft>
              <a:buSzPts val="2000"/>
              <a:buNone/>
              <a:defRPr sz="2000"/>
            </a:lvl7pPr>
            <a:lvl8pPr lvl="7" algn="ctr">
              <a:lnSpc>
                <a:spcPct val="90000"/>
              </a:lnSpc>
              <a:spcBef>
                <a:spcPts val="300"/>
              </a:spcBef>
              <a:spcAft>
                <a:spcPts val="0"/>
              </a:spcAft>
              <a:buSzPts val="2000"/>
              <a:buNone/>
              <a:defRPr sz="2000"/>
            </a:lvl8pPr>
            <a:lvl9pPr lvl="8" algn="ctr">
              <a:lnSpc>
                <a:spcPct val="90000"/>
              </a:lnSpc>
              <a:spcBef>
                <a:spcPts val="300"/>
              </a:spcBef>
              <a:spcAft>
                <a:spcPts val="300"/>
              </a:spcAft>
              <a:buSzPts val="2000"/>
              <a:buNone/>
              <a:defRPr sz="2000"/>
            </a:lvl9pPr>
          </a:lstStyle>
          <a:p>
            <a:endParaRPr/>
          </a:p>
        </p:txBody>
      </p:sp>
      <p:sp>
        <p:nvSpPr>
          <p:cNvPr id="39" name="Google Shape;39;p12"/>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2"/>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A5A5A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2"/>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1pPr>
            <a:lvl2pPr marL="0" lvl="1"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2pPr>
            <a:lvl3pPr marL="0" lvl="2"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3pPr>
            <a:lvl4pPr marL="0" lvl="3"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4pPr>
            <a:lvl5pPr marL="0" lvl="4"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5pPr>
            <a:lvl6pPr marL="0" lvl="5"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6pPr>
            <a:lvl7pPr marL="0" lvl="6"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7pPr>
            <a:lvl8pPr marL="0" lvl="7"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8pPr>
            <a:lvl9pPr marL="0" lvl="8"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
        <p:nvSpPr>
          <p:cNvPr id="42" name="Google Shape;42;p12"/>
          <p:cNvSpPr/>
          <p:nvPr/>
        </p:nvSpPr>
        <p:spPr>
          <a:xfrm>
            <a:off x="0" y="0"/>
            <a:ext cx="4572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16"/>
          <p:cNvSpPr txBox="1">
            <a:spLocks noGrp="1"/>
          </p:cNvSpPr>
          <p:nvPr>
            <p:ph type="title"/>
          </p:nvPr>
        </p:nvSpPr>
        <p:spPr>
          <a:xfrm>
            <a:off x="1261872" y="758952"/>
            <a:ext cx="9418320" cy="404164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7200"/>
              <a:buFont typeface="Century Schoolbook"/>
              <a:buNone/>
              <a:defRPr sz="7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16"/>
          <p:cNvSpPr txBox="1">
            <a:spLocks noGrp="1"/>
          </p:cNvSpPr>
          <p:nvPr>
            <p:ph type="body" idx="1"/>
          </p:nvPr>
        </p:nvSpPr>
        <p:spPr>
          <a:xfrm>
            <a:off x="1261872" y="4800600"/>
            <a:ext cx="9418320" cy="1691640"/>
          </a:xfrm>
          <a:prstGeom prst="rect">
            <a:avLst/>
          </a:prstGeom>
          <a:noFill/>
          <a:ln>
            <a:noFill/>
          </a:ln>
        </p:spPr>
        <p:txBody>
          <a:bodyPr spcFirstLastPara="1" wrap="square" lIns="91425" tIns="45700" rIns="91425" bIns="45700" anchor="t" anchorCtr="0">
            <a:normAutofit/>
          </a:bodyPr>
          <a:lstStyle>
            <a:lvl1pPr marL="457200" lvl="0" indent="-228600" algn="l">
              <a:lnSpc>
                <a:spcPct val="95000"/>
              </a:lnSpc>
              <a:spcBef>
                <a:spcPts val="1400"/>
              </a:spcBef>
              <a:spcAft>
                <a:spcPts val="0"/>
              </a:spcAft>
              <a:buSzPts val="1760"/>
              <a:buNone/>
              <a:defRPr sz="2200">
                <a:solidFill>
                  <a:srgbClr val="595959"/>
                </a:solidFill>
              </a:defRPr>
            </a:lvl1pPr>
            <a:lvl2pPr marL="914400" lvl="1" indent="-228600" algn="l">
              <a:lnSpc>
                <a:spcPct val="90000"/>
              </a:lnSpc>
              <a:spcBef>
                <a:spcPts val="300"/>
              </a:spcBef>
              <a:spcAft>
                <a:spcPts val="0"/>
              </a:spcAft>
              <a:buSzPts val="1800"/>
              <a:buNone/>
              <a:defRPr sz="1800">
                <a:solidFill>
                  <a:srgbClr val="888888"/>
                </a:solidFill>
              </a:defRPr>
            </a:lvl2pPr>
            <a:lvl3pPr marL="1371600" lvl="2" indent="-228600" algn="l">
              <a:lnSpc>
                <a:spcPct val="90000"/>
              </a:lnSpc>
              <a:spcBef>
                <a:spcPts val="300"/>
              </a:spcBef>
              <a:spcAft>
                <a:spcPts val="0"/>
              </a:spcAft>
              <a:buSzPts val="1600"/>
              <a:buNone/>
              <a:defRPr sz="1600">
                <a:solidFill>
                  <a:srgbClr val="888888"/>
                </a:solidFill>
              </a:defRPr>
            </a:lvl3pPr>
            <a:lvl4pPr marL="1828800" lvl="3" indent="-228600" algn="l">
              <a:lnSpc>
                <a:spcPct val="90000"/>
              </a:lnSpc>
              <a:spcBef>
                <a:spcPts val="300"/>
              </a:spcBef>
              <a:spcAft>
                <a:spcPts val="0"/>
              </a:spcAft>
              <a:buSzPts val="1400"/>
              <a:buNone/>
              <a:defRPr sz="1400">
                <a:solidFill>
                  <a:srgbClr val="888888"/>
                </a:solidFill>
              </a:defRPr>
            </a:lvl4pPr>
            <a:lvl5pPr marL="2286000" lvl="4" indent="-228600" algn="l">
              <a:lnSpc>
                <a:spcPct val="90000"/>
              </a:lnSpc>
              <a:spcBef>
                <a:spcPts val="300"/>
              </a:spcBef>
              <a:spcAft>
                <a:spcPts val="0"/>
              </a:spcAft>
              <a:buSzPts val="1400"/>
              <a:buNone/>
              <a:defRPr sz="1400">
                <a:solidFill>
                  <a:srgbClr val="888888"/>
                </a:solidFill>
              </a:defRPr>
            </a:lvl5pPr>
            <a:lvl6pPr marL="2743200" lvl="5" indent="-228600" algn="l">
              <a:lnSpc>
                <a:spcPct val="90000"/>
              </a:lnSpc>
              <a:spcBef>
                <a:spcPts val="300"/>
              </a:spcBef>
              <a:spcAft>
                <a:spcPts val="0"/>
              </a:spcAft>
              <a:buSzPts val="1400"/>
              <a:buNone/>
              <a:defRPr sz="1400">
                <a:solidFill>
                  <a:srgbClr val="888888"/>
                </a:solidFill>
              </a:defRPr>
            </a:lvl6pPr>
            <a:lvl7pPr marL="3200400" lvl="6" indent="-228600" algn="l">
              <a:lnSpc>
                <a:spcPct val="90000"/>
              </a:lnSpc>
              <a:spcBef>
                <a:spcPts val="300"/>
              </a:spcBef>
              <a:spcAft>
                <a:spcPts val="0"/>
              </a:spcAft>
              <a:buSzPts val="1400"/>
              <a:buNone/>
              <a:defRPr sz="1400">
                <a:solidFill>
                  <a:srgbClr val="888888"/>
                </a:solidFill>
              </a:defRPr>
            </a:lvl7pPr>
            <a:lvl8pPr marL="3657600" lvl="7" indent="-228600" algn="l">
              <a:lnSpc>
                <a:spcPct val="90000"/>
              </a:lnSpc>
              <a:spcBef>
                <a:spcPts val="300"/>
              </a:spcBef>
              <a:spcAft>
                <a:spcPts val="0"/>
              </a:spcAft>
              <a:buSzPts val="1400"/>
              <a:buNone/>
              <a:defRPr sz="1400">
                <a:solidFill>
                  <a:srgbClr val="888888"/>
                </a:solidFill>
              </a:defRPr>
            </a:lvl8pPr>
            <a:lvl9pPr marL="4114800" lvl="8" indent="-228600" algn="l">
              <a:lnSpc>
                <a:spcPct val="90000"/>
              </a:lnSpc>
              <a:spcBef>
                <a:spcPts val="300"/>
              </a:spcBef>
              <a:spcAft>
                <a:spcPts val="300"/>
              </a:spcAft>
              <a:buSzPts val="1400"/>
              <a:buNone/>
              <a:defRPr sz="1400">
                <a:solidFill>
                  <a:srgbClr val="888888"/>
                </a:solidFill>
              </a:defRPr>
            </a:lvl9pPr>
          </a:lstStyle>
          <a:p>
            <a:endParaRPr/>
          </a:p>
        </p:txBody>
      </p:sp>
      <p:sp>
        <p:nvSpPr>
          <p:cNvPr id="46" name="Google Shape;46;p16"/>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49" name="Google Shape;49;p16"/>
          <p:cNvSpPr/>
          <p:nvPr/>
        </p:nvSpPr>
        <p:spPr>
          <a:xfrm>
            <a:off x="0" y="0"/>
            <a:ext cx="4572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17"/>
          <p:cNvSpPr txBox="1">
            <a:spLocks noGrp="1"/>
          </p:cNvSpPr>
          <p:nvPr>
            <p:ph type="body" idx="1"/>
          </p:nvPr>
        </p:nvSpPr>
        <p:spPr>
          <a:xfrm>
            <a:off x="1261872" y="1828800"/>
            <a:ext cx="4480560" cy="4351337"/>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sz="1800"/>
            </a:lvl1pPr>
            <a:lvl2pPr marL="914400" lvl="1" indent="-330200" algn="l">
              <a:lnSpc>
                <a:spcPct val="90000"/>
              </a:lnSpc>
              <a:spcBef>
                <a:spcPts val="300"/>
              </a:spcBef>
              <a:spcAft>
                <a:spcPts val="0"/>
              </a:spcAft>
              <a:buSzPts val="1600"/>
              <a:buChar char="●"/>
              <a:defRPr sz="1600"/>
            </a:lvl2pPr>
            <a:lvl3pPr marL="1371600" lvl="2" indent="-317500" algn="l">
              <a:lnSpc>
                <a:spcPct val="90000"/>
              </a:lnSpc>
              <a:spcBef>
                <a:spcPts val="300"/>
              </a:spcBef>
              <a:spcAft>
                <a:spcPts val="0"/>
              </a:spcAft>
              <a:buSzPts val="1400"/>
              <a:buChar char="●"/>
              <a:defRPr sz="1400"/>
            </a:lvl3pPr>
            <a:lvl4pPr marL="1828800" lvl="3" indent="-317500" algn="l">
              <a:lnSpc>
                <a:spcPct val="90000"/>
              </a:lnSpc>
              <a:spcBef>
                <a:spcPts val="300"/>
              </a:spcBef>
              <a:spcAft>
                <a:spcPts val="0"/>
              </a:spcAft>
              <a:buSzPts val="1400"/>
              <a:buChar char="●"/>
              <a:defRPr sz="1400"/>
            </a:lvl4pPr>
            <a:lvl5pPr marL="2286000" lvl="4" indent="-317500" algn="l">
              <a:lnSpc>
                <a:spcPct val="90000"/>
              </a:lnSpc>
              <a:spcBef>
                <a:spcPts val="300"/>
              </a:spcBef>
              <a:spcAft>
                <a:spcPts val="0"/>
              </a:spcAft>
              <a:buSzPts val="1400"/>
              <a:buChar char="●"/>
              <a:defRPr sz="1400"/>
            </a:lvl5pPr>
            <a:lvl6pPr marL="2743200" lvl="5" indent="-317500" algn="l">
              <a:lnSpc>
                <a:spcPct val="90000"/>
              </a:lnSpc>
              <a:spcBef>
                <a:spcPts val="300"/>
              </a:spcBef>
              <a:spcAft>
                <a:spcPts val="0"/>
              </a:spcAft>
              <a:buSzPts val="1400"/>
              <a:buChar char="●"/>
              <a:defRPr sz="1400"/>
            </a:lvl6pPr>
            <a:lvl7pPr marL="3200400" lvl="6" indent="-317500" algn="l">
              <a:lnSpc>
                <a:spcPct val="90000"/>
              </a:lnSpc>
              <a:spcBef>
                <a:spcPts val="300"/>
              </a:spcBef>
              <a:spcAft>
                <a:spcPts val="0"/>
              </a:spcAft>
              <a:buSzPts val="1400"/>
              <a:buChar char="●"/>
              <a:defRPr sz="1400"/>
            </a:lvl7pPr>
            <a:lvl8pPr marL="3657600" lvl="7" indent="-317500" algn="l">
              <a:lnSpc>
                <a:spcPct val="90000"/>
              </a:lnSpc>
              <a:spcBef>
                <a:spcPts val="300"/>
              </a:spcBef>
              <a:spcAft>
                <a:spcPts val="0"/>
              </a:spcAft>
              <a:buSzPts val="1400"/>
              <a:buChar char="●"/>
              <a:defRPr sz="1400"/>
            </a:lvl8pPr>
            <a:lvl9pPr marL="4114800" lvl="8" indent="-317500" algn="l">
              <a:lnSpc>
                <a:spcPct val="90000"/>
              </a:lnSpc>
              <a:spcBef>
                <a:spcPts val="300"/>
              </a:spcBef>
              <a:spcAft>
                <a:spcPts val="300"/>
              </a:spcAft>
              <a:buSzPts val="1400"/>
              <a:buChar char="●"/>
              <a:defRPr sz="1400"/>
            </a:lvl9pPr>
          </a:lstStyle>
          <a:p>
            <a:endParaRPr/>
          </a:p>
        </p:txBody>
      </p:sp>
      <p:sp>
        <p:nvSpPr>
          <p:cNvPr id="53" name="Google Shape;53;p17"/>
          <p:cNvSpPr txBox="1">
            <a:spLocks noGrp="1"/>
          </p:cNvSpPr>
          <p:nvPr>
            <p:ph type="body" idx="2"/>
          </p:nvPr>
        </p:nvSpPr>
        <p:spPr>
          <a:xfrm>
            <a:off x="6126480" y="1828800"/>
            <a:ext cx="4480560" cy="4351337"/>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sz="1800"/>
            </a:lvl1pPr>
            <a:lvl2pPr marL="914400" lvl="1" indent="-330200" algn="l">
              <a:lnSpc>
                <a:spcPct val="90000"/>
              </a:lnSpc>
              <a:spcBef>
                <a:spcPts val="300"/>
              </a:spcBef>
              <a:spcAft>
                <a:spcPts val="0"/>
              </a:spcAft>
              <a:buSzPts val="1600"/>
              <a:buChar char="●"/>
              <a:defRPr sz="1600"/>
            </a:lvl2pPr>
            <a:lvl3pPr marL="1371600" lvl="2" indent="-317500" algn="l">
              <a:lnSpc>
                <a:spcPct val="90000"/>
              </a:lnSpc>
              <a:spcBef>
                <a:spcPts val="300"/>
              </a:spcBef>
              <a:spcAft>
                <a:spcPts val="0"/>
              </a:spcAft>
              <a:buSzPts val="1400"/>
              <a:buChar char="●"/>
              <a:defRPr sz="1400"/>
            </a:lvl3pPr>
            <a:lvl4pPr marL="1828800" lvl="3" indent="-317500" algn="l">
              <a:lnSpc>
                <a:spcPct val="90000"/>
              </a:lnSpc>
              <a:spcBef>
                <a:spcPts val="300"/>
              </a:spcBef>
              <a:spcAft>
                <a:spcPts val="0"/>
              </a:spcAft>
              <a:buSzPts val="1400"/>
              <a:buChar char="●"/>
              <a:defRPr sz="1400"/>
            </a:lvl4pPr>
            <a:lvl5pPr marL="2286000" lvl="4" indent="-317500" algn="l">
              <a:lnSpc>
                <a:spcPct val="90000"/>
              </a:lnSpc>
              <a:spcBef>
                <a:spcPts val="300"/>
              </a:spcBef>
              <a:spcAft>
                <a:spcPts val="0"/>
              </a:spcAft>
              <a:buSzPts val="1400"/>
              <a:buChar char="●"/>
              <a:defRPr sz="1400"/>
            </a:lvl5pPr>
            <a:lvl6pPr marL="2743200" lvl="5" indent="-317500" algn="l">
              <a:lnSpc>
                <a:spcPct val="90000"/>
              </a:lnSpc>
              <a:spcBef>
                <a:spcPts val="300"/>
              </a:spcBef>
              <a:spcAft>
                <a:spcPts val="0"/>
              </a:spcAft>
              <a:buSzPts val="1400"/>
              <a:buChar char="●"/>
              <a:defRPr sz="1400"/>
            </a:lvl6pPr>
            <a:lvl7pPr marL="3200400" lvl="6" indent="-317500" algn="l">
              <a:lnSpc>
                <a:spcPct val="90000"/>
              </a:lnSpc>
              <a:spcBef>
                <a:spcPts val="300"/>
              </a:spcBef>
              <a:spcAft>
                <a:spcPts val="0"/>
              </a:spcAft>
              <a:buSzPts val="1400"/>
              <a:buChar char="●"/>
              <a:defRPr sz="1400"/>
            </a:lvl7pPr>
            <a:lvl8pPr marL="3657600" lvl="7" indent="-317500" algn="l">
              <a:lnSpc>
                <a:spcPct val="90000"/>
              </a:lnSpc>
              <a:spcBef>
                <a:spcPts val="300"/>
              </a:spcBef>
              <a:spcAft>
                <a:spcPts val="0"/>
              </a:spcAft>
              <a:buSzPts val="1400"/>
              <a:buChar char="●"/>
              <a:defRPr sz="1400"/>
            </a:lvl8pPr>
            <a:lvl9pPr marL="4114800" lvl="8" indent="-317500" algn="l">
              <a:lnSpc>
                <a:spcPct val="90000"/>
              </a:lnSpc>
              <a:spcBef>
                <a:spcPts val="300"/>
              </a:spcBef>
              <a:spcAft>
                <a:spcPts val="300"/>
              </a:spcAft>
              <a:buSzPts val="1400"/>
              <a:buChar char="●"/>
              <a:defRPr sz="1400"/>
            </a:lvl9pPr>
          </a:lstStyle>
          <a:p>
            <a:endParaRPr/>
          </a:p>
        </p:txBody>
      </p:sp>
      <p:sp>
        <p:nvSpPr>
          <p:cNvPr id="54" name="Google Shape;54;p17"/>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7"/>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7"/>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7"/>
        <p:cNvGrpSpPr/>
        <p:nvPr/>
      </p:nvGrpSpPr>
      <p:grpSpPr>
        <a:xfrm>
          <a:off x="0" y="0"/>
          <a:ext cx="0" cy="0"/>
          <a:chOff x="0" y="0"/>
          <a:chExt cx="0" cy="0"/>
        </a:xfrm>
      </p:grpSpPr>
      <p:sp>
        <p:nvSpPr>
          <p:cNvPr id="58" name="Google Shape;58;p18"/>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18"/>
          <p:cNvSpPr txBox="1">
            <a:spLocks noGrp="1"/>
          </p:cNvSpPr>
          <p:nvPr>
            <p:ph type="body" idx="1"/>
          </p:nvPr>
        </p:nvSpPr>
        <p:spPr>
          <a:xfrm>
            <a:off x="1261872" y="1713655"/>
            <a:ext cx="4480560" cy="731520"/>
          </a:xfrm>
          <a:prstGeom prst="rect">
            <a:avLst/>
          </a:prstGeom>
          <a:noFill/>
          <a:ln>
            <a:noFill/>
          </a:ln>
        </p:spPr>
        <p:txBody>
          <a:bodyPr spcFirstLastPara="1" wrap="square" lIns="91425" tIns="45700" rIns="91425" bIns="45700" anchor="b" anchorCtr="0">
            <a:normAutofit/>
          </a:bodyPr>
          <a:lstStyle>
            <a:lvl1pPr marL="457200" lvl="0" indent="-228600" algn="l">
              <a:lnSpc>
                <a:spcPct val="95000"/>
              </a:lnSpc>
              <a:spcBef>
                <a:spcPts val="0"/>
              </a:spcBef>
              <a:spcAft>
                <a:spcPts val="0"/>
              </a:spcAft>
              <a:buSzPts val="1600"/>
              <a:buNone/>
              <a:defRPr sz="2000" b="0">
                <a:solidFill>
                  <a:schemeClr val="dk2"/>
                </a:solidFill>
              </a:defRPr>
            </a:lvl1pPr>
            <a:lvl2pPr marL="914400" lvl="1" indent="-228600" algn="l">
              <a:lnSpc>
                <a:spcPct val="90000"/>
              </a:lnSpc>
              <a:spcBef>
                <a:spcPts val="300"/>
              </a:spcBef>
              <a:spcAft>
                <a:spcPts val="0"/>
              </a:spcAft>
              <a:buSzPts val="2000"/>
              <a:buNone/>
              <a:defRPr sz="2000" b="1"/>
            </a:lvl2pPr>
            <a:lvl3pPr marL="1371600" lvl="2" indent="-228600" algn="l">
              <a:lnSpc>
                <a:spcPct val="90000"/>
              </a:lnSpc>
              <a:spcBef>
                <a:spcPts val="300"/>
              </a:spcBef>
              <a:spcAft>
                <a:spcPts val="0"/>
              </a:spcAft>
              <a:buSzPts val="1800"/>
              <a:buNone/>
              <a:defRPr sz="1800" b="1"/>
            </a:lvl3pPr>
            <a:lvl4pPr marL="1828800" lvl="3" indent="-228600" algn="l">
              <a:lnSpc>
                <a:spcPct val="90000"/>
              </a:lnSpc>
              <a:spcBef>
                <a:spcPts val="300"/>
              </a:spcBef>
              <a:spcAft>
                <a:spcPts val="0"/>
              </a:spcAft>
              <a:buSzPts val="1600"/>
              <a:buNone/>
              <a:defRPr sz="1600" b="1"/>
            </a:lvl4pPr>
            <a:lvl5pPr marL="2286000" lvl="4" indent="-228600" algn="l">
              <a:lnSpc>
                <a:spcPct val="90000"/>
              </a:lnSpc>
              <a:spcBef>
                <a:spcPts val="300"/>
              </a:spcBef>
              <a:spcAft>
                <a:spcPts val="0"/>
              </a:spcAft>
              <a:buSzPts val="1600"/>
              <a:buNone/>
              <a:defRPr sz="1600" b="1"/>
            </a:lvl5pPr>
            <a:lvl6pPr marL="2743200" lvl="5" indent="-228600" algn="l">
              <a:lnSpc>
                <a:spcPct val="90000"/>
              </a:lnSpc>
              <a:spcBef>
                <a:spcPts val="300"/>
              </a:spcBef>
              <a:spcAft>
                <a:spcPts val="0"/>
              </a:spcAft>
              <a:buSzPts val="1600"/>
              <a:buNone/>
              <a:defRPr sz="1600" b="1"/>
            </a:lvl6pPr>
            <a:lvl7pPr marL="3200400" lvl="6" indent="-228600" algn="l">
              <a:lnSpc>
                <a:spcPct val="90000"/>
              </a:lnSpc>
              <a:spcBef>
                <a:spcPts val="300"/>
              </a:spcBef>
              <a:spcAft>
                <a:spcPts val="0"/>
              </a:spcAft>
              <a:buSzPts val="1600"/>
              <a:buNone/>
              <a:defRPr sz="1600" b="1"/>
            </a:lvl7pPr>
            <a:lvl8pPr marL="3657600" lvl="7" indent="-228600" algn="l">
              <a:lnSpc>
                <a:spcPct val="90000"/>
              </a:lnSpc>
              <a:spcBef>
                <a:spcPts val="300"/>
              </a:spcBef>
              <a:spcAft>
                <a:spcPts val="0"/>
              </a:spcAft>
              <a:buSzPts val="1600"/>
              <a:buNone/>
              <a:defRPr sz="1600" b="1"/>
            </a:lvl8pPr>
            <a:lvl9pPr marL="4114800" lvl="8" indent="-228600" algn="l">
              <a:lnSpc>
                <a:spcPct val="90000"/>
              </a:lnSpc>
              <a:spcBef>
                <a:spcPts val="300"/>
              </a:spcBef>
              <a:spcAft>
                <a:spcPts val="300"/>
              </a:spcAft>
              <a:buSzPts val="1600"/>
              <a:buNone/>
              <a:defRPr sz="1600" b="1"/>
            </a:lvl9pPr>
          </a:lstStyle>
          <a:p>
            <a:endParaRPr/>
          </a:p>
        </p:txBody>
      </p:sp>
      <p:sp>
        <p:nvSpPr>
          <p:cNvPr id="60" name="Google Shape;60;p18"/>
          <p:cNvSpPr txBox="1">
            <a:spLocks noGrp="1"/>
          </p:cNvSpPr>
          <p:nvPr>
            <p:ph type="body" idx="2"/>
          </p:nvPr>
        </p:nvSpPr>
        <p:spPr>
          <a:xfrm>
            <a:off x="1261872" y="2507550"/>
            <a:ext cx="4480560" cy="3664650"/>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sz="1800"/>
            </a:lvl1pPr>
            <a:lvl2pPr marL="914400" lvl="1" indent="-330200" algn="l">
              <a:lnSpc>
                <a:spcPct val="90000"/>
              </a:lnSpc>
              <a:spcBef>
                <a:spcPts val="300"/>
              </a:spcBef>
              <a:spcAft>
                <a:spcPts val="0"/>
              </a:spcAft>
              <a:buSzPts val="1600"/>
              <a:buChar char="●"/>
              <a:defRPr sz="1600"/>
            </a:lvl2pPr>
            <a:lvl3pPr marL="1371600" lvl="2" indent="-317500" algn="l">
              <a:lnSpc>
                <a:spcPct val="90000"/>
              </a:lnSpc>
              <a:spcBef>
                <a:spcPts val="300"/>
              </a:spcBef>
              <a:spcAft>
                <a:spcPts val="0"/>
              </a:spcAft>
              <a:buSzPts val="1400"/>
              <a:buChar char="●"/>
              <a:defRPr sz="1400"/>
            </a:lvl3pPr>
            <a:lvl4pPr marL="1828800" lvl="3" indent="-317500" algn="l">
              <a:lnSpc>
                <a:spcPct val="90000"/>
              </a:lnSpc>
              <a:spcBef>
                <a:spcPts val="300"/>
              </a:spcBef>
              <a:spcAft>
                <a:spcPts val="0"/>
              </a:spcAft>
              <a:buSzPts val="1400"/>
              <a:buChar char="●"/>
              <a:defRPr sz="1400"/>
            </a:lvl4pPr>
            <a:lvl5pPr marL="2286000" lvl="4" indent="-317500" algn="l">
              <a:lnSpc>
                <a:spcPct val="90000"/>
              </a:lnSpc>
              <a:spcBef>
                <a:spcPts val="300"/>
              </a:spcBef>
              <a:spcAft>
                <a:spcPts val="0"/>
              </a:spcAft>
              <a:buSzPts val="1400"/>
              <a:buChar char="●"/>
              <a:defRPr sz="1400"/>
            </a:lvl5pPr>
            <a:lvl6pPr marL="2743200" lvl="5" indent="-317500" algn="l">
              <a:lnSpc>
                <a:spcPct val="90000"/>
              </a:lnSpc>
              <a:spcBef>
                <a:spcPts val="300"/>
              </a:spcBef>
              <a:spcAft>
                <a:spcPts val="0"/>
              </a:spcAft>
              <a:buSzPts val="1400"/>
              <a:buChar char="●"/>
              <a:defRPr sz="1400"/>
            </a:lvl6pPr>
            <a:lvl7pPr marL="3200400" lvl="6" indent="-317500" algn="l">
              <a:lnSpc>
                <a:spcPct val="90000"/>
              </a:lnSpc>
              <a:spcBef>
                <a:spcPts val="300"/>
              </a:spcBef>
              <a:spcAft>
                <a:spcPts val="0"/>
              </a:spcAft>
              <a:buSzPts val="1400"/>
              <a:buChar char="●"/>
              <a:defRPr sz="1400"/>
            </a:lvl7pPr>
            <a:lvl8pPr marL="3657600" lvl="7" indent="-317500" algn="l">
              <a:lnSpc>
                <a:spcPct val="90000"/>
              </a:lnSpc>
              <a:spcBef>
                <a:spcPts val="300"/>
              </a:spcBef>
              <a:spcAft>
                <a:spcPts val="0"/>
              </a:spcAft>
              <a:buSzPts val="1400"/>
              <a:buChar char="●"/>
              <a:defRPr sz="1400"/>
            </a:lvl8pPr>
            <a:lvl9pPr marL="4114800" lvl="8" indent="-317500" algn="l">
              <a:lnSpc>
                <a:spcPct val="90000"/>
              </a:lnSpc>
              <a:spcBef>
                <a:spcPts val="300"/>
              </a:spcBef>
              <a:spcAft>
                <a:spcPts val="300"/>
              </a:spcAft>
              <a:buSzPts val="1400"/>
              <a:buChar char="●"/>
              <a:defRPr sz="1400"/>
            </a:lvl9pPr>
          </a:lstStyle>
          <a:p>
            <a:endParaRPr/>
          </a:p>
        </p:txBody>
      </p:sp>
      <p:sp>
        <p:nvSpPr>
          <p:cNvPr id="61" name="Google Shape;61;p18"/>
          <p:cNvSpPr txBox="1">
            <a:spLocks noGrp="1"/>
          </p:cNvSpPr>
          <p:nvPr>
            <p:ph type="body" idx="3"/>
          </p:nvPr>
        </p:nvSpPr>
        <p:spPr>
          <a:xfrm>
            <a:off x="6126480" y="1713655"/>
            <a:ext cx="4480560" cy="731520"/>
          </a:xfrm>
          <a:prstGeom prst="rect">
            <a:avLst/>
          </a:prstGeom>
          <a:noFill/>
          <a:ln>
            <a:noFill/>
          </a:ln>
        </p:spPr>
        <p:txBody>
          <a:bodyPr spcFirstLastPara="1" wrap="square" lIns="91425" tIns="45700" rIns="91425" bIns="45700" anchor="b" anchorCtr="0">
            <a:normAutofit/>
          </a:bodyPr>
          <a:lstStyle>
            <a:lvl1pPr marL="457200" lvl="0" indent="-228600" algn="l">
              <a:lnSpc>
                <a:spcPct val="95000"/>
              </a:lnSpc>
              <a:spcBef>
                <a:spcPts val="0"/>
              </a:spcBef>
              <a:spcAft>
                <a:spcPts val="0"/>
              </a:spcAft>
              <a:buSzPts val="1600"/>
              <a:buNone/>
              <a:defRPr sz="2000" b="0">
                <a:solidFill>
                  <a:schemeClr val="dk2"/>
                </a:solidFill>
                <a:latin typeface="Century Schoolbook"/>
                <a:ea typeface="Century Schoolbook"/>
                <a:cs typeface="Century Schoolbook"/>
                <a:sym typeface="Century Schoolbook"/>
              </a:defRPr>
            </a:lvl1pPr>
            <a:lvl2pPr marL="914400" lvl="1" indent="-228600" algn="l">
              <a:lnSpc>
                <a:spcPct val="90000"/>
              </a:lnSpc>
              <a:spcBef>
                <a:spcPts val="300"/>
              </a:spcBef>
              <a:spcAft>
                <a:spcPts val="0"/>
              </a:spcAft>
              <a:buSzPts val="2000"/>
              <a:buNone/>
              <a:defRPr sz="2000" b="1"/>
            </a:lvl2pPr>
            <a:lvl3pPr marL="1371600" lvl="2" indent="-228600" algn="l">
              <a:lnSpc>
                <a:spcPct val="90000"/>
              </a:lnSpc>
              <a:spcBef>
                <a:spcPts val="300"/>
              </a:spcBef>
              <a:spcAft>
                <a:spcPts val="0"/>
              </a:spcAft>
              <a:buSzPts val="1800"/>
              <a:buNone/>
              <a:defRPr sz="1800" b="1"/>
            </a:lvl3pPr>
            <a:lvl4pPr marL="1828800" lvl="3" indent="-228600" algn="l">
              <a:lnSpc>
                <a:spcPct val="90000"/>
              </a:lnSpc>
              <a:spcBef>
                <a:spcPts val="300"/>
              </a:spcBef>
              <a:spcAft>
                <a:spcPts val="0"/>
              </a:spcAft>
              <a:buSzPts val="1600"/>
              <a:buNone/>
              <a:defRPr sz="1600" b="1"/>
            </a:lvl4pPr>
            <a:lvl5pPr marL="2286000" lvl="4" indent="-228600" algn="l">
              <a:lnSpc>
                <a:spcPct val="90000"/>
              </a:lnSpc>
              <a:spcBef>
                <a:spcPts val="300"/>
              </a:spcBef>
              <a:spcAft>
                <a:spcPts val="0"/>
              </a:spcAft>
              <a:buSzPts val="1600"/>
              <a:buNone/>
              <a:defRPr sz="1600" b="1"/>
            </a:lvl5pPr>
            <a:lvl6pPr marL="2743200" lvl="5" indent="-228600" algn="l">
              <a:lnSpc>
                <a:spcPct val="90000"/>
              </a:lnSpc>
              <a:spcBef>
                <a:spcPts val="300"/>
              </a:spcBef>
              <a:spcAft>
                <a:spcPts val="0"/>
              </a:spcAft>
              <a:buSzPts val="1600"/>
              <a:buNone/>
              <a:defRPr sz="1600" b="1"/>
            </a:lvl6pPr>
            <a:lvl7pPr marL="3200400" lvl="6" indent="-228600" algn="l">
              <a:lnSpc>
                <a:spcPct val="90000"/>
              </a:lnSpc>
              <a:spcBef>
                <a:spcPts val="300"/>
              </a:spcBef>
              <a:spcAft>
                <a:spcPts val="0"/>
              </a:spcAft>
              <a:buSzPts val="1600"/>
              <a:buNone/>
              <a:defRPr sz="1600" b="1"/>
            </a:lvl7pPr>
            <a:lvl8pPr marL="3657600" lvl="7" indent="-228600" algn="l">
              <a:lnSpc>
                <a:spcPct val="90000"/>
              </a:lnSpc>
              <a:spcBef>
                <a:spcPts val="300"/>
              </a:spcBef>
              <a:spcAft>
                <a:spcPts val="0"/>
              </a:spcAft>
              <a:buSzPts val="1600"/>
              <a:buNone/>
              <a:defRPr sz="1600" b="1"/>
            </a:lvl8pPr>
            <a:lvl9pPr marL="4114800" lvl="8" indent="-228600" algn="l">
              <a:lnSpc>
                <a:spcPct val="90000"/>
              </a:lnSpc>
              <a:spcBef>
                <a:spcPts val="300"/>
              </a:spcBef>
              <a:spcAft>
                <a:spcPts val="300"/>
              </a:spcAft>
              <a:buSzPts val="1600"/>
              <a:buNone/>
              <a:defRPr sz="1600" b="1"/>
            </a:lvl9pPr>
          </a:lstStyle>
          <a:p>
            <a:endParaRPr/>
          </a:p>
        </p:txBody>
      </p:sp>
      <p:sp>
        <p:nvSpPr>
          <p:cNvPr id="62" name="Google Shape;62;p18"/>
          <p:cNvSpPr txBox="1">
            <a:spLocks noGrp="1"/>
          </p:cNvSpPr>
          <p:nvPr>
            <p:ph type="body" idx="4"/>
          </p:nvPr>
        </p:nvSpPr>
        <p:spPr>
          <a:xfrm>
            <a:off x="6126480" y="2507550"/>
            <a:ext cx="4480560" cy="3664650"/>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sz="1800"/>
            </a:lvl1pPr>
            <a:lvl2pPr marL="914400" lvl="1" indent="-330200" algn="l">
              <a:lnSpc>
                <a:spcPct val="90000"/>
              </a:lnSpc>
              <a:spcBef>
                <a:spcPts val="300"/>
              </a:spcBef>
              <a:spcAft>
                <a:spcPts val="0"/>
              </a:spcAft>
              <a:buSzPts val="1600"/>
              <a:buChar char="●"/>
              <a:defRPr sz="1600"/>
            </a:lvl2pPr>
            <a:lvl3pPr marL="1371600" lvl="2" indent="-317500" algn="l">
              <a:lnSpc>
                <a:spcPct val="90000"/>
              </a:lnSpc>
              <a:spcBef>
                <a:spcPts val="300"/>
              </a:spcBef>
              <a:spcAft>
                <a:spcPts val="0"/>
              </a:spcAft>
              <a:buSzPts val="1400"/>
              <a:buChar char="●"/>
              <a:defRPr sz="1400"/>
            </a:lvl3pPr>
            <a:lvl4pPr marL="1828800" lvl="3" indent="-317500" algn="l">
              <a:lnSpc>
                <a:spcPct val="90000"/>
              </a:lnSpc>
              <a:spcBef>
                <a:spcPts val="300"/>
              </a:spcBef>
              <a:spcAft>
                <a:spcPts val="0"/>
              </a:spcAft>
              <a:buSzPts val="1400"/>
              <a:buChar char="●"/>
              <a:defRPr sz="1400"/>
            </a:lvl4pPr>
            <a:lvl5pPr marL="2286000" lvl="4" indent="-317500" algn="l">
              <a:lnSpc>
                <a:spcPct val="90000"/>
              </a:lnSpc>
              <a:spcBef>
                <a:spcPts val="300"/>
              </a:spcBef>
              <a:spcAft>
                <a:spcPts val="0"/>
              </a:spcAft>
              <a:buSzPts val="1400"/>
              <a:buChar char="●"/>
              <a:defRPr sz="1400"/>
            </a:lvl5pPr>
            <a:lvl6pPr marL="2743200" lvl="5" indent="-317500" algn="l">
              <a:lnSpc>
                <a:spcPct val="90000"/>
              </a:lnSpc>
              <a:spcBef>
                <a:spcPts val="300"/>
              </a:spcBef>
              <a:spcAft>
                <a:spcPts val="0"/>
              </a:spcAft>
              <a:buSzPts val="1400"/>
              <a:buChar char="●"/>
              <a:defRPr sz="1400"/>
            </a:lvl6pPr>
            <a:lvl7pPr marL="3200400" lvl="6" indent="-317500" algn="l">
              <a:lnSpc>
                <a:spcPct val="90000"/>
              </a:lnSpc>
              <a:spcBef>
                <a:spcPts val="300"/>
              </a:spcBef>
              <a:spcAft>
                <a:spcPts val="0"/>
              </a:spcAft>
              <a:buSzPts val="1400"/>
              <a:buChar char="●"/>
              <a:defRPr sz="1400"/>
            </a:lvl7pPr>
            <a:lvl8pPr marL="3657600" lvl="7" indent="-317500" algn="l">
              <a:lnSpc>
                <a:spcPct val="90000"/>
              </a:lnSpc>
              <a:spcBef>
                <a:spcPts val="300"/>
              </a:spcBef>
              <a:spcAft>
                <a:spcPts val="0"/>
              </a:spcAft>
              <a:buSzPts val="1400"/>
              <a:buChar char="●"/>
              <a:defRPr sz="1400"/>
            </a:lvl8pPr>
            <a:lvl9pPr marL="4114800" lvl="8" indent="-317500" algn="l">
              <a:lnSpc>
                <a:spcPct val="90000"/>
              </a:lnSpc>
              <a:spcBef>
                <a:spcPts val="300"/>
              </a:spcBef>
              <a:spcAft>
                <a:spcPts val="300"/>
              </a:spcAft>
              <a:buSzPts val="1400"/>
              <a:buChar char="●"/>
              <a:defRPr sz="1400"/>
            </a:lvl9pPr>
          </a:lstStyle>
          <a:p>
            <a:endParaRPr/>
          </a:p>
        </p:txBody>
      </p:sp>
      <p:sp>
        <p:nvSpPr>
          <p:cNvPr id="63" name="Google Shape;63;p18"/>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8"/>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8"/>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sp>
        <p:nvSpPr>
          <p:cNvPr id="67" name="Google Shape;67;p19"/>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9"/>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9"/>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9"/>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1"/>
        <p:cNvGrpSpPr/>
        <p:nvPr/>
      </p:nvGrpSpPr>
      <p:grpSpPr>
        <a:xfrm>
          <a:off x="0" y="0"/>
          <a:ext cx="0" cy="0"/>
          <a:chOff x="0" y="0"/>
          <a:chExt cx="0" cy="0"/>
        </a:xfrm>
      </p:grpSpPr>
      <p:sp>
        <p:nvSpPr>
          <p:cNvPr id="72" name="Google Shape;72;p20"/>
          <p:cNvSpPr txBox="1">
            <a:spLocks noGrp="1"/>
          </p:cNvSpPr>
          <p:nvPr>
            <p:ph type="title"/>
          </p:nvPr>
        </p:nvSpPr>
        <p:spPr>
          <a:xfrm>
            <a:off x="841248" y="457200"/>
            <a:ext cx="3200400" cy="160019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entury Schoolbook"/>
              <a:buNone/>
              <a:defRPr sz="3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20"/>
          <p:cNvSpPr txBox="1">
            <a:spLocks noGrp="1"/>
          </p:cNvSpPr>
          <p:nvPr>
            <p:ph type="body" idx="1"/>
          </p:nvPr>
        </p:nvSpPr>
        <p:spPr>
          <a:xfrm>
            <a:off x="4504267" y="685800"/>
            <a:ext cx="6079066" cy="5486400"/>
          </a:xfrm>
          <a:prstGeom prst="rect">
            <a:avLst/>
          </a:prstGeom>
          <a:noFill/>
          <a:ln>
            <a:noFill/>
          </a:ln>
        </p:spPr>
        <p:txBody>
          <a:bodyPr spcFirstLastPara="1" wrap="square" lIns="91425" tIns="45700" rIns="91425" bIns="45700" anchor="t" anchorCtr="0">
            <a:normAutofit/>
          </a:bodyPr>
          <a:lstStyle>
            <a:lvl1pPr marL="457200" lvl="0" indent="-330200" algn="l">
              <a:lnSpc>
                <a:spcPct val="95000"/>
              </a:lnSpc>
              <a:spcBef>
                <a:spcPts val="1400"/>
              </a:spcBef>
              <a:spcAft>
                <a:spcPts val="0"/>
              </a:spcAft>
              <a:buSzPts val="1600"/>
              <a:buChar char="•"/>
              <a:defRPr sz="2000"/>
            </a:lvl1pPr>
            <a:lvl2pPr marL="914400" lvl="1" indent="-342900" algn="l">
              <a:lnSpc>
                <a:spcPct val="90000"/>
              </a:lnSpc>
              <a:spcBef>
                <a:spcPts val="300"/>
              </a:spcBef>
              <a:spcAft>
                <a:spcPts val="0"/>
              </a:spcAft>
              <a:buSzPts val="1800"/>
              <a:buChar char="●"/>
              <a:defRPr sz="1800"/>
            </a:lvl2pPr>
            <a:lvl3pPr marL="1371600" lvl="2" indent="-330200" algn="l">
              <a:lnSpc>
                <a:spcPct val="90000"/>
              </a:lnSpc>
              <a:spcBef>
                <a:spcPts val="300"/>
              </a:spcBef>
              <a:spcAft>
                <a:spcPts val="0"/>
              </a:spcAft>
              <a:buSzPts val="1600"/>
              <a:buChar char="●"/>
              <a:defRPr sz="1600"/>
            </a:lvl3pPr>
            <a:lvl4pPr marL="1828800" lvl="3" indent="-317500" algn="l">
              <a:lnSpc>
                <a:spcPct val="90000"/>
              </a:lnSpc>
              <a:spcBef>
                <a:spcPts val="300"/>
              </a:spcBef>
              <a:spcAft>
                <a:spcPts val="0"/>
              </a:spcAft>
              <a:buSzPts val="1400"/>
              <a:buChar char="●"/>
              <a:defRPr sz="1400"/>
            </a:lvl4pPr>
            <a:lvl5pPr marL="2286000" lvl="4" indent="-317500" algn="l">
              <a:lnSpc>
                <a:spcPct val="90000"/>
              </a:lnSpc>
              <a:spcBef>
                <a:spcPts val="300"/>
              </a:spcBef>
              <a:spcAft>
                <a:spcPts val="0"/>
              </a:spcAft>
              <a:buSzPts val="1400"/>
              <a:buChar char="●"/>
              <a:defRPr sz="1400"/>
            </a:lvl5pPr>
            <a:lvl6pPr marL="2743200" lvl="5" indent="-317500" algn="l">
              <a:lnSpc>
                <a:spcPct val="90000"/>
              </a:lnSpc>
              <a:spcBef>
                <a:spcPts val="300"/>
              </a:spcBef>
              <a:spcAft>
                <a:spcPts val="0"/>
              </a:spcAft>
              <a:buSzPts val="1400"/>
              <a:buChar char="●"/>
              <a:defRPr sz="1400"/>
            </a:lvl6pPr>
            <a:lvl7pPr marL="3200400" lvl="6" indent="-317500" algn="l">
              <a:lnSpc>
                <a:spcPct val="90000"/>
              </a:lnSpc>
              <a:spcBef>
                <a:spcPts val="300"/>
              </a:spcBef>
              <a:spcAft>
                <a:spcPts val="0"/>
              </a:spcAft>
              <a:buSzPts val="1400"/>
              <a:buChar char="●"/>
              <a:defRPr sz="1400"/>
            </a:lvl7pPr>
            <a:lvl8pPr marL="3657600" lvl="7" indent="-317500" algn="l">
              <a:lnSpc>
                <a:spcPct val="90000"/>
              </a:lnSpc>
              <a:spcBef>
                <a:spcPts val="300"/>
              </a:spcBef>
              <a:spcAft>
                <a:spcPts val="0"/>
              </a:spcAft>
              <a:buSzPts val="1400"/>
              <a:buChar char="●"/>
              <a:defRPr sz="1400"/>
            </a:lvl8pPr>
            <a:lvl9pPr marL="4114800" lvl="8" indent="-317500" algn="l">
              <a:lnSpc>
                <a:spcPct val="90000"/>
              </a:lnSpc>
              <a:spcBef>
                <a:spcPts val="300"/>
              </a:spcBef>
              <a:spcAft>
                <a:spcPts val="300"/>
              </a:spcAft>
              <a:buSzPts val="1400"/>
              <a:buChar char="●"/>
              <a:defRPr sz="1400"/>
            </a:lvl9pPr>
          </a:lstStyle>
          <a:p>
            <a:endParaRPr/>
          </a:p>
        </p:txBody>
      </p:sp>
      <p:sp>
        <p:nvSpPr>
          <p:cNvPr id="74" name="Google Shape;74;p20"/>
          <p:cNvSpPr txBox="1">
            <a:spLocks noGrp="1"/>
          </p:cNvSpPr>
          <p:nvPr>
            <p:ph type="body" idx="2"/>
          </p:nvPr>
        </p:nvSpPr>
        <p:spPr>
          <a:xfrm>
            <a:off x="841248" y="2099734"/>
            <a:ext cx="3200400" cy="3810001"/>
          </a:xfrm>
          <a:prstGeom prst="rect">
            <a:avLst/>
          </a:prstGeom>
          <a:noFill/>
          <a:ln>
            <a:noFill/>
          </a:ln>
        </p:spPr>
        <p:txBody>
          <a:bodyPr spcFirstLastPara="1" wrap="square" lIns="91425" tIns="45700" rIns="91425" bIns="45700" anchor="t" anchorCtr="0">
            <a:normAutofit/>
          </a:bodyPr>
          <a:lstStyle>
            <a:lvl1pPr marL="457200" lvl="0" indent="-228600" algn="l">
              <a:lnSpc>
                <a:spcPct val="114000"/>
              </a:lnSpc>
              <a:spcBef>
                <a:spcPts val="800"/>
              </a:spcBef>
              <a:spcAft>
                <a:spcPts val="0"/>
              </a:spcAft>
              <a:buSzPts val="1040"/>
              <a:buNone/>
              <a:defRPr sz="1300"/>
            </a:lvl1pPr>
            <a:lvl2pPr marL="914400" lvl="1" indent="-228600" algn="l">
              <a:lnSpc>
                <a:spcPct val="90000"/>
              </a:lnSpc>
              <a:spcBef>
                <a:spcPts val="300"/>
              </a:spcBef>
              <a:spcAft>
                <a:spcPts val="0"/>
              </a:spcAft>
              <a:buSzPts val="1200"/>
              <a:buNone/>
              <a:defRPr sz="1200"/>
            </a:lvl2pPr>
            <a:lvl3pPr marL="1371600" lvl="2" indent="-228600" algn="l">
              <a:lnSpc>
                <a:spcPct val="90000"/>
              </a:lnSpc>
              <a:spcBef>
                <a:spcPts val="300"/>
              </a:spcBef>
              <a:spcAft>
                <a:spcPts val="0"/>
              </a:spcAft>
              <a:buSzPts val="1000"/>
              <a:buNone/>
              <a:defRPr sz="1000"/>
            </a:lvl3pPr>
            <a:lvl4pPr marL="1828800" lvl="3" indent="-228600" algn="l">
              <a:lnSpc>
                <a:spcPct val="90000"/>
              </a:lnSpc>
              <a:spcBef>
                <a:spcPts val="300"/>
              </a:spcBef>
              <a:spcAft>
                <a:spcPts val="0"/>
              </a:spcAft>
              <a:buSzPts val="900"/>
              <a:buNone/>
              <a:defRPr sz="900"/>
            </a:lvl4pPr>
            <a:lvl5pPr marL="2286000" lvl="4" indent="-228600" algn="l">
              <a:lnSpc>
                <a:spcPct val="90000"/>
              </a:lnSpc>
              <a:spcBef>
                <a:spcPts val="300"/>
              </a:spcBef>
              <a:spcAft>
                <a:spcPts val="0"/>
              </a:spcAft>
              <a:buSzPts val="900"/>
              <a:buNone/>
              <a:defRPr sz="900"/>
            </a:lvl5pPr>
            <a:lvl6pPr marL="2743200" lvl="5" indent="-228600" algn="l">
              <a:lnSpc>
                <a:spcPct val="90000"/>
              </a:lnSpc>
              <a:spcBef>
                <a:spcPts val="300"/>
              </a:spcBef>
              <a:spcAft>
                <a:spcPts val="0"/>
              </a:spcAft>
              <a:buSzPts val="900"/>
              <a:buNone/>
              <a:defRPr sz="900"/>
            </a:lvl6pPr>
            <a:lvl7pPr marL="3200400" lvl="6" indent="-228600" algn="l">
              <a:lnSpc>
                <a:spcPct val="90000"/>
              </a:lnSpc>
              <a:spcBef>
                <a:spcPts val="300"/>
              </a:spcBef>
              <a:spcAft>
                <a:spcPts val="0"/>
              </a:spcAft>
              <a:buSzPts val="900"/>
              <a:buNone/>
              <a:defRPr sz="900"/>
            </a:lvl7pPr>
            <a:lvl8pPr marL="3657600" lvl="7" indent="-228600" algn="l">
              <a:lnSpc>
                <a:spcPct val="90000"/>
              </a:lnSpc>
              <a:spcBef>
                <a:spcPts val="300"/>
              </a:spcBef>
              <a:spcAft>
                <a:spcPts val="0"/>
              </a:spcAft>
              <a:buSzPts val="900"/>
              <a:buNone/>
              <a:defRPr sz="900"/>
            </a:lvl8pPr>
            <a:lvl9pPr marL="4114800" lvl="8" indent="-228600" algn="l">
              <a:lnSpc>
                <a:spcPct val="90000"/>
              </a:lnSpc>
              <a:spcBef>
                <a:spcPts val="300"/>
              </a:spcBef>
              <a:spcAft>
                <a:spcPts val="300"/>
              </a:spcAft>
              <a:buSzPts val="900"/>
              <a:buNone/>
              <a:defRPr sz="900"/>
            </a:lvl9pPr>
          </a:lstStyle>
          <a:p>
            <a:endParaRPr/>
          </a:p>
        </p:txBody>
      </p:sp>
      <p:sp>
        <p:nvSpPr>
          <p:cNvPr id="75" name="Google Shape;75;p20"/>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0"/>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0"/>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1"/>
          <p:cNvSpPr/>
          <p:nvPr/>
        </p:nvSpPr>
        <p:spPr>
          <a:xfrm>
            <a:off x="11292840" y="0"/>
            <a:ext cx="914400" cy="6858000"/>
          </a:xfrm>
          <a:prstGeom prst="rect">
            <a:avLst/>
          </a:prstGeom>
          <a:solidFill>
            <a:srgbClr val="A7A1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1"/>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lt1"/>
              </a:buClr>
              <a:buSzPts val="4400"/>
              <a:buFont typeface="Century Schoolbook"/>
              <a:buNone/>
              <a:defRPr sz="4400" b="0" i="0" u="none" strike="noStrike" cap="none">
                <a:solidFill>
                  <a:schemeClr val="lt1"/>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1"/>
          <p:cNvSpPr txBox="1">
            <a:spLocks noGrp="1"/>
          </p:cNvSpPr>
          <p:nvPr>
            <p:ph type="body" idx="1"/>
          </p:nvPr>
        </p:nvSpPr>
        <p:spPr>
          <a:xfrm>
            <a:off x="1261872" y="1828800"/>
            <a:ext cx="8595360" cy="4351337"/>
          </a:xfrm>
          <a:prstGeom prst="rect">
            <a:avLst/>
          </a:prstGeom>
          <a:noFill/>
          <a:ln>
            <a:noFill/>
          </a:ln>
        </p:spPr>
        <p:txBody>
          <a:bodyPr spcFirstLastPara="1" wrap="square" lIns="91425" tIns="45700" rIns="91425" bIns="45700" anchor="t" anchorCtr="0">
            <a:normAutofit/>
          </a:bodyPr>
          <a:lstStyle>
            <a:lvl1pPr marL="457200" marR="0" lvl="0" indent="-320040" algn="l" rtl="0">
              <a:lnSpc>
                <a:spcPct val="95000"/>
              </a:lnSpc>
              <a:spcBef>
                <a:spcPts val="1400"/>
              </a:spcBef>
              <a:spcAft>
                <a:spcPts val="0"/>
              </a:spcAft>
              <a:buClr>
                <a:schemeClr val="accent1"/>
              </a:buClr>
              <a:buSzPts val="1440"/>
              <a:buFont typeface="Arial"/>
              <a:buChar char="•"/>
              <a:defRPr sz="1800" b="0" i="0" u="none" strike="noStrike" cap="none">
                <a:solidFill>
                  <a:schemeClr val="lt1"/>
                </a:solidFill>
                <a:latin typeface="Century Schoolbook"/>
                <a:ea typeface="Century Schoolbook"/>
                <a:cs typeface="Century Schoolbook"/>
                <a:sym typeface="Century Schoolbook"/>
              </a:defRPr>
            </a:lvl1pPr>
            <a:lvl2pPr marL="914400" marR="0" lvl="1" indent="-330200" algn="l" rtl="0">
              <a:lnSpc>
                <a:spcPct val="90000"/>
              </a:lnSpc>
              <a:spcBef>
                <a:spcPts val="300"/>
              </a:spcBef>
              <a:spcAft>
                <a:spcPts val="0"/>
              </a:spcAft>
              <a:buClr>
                <a:schemeClr val="accent1"/>
              </a:buClr>
              <a:buSzPts val="1600"/>
              <a:buFont typeface="Noto Sans Symbols"/>
              <a:buChar char="●"/>
              <a:defRPr sz="1600" b="0" i="0" u="none" strike="noStrike" cap="none">
                <a:solidFill>
                  <a:srgbClr val="FEFEFE"/>
                </a:solidFill>
                <a:latin typeface="Century Schoolbook"/>
                <a:ea typeface="Century Schoolbook"/>
                <a:cs typeface="Century Schoolbook"/>
                <a:sym typeface="Century Schoolbook"/>
              </a:defRPr>
            </a:lvl2pPr>
            <a:lvl3pPr marL="1371600" marR="0" lvl="2"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3pPr>
            <a:lvl4pPr marL="1828800" marR="0" lvl="3"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4pPr>
            <a:lvl5pPr marL="2286000" marR="0" lvl="4"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5pPr>
            <a:lvl6pPr marL="2743200" marR="0" lvl="5"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6pPr>
            <a:lvl7pPr marL="3200400" marR="0" lvl="6"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7pPr>
            <a:lvl8pPr marL="3657600" marR="0" lvl="7"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8pPr>
            <a:lvl9pPr marL="4114800" marR="0" lvl="8" indent="-317500" algn="l" rtl="0">
              <a:lnSpc>
                <a:spcPct val="90000"/>
              </a:lnSpc>
              <a:spcBef>
                <a:spcPts val="300"/>
              </a:spcBef>
              <a:spcAft>
                <a:spcPts val="30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9pPr>
          </a:lstStyle>
          <a:p>
            <a:endParaRPr/>
          </a:p>
        </p:txBody>
      </p:sp>
      <p:sp>
        <p:nvSpPr>
          <p:cNvPr id="9" name="Google Shape;9;p11"/>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rgbClr val="F6F5F4"/>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9pPr>
          </a:lstStyle>
          <a:p>
            <a:endParaRPr/>
          </a:p>
        </p:txBody>
      </p:sp>
      <p:sp>
        <p:nvSpPr>
          <p:cNvPr id="10" name="Google Shape;10;p11"/>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rgbClr val="F6F5F4"/>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9pPr>
          </a:lstStyle>
          <a:p>
            <a:endParaRPr/>
          </a:p>
        </p:txBody>
      </p:sp>
      <p:sp>
        <p:nvSpPr>
          <p:cNvPr id="11" name="Google Shape;11;p11"/>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marR="0" lvl="0"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1pPr>
            <a:lvl2pPr marL="0" marR="0" lvl="1"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2pPr>
            <a:lvl3pPr marL="0" marR="0" lvl="2"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3pPr>
            <a:lvl4pPr marL="0" marR="0" lvl="3"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4pPr>
            <a:lvl5pPr marL="0" marR="0" lvl="4"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5pPr>
            <a:lvl6pPr marL="0" marR="0" lvl="5"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6pPr>
            <a:lvl7pPr marL="0" marR="0" lvl="6"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7pPr>
            <a:lvl8pPr marL="0" marR="0" lvl="7"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8pPr>
            <a:lvl9pPr marL="0" marR="0" lvl="8"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
        <p:cNvGrpSpPr/>
        <p:nvPr/>
      </p:nvGrpSpPr>
      <p:grpSpPr>
        <a:xfrm>
          <a:off x="0" y="0"/>
          <a:ext cx="0" cy="0"/>
          <a:chOff x="0" y="0"/>
          <a:chExt cx="0" cy="0"/>
        </a:xfrm>
      </p:grpSpPr>
      <p:sp>
        <p:nvSpPr>
          <p:cNvPr id="20" name="Google Shape;20;p10"/>
          <p:cNvSpPr/>
          <p:nvPr/>
        </p:nvSpPr>
        <p:spPr>
          <a:xfrm>
            <a:off x="11292840" y="0"/>
            <a:ext cx="914400" cy="6858000"/>
          </a:xfrm>
          <a:prstGeom prst="rect">
            <a:avLst/>
          </a:prstGeom>
          <a:solidFill>
            <a:srgbClr val="34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0"/>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dk1"/>
              </a:buClr>
              <a:buSzPts val="4400"/>
              <a:buFont typeface="Century Schoolbook"/>
              <a:buNone/>
              <a:defRPr sz="4400" b="0" i="0" u="none" strike="noStrike" cap="none">
                <a:solidFill>
                  <a:schemeClr val="dk1"/>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 name="Google Shape;22;p10"/>
          <p:cNvSpPr txBox="1">
            <a:spLocks noGrp="1"/>
          </p:cNvSpPr>
          <p:nvPr>
            <p:ph type="body" idx="1"/>
          </p:nvPr>
        </p:nvSpPr>
        <p:spPr>
          <a:xfrm>
            <a:off x="1261872" y="1828800"/>
            <a:ext cx="8595360" cy="4351337"/>
          </a:xfrm>
          <a:prstGeom prst="rect">
            <a:avLst/>
          </a:prstGeom>
          <a:noFill/>
          <a:ln>
            <a:noFill/>
          </a:ln>
        </p:spPr>
        <p:txBody>
          <a:bodyPr spcFirstLastPara="1" wrap="square" lIns="91425" tIns="45700" rIns="91425" bIns="45700" anchor="t" anchorCtr="0">
            <a:normAutofit/>
          </a:bodyPr>
          <a:lstStyle>
            <a:lvl1pPr marL="457200" marR="0" lvl="0" indent="-320040" algn="l" rtl="0">
              <a:lnSpc>
                <a:spcPct val="95000"/>
              </a:lnSpc>
              <a:spcBef>
                <a:spcPts val="1400"/>
              </a:spcBef>
              <a:spcAft>
                <a:spcPts val="0"/>
              </a:spcAft>
              <a:buClr>
                <a:schemeClr val="accent1"/>
              </a:buClr>
              <a:buSzPts val="1440"/>
              <a:buFont typeface="Arial"/>
              <a:buChar char="•"/>
              <a:defRPr sz="1800" b="0" i="0" u="none" strike="noStrike" cap="none">
                <a:solidFill>
                  <a:schemeClr val="dk1"/>
                </a:solidFill>
                <a:latin typeface="Century Schoolbook"/>
                <a:ea typeface="Century Schoolbook"/>
                <a:cs typeface="Century Schoolbook"/>
                <a:sym typeface="Century Schoolbook"/>
              </a:defRPr>
            </a:lvl1pPr>
            <a:lvl2pPr marL="914400" marR="0" lvl="1" indent="-330200" algn="l" rtl="0">
              <a:lnSpc>
                <a:spcPct val="90000"/>
              </a:lnSpc>
              <a:spcBef>
                <a:spcPts val="300"/>
              </a:spcBef>
              <a:spcAft>
                <a:spcPts val="0"/>
              </a:spcAft>
              <a:buClr>
                <a:schemeClr val="accent1"/>
              </a:buClr>
              <a:buSzPts val="1600"/>
              <a:buFont typeface="Noto Sans Symbols"/>
              <a:buChar char="●"/>
              <a:defRPr sz="1600" b="0" i="0" u="none" strike="noStrike" cap="none">
                <a:solidFill>
                  <a:srgbClr val="262626"/>
                </a:solidFill>
                <a:latin typeface="Century Schoolbook"/>
                <a:ea typeface="Century Schoolbook"/>
                <a:cs typeface="Century Schoolbook"/>
                <a:sym typeface="Century Schoolbook"/>
              </a:defRPr>
            </a:lvl2pPr>
            <a:lvl3pPr marL="1371600" marR="0" lvl="2"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3pPr>
            <a:lvl4pPr marL="1828800" marR="0" lvl="3"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4pPr>
            <a:lvl5pPr marL="2286000" marR="0" lvl="4"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5pPr>
            <a:lvl6pPr marL="2743200" marR="0" lvl="5"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6pPr>
            <a:lvl7pPr marL="3200400" marR="0" lvl="6"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7pPr>
            <a:lvl8pPr marL="3657600" marR="0" lvl="7"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8pPr>
            <a:lvl9pPr marL="4114800" marR="0" lvl="8" indent="-317500" algn="l" rtl="0">
              <a:lnSpc>
                <a:spcPct val="90000"/>
              </a:lnSpc>
              <a:spcBef>
                <a:spcPts val="300"/>
              </a:spcBef>
              <a:spcAft>
                <a:spcPts val="30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9pPr>
          </a:lstStyle>
          <a:p>
            <a:endParaRPr/>
          </a:p>
        </p:txBody>
      </p:sp>
      <p:sp>
        <p:nvSpPr>
          <p:cNvPr id="23" name="Google Shape;23;p10"/>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rgbClr val="DADADA"/>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24" name="Google Shape;24;p10"/>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rgbClr val="DADADA"/>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25" name="Google Shape;25;p10"/>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marR="0" lvl="0"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1pPr>
            <a:lvl2pPr marL="0" marR="0" lvl="1"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2pPr>
            <a:lvl3pPr marL="0" marR="0" lvl="2"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3pPr>
            <a:lvl4pPr marL="0" marR="0" lvl="3"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4pPr>
            <a:lvl5pPr marL="0" marR="0" lvl="4"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5pPr>
            <a:lvl6pPr marL="0" marR="0" lvl="5"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6pPr>
            <a:lvl7pPr marL="0" marR="0" lvl="6"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7pPr>
            <a:lvl8pPr marL="0" marR="0" lvl="7"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8pPr>
            <a:lvl9pPr marL="0" marR="0" lvl="8"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help.ezbiocloud.net/16s-rrna-and-16s-rrna-gen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customXml" Target="../ink/ink4.xml"/><Relationship Id="rId3" Type="http://schemas.openxmlformats.org/officeDocument/2006/relationships/image" Target="../media/image12.png"/><Relationship Id="rId7" Type="http://schemas.openxmlformats.org/officeDocument/2006/relationships/customXml" Target="../ink/ink1.xml"/><Relationship Id="rId12" Type="http://schemas.openxmlformats.org/officeDocument/2006/relationships/image" Target="../media/image18.png"/><Relationship Id="rId17" Type="http://schemas.openxmlformats.org/officeDocument/2006/relationships/image" Target="../media/image20.png"/><Relationship Id="rId2" Type="http://schemas.openxmlformats.org/officeDocument/2006/relationships/notesSlide" Target="../notesSlides/notesSlide8.xml"/><Relationship Id="rId16" Type="http://schemas.openxmlformats.org/officeDocument/2006/relationships/customXml" Target="../ink/ink6.xml"/><Relationship Id="rId1" Type="http://schemas.openxmlformats.org/officeDocument/2006/relationships/slideLayout" Target="../slideLayouts/slideLayout2.xml"/><Relationship Id="rId6" Type="http://schemas.openxmlformats.org/officeDocument/2006/relationships/image" Target="../media/image15.jpg"/><Relationship Id="rId11" Type="http://schemas.openxmlformats.org/officeDocument/2006/relationships/customXml" Target="../ink/ink3.xml"/><Relationship Id="rId5" Type="http://schemas.openxmlformats.org/officeDocument/2006/relationships/image" Target="../media/image14.png"/><Relationship Id="rId15" Type="http://schemas.openxmlformats.org/officeDocument/2006/relationships/customXml" Target="../ink/ink5.xml"/><Relationship Id="rId10" Type="http://schemas.openxmlformats.org/officeDocument/2006/relationships/image" Target="../media/image17.png"/><Relationship Id="rId4" Type="http://schemas.openxmlformats.org/officeDocument/2006/relationships/image" Target="../media/image13.png"/><Relationship Id="rId9" Type="http://schemas.openxmlformats.org/officeDocument/2006/relationships/customXml" Target="../ink/ink2.xml"/><Relationship Id="rId1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a:spLocks noGrp="1"/>
          </p:cNvSpPr>
          <p:nvPr>
            <p:ph type="ctrTitle"/>
          </p:nvPr>
        </p:nvSpPr>
        <p:spPr>
          <a:xfrm>
            <a:off x="1261875" y="758950"/>
            <a:ext cx="10167300" cy="38013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lt1"/>
              </a:buClr>
              <a:buSzPts val="7200"/>
              <a:buFont typeface="Century Schoolbook"/>
              <a:buNone/>
            </a:pPr>
            <a:r>
              <a:rPr lang="en-US" sz="6000" b="1" dirty="0">
                <a:latin typeface="Calibri"/>
                <a:ea typeface="Calibri"/>
                <a:cs typeface="Calibri"/>
                <a:sym typeface="Calibri"/>
              </a:rPr>
              <a:t>Identifying Bioinformatic Pipelines for </a:t>
            </a:r>
            <a:r>
              <a:rPr lang="en-US" sz="6000" b="1" i="1" dirty="0">
                <a:latin typeface="Calibri"/>
                <a:ea typeface="Calibri"/>
                <a:cs typeface="Calibri"/>
                <a:sym typeface="Calibri"/>
              </a:rPr>
              <a:t>D. melanogaster </a:t>
            </a:r>
            <a:r>
              <a:rPr lang="en-US" sz="6000" b="1" dirty="0">
                <a:latin typeface="Calibri"/>
                <a:ea typeface="Calibri"/>
                <a:cs typeface="Calibri"/>
                <a:sym typeface="Calibri"/>
              </a:rPr>
              <a:t>Microbiome Sequence Data</a:t>
            </a:r>
            <a:endParaRPr sz="6000" b="1" dirty="0">
              <a:latin typeface="Calibri"/>
              <a:ea typeface="Calibri"/>
              <a:cs typeface="Calibri"/>
              <a:sym typeface="Calibri"/>
            </a:endParaRPr>
          </a:p>
        </p:txBody>
      </p:sp>
      <p:sp>
        <p:nvSpPr>
          <p:cNvPr id="103" name="Google Shape;103;p1"/>
          <p:cNvSpPr txBox="1">
            <a:spLocks noGrp="1"/>
          </p:cNvSpPr>
          <p:nvPr>
            <p:ph type="subTitle" idx="1"/>
          </p:nvPr>
        </p:nvSpPr>
        <p:spPr>
          <a:xfrm>
            <a:off x="1261872" y="4560250"/>
            <a:ext cx="9418200" cy="1691700"/>
          </a:xfrm>
          <a:prstGeom prst="rect">
            <a:avLst/>
          </a:prstGeom>
          <a:noFill/>
          <a:ln>
            <a:noFill/>
          </a:ln>
        </p:spPr>
        <p:txBody>
          <a:bodyPr spcFirstLastPara="1" wrap="square" lIns="91425" tIns="45700" rIns="91425" bIns="45700" anchor="t" anchorCtr="0">
            <a:noAutofit/>
          </a:bodyPr>
          <a:lstStyle/>
          <a:p>
            <a:pPr marL="0" lvl="0" indent="0" algn="l" rtl="0">
              <a:lnSpc>
                <a:spcPct val="95000"/>
              </a:lnSpc>
              <a:spcBef>
                <a:spcPts val="0"/>
              </a:spcBef>
              <a:spcAft>
                <a:spcPts val="0"/>
              </a:spcAft>
              <a:buSzPts val="2240"/>
              <a:buNone/>
            </a:pPr>
            <a:r>
              <a:rPr lang="en-US" sz="3000">
                <a:latin typeface="Calibri"/>
                <a:ea typeface="Calibri"/>
                <a:cs typeface="Calibri"/>
                <a:sym typeface="Calibri"/>
              </a:rPr>
              <a:t>Austen Miller</a:t>
            </a:r>
            <a:endParaRPr sz="3000">
              <a:latin typeface="Calibri"/>
              <a:ea typeface="Calibri"/>
              <a:cs typeface="Calibri"/>
              <a:sym typeface="Calibri"/>
            </a:endParaRPr>
          </a:p>
          <a:p>
            <a:pPr marL="0" lvl="0" indent="0" algn="l" rtl="0">
              <a:lnSpc>
                <a:spcPct val="95000"/>
              </a:lnSpc>
              <a:spcBef>
                <a:spcPts val="0"/>
              </a:spcBef>
              <a:spcAft>
                <a:spcPts val="0"/>
              </a:spcAft>
              <a:buSzPts val="2240"/>
              <a:buNone/>
            </a:pPr>
            <a:r>
              <a:rPr lang="en-US" sz="3000">
                <a:latin typeface="Calibri"/>
                <a:ea typeface="Calibri"/>
                <a:cs typeface="Calibri"/>
                <a:sym typeface="Calibri"/>
              </a:rPr>
              <a:t>Dr.Imilce A. Rodriguez-Fernandez lab</a:t>
            </a:r>
            <a:endParaRPr sz="3000">
              <a:latin typeface="Calibri"/>
              <a:ea typeface="Calibri"/>
              <a:cs typeface="Calibri"/>
              <a:sym typeface="Calibri"/>
            </a:endParaRPr>
          </a:p>
          <a:p>
            <a:pPr marL="0" lvl="0" indent="0" algn="l" rtl="0">
              <a:lnSpc>
                <a:spcPct val="95000"/>
              </a:lnSpc>
              <a:spcBef>
                <a:spcPts val="0"/>
              </a:spcBef>
              <a:spcAft>
                <a:spcPts val="0"/>
              </a:spcAft>
              <a:buSzPts val="2240"/>
              <a:buNone/>
            </a:pPr>
            <a:r>
              <a:rPr lang="en-US" sz="3000">
                <a:latin typeface="Calibri"/>
                <a:ea typeface="Calibri"/>
                <a:cs typeface="Calibri"/>
                <a:sym typeface="Calibri"/>
              </a:rPr>
              <a:t>IQ BIOREU</a:t>
            </a:r>
            <a:endParaRPr sz="3000">
              <a:latin typeface="Calibri"/>
              <a:ea typeface="Calibri"/>
              <a:cs typeface="Calibri"/>
              <a:sym typeface="Calibri"/>
            </a:endParaRPr>
          </a:p>
          <a:p>
            <a:pPr marL="0" lvl="0" indent="0" algn="l" rtl="0">
              <a:lnSpc>
                <a:spcPct val="95000"/>
              </a:lnSpc>
              <a:spcBef>
                <a:spcPts val="1600"/>
              </a:spcBef>
              <a:spcAft>
                <a:spcPts val="0"/>
              </a:spcAft>
              <a:buSzPts val="2240"/>
              <a:buNone/>
            </a:pPr>
            <a:r>
              <a:rPr lang="en-US" sz="3000">
                <a:latin typeface="Calibri"/>
                <a:ea typeface="Calibri"/>
                <a:cs typeface="Calibri"/>
                <a:sym typeface="Calibri"/>
              </a:rPr>
              <a:t>8/1/2024</a:t>
            </a:r>
            <a:endParaRPr sz="3000">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8A9462FC-083D-7DB0-0102-A67E669D9C1C}"/>
              </a:ext>
            </a:extLst>
          </p:cNvPr>
          <p:cNvSpPr>
            <a:spLocks noGrp="1"/>
          </p:cNvSpPr>
          <p:nvPr>
            <p:ph type="sldNum" idx="12"/>
          </p:nvPr>
        </p:nvSpPr>
        <p:spPr/>
        <p:txBody>
          <a:bodyPr>
            <a:normAutofit lnSpcReduction="10000"/>
          </a:bodyPr>
          <a:lstStyle/>
          <a:p>
            <a:pPr marL="0" lvl="0" indent="0" algn="ctr" rtl="0">
              <a:spcBef>
                <a:spcPts val="0"/>
              </a:spcBef>
              <a:spcAft>
                <a:spcPts val="0"/>
              </a:spcAft>
              <a:buNone/>
            </a:pPr>
            <a:fld id="{00000000-1234-1234-1234-123412341234}"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21bebf00fd7_2_38"/>
          <p:cNvSpPr txBox="1">
            <a:spLocks noGrp="1"/>
          </p:cNvSpPr>
          <p:nvPr>
            <p:ph type="title"/>
          </p:nvPr>
        </p:nvSpPr>
        <p:spPr>
          <a:xfrm>
            <a:off x="481750" y="0"/>
            <a:ext cx="102159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5400"/>
              <a:buFont typeface="Century Schoolbook"/>
              <a:buNone/>
            </a:pPr>
            <a:r>
              <a:rPr lang="en-US" sz="5400">
                <a:latin typeface="Calibri"/>
                <a:ea typeface="Calibri"/>
                <a:cs typeface="Calibri"/>
                <a:sym typeface="Calibri"/>
              </a:rPr>
              <a:t>Conclusions and future directions</a:t>
            </a:r>
            <a:endParaRPr>
              <a:latin typeface="Calibri"/>
              <a:ea typeface="Calibri"/>
              <a:cs typeface="Calibri"/>
              <a:sym typeface="Calibri"/>
            </a:endParaRPr>
          </a:p>
        </p:txBody>
      </p:sp>
      <p:sp>
        <p:nvSpPr>
          <p:cNvPr id="194" name="Google Shape;194;g21bebf00fd7_2_38"/>
          <p:cNvSpPr txBox="1">
            <a:spLocks noGrp="1"/>
          </p:cNvSpPr>
          <p:nvPr>
            <p:ph type="body" idx="1"/>
          </p:nvPr>
        </p:nvSpPr>
        <p:spPr>
          <a:xfrm>
            <a:off x="966910" y="1151053"/>
            <a:ext cx="9543773" cy="5315100"/>
          </a:xfrm>
          <a:prstGeom prst="rect">
            <a:avLst/>
          </a:prstGeom>
          <a:noFill/>
          <a:ln>
            <a:noFill/>
          </a:ln>
        </p:spPr>
        <p:txBody>
          <a:bodyPr spcFirstLastPara="1" wrap="square" lIns="91425" tIns="45700" rIns="91425" bIns="45700" anchor="t" anchorCtr="0">
            <a:normAutofit fontScale="77500" lnSpcReduction="20000"/>
          </a:bodyPr>
          <a:lstStyle/>
          <a:p>
            <a:pPr marL="182880" lvl="0" indent="-105156" algn="l" rtl="0">
              <a:lnSpc>
                <a:spcPct val="95000"/>
              </a:lnSpc>
              <a:spcBef>
                <a:spcPts val="0"/>
              </a:spcBef>
              <a:spcAft>
                <a:spcPts val="0"/>
              </a:spcAft>
              <a:buSzPct val="79999"/>
              <a:buNone/>
            </a:pPr>
            <a:endParaRPr dirty="0"/>
          </a:p>
          <a:p>
            <a:pPr marL="182880" lvl="0" indent="-167259" algn="l" rtl="0">
              <a:lnSpc>
                <a:spcPct val="95000"/>
              </a:lnSpc>
              <a:spcBef>
                <a:spcPts val="1600"/>
              </a:spcBef>
              <a:spcAft>
                <a:spcPts val="0"/>
              </a:spcAft>
              <a:buSzPct val="79999"/>
              <a:buFont typeface="Calibri"/>
              <a:buChar char="•"/>
            </a:pPr>
            <a:r>
              <a:rPr lang="en-US" sz="4100" dirty="0" err="1">
                <a:latin typeface="Calibri"/>
                <a:ea typeface="Calibri"/>
                <a:cs typeface="Calibri"/>
                <a:sym typeface="Calibri"/>
              </a:rPr>
              <a:t>NanoRTax</a:t>
            </a:r>
            <a:endParaRPr sz="4100" dirty="0">
              <a:latin typeface="Calibri"/>
              <a:ea typeface="Calibri"/>
              <a:cs typeface="Calibri"/>
              <a:sym typeface="Calibri"/>
            </a:endParaRPr>
          </a:p>
          <a:p>
            <a:pPr marL="457200" lvl="1" indent="-177165" algn="l" rtl="0">
              <a:lnSpc>
                <a:spcPct val="90000"/>
              </a:lnSpc>
              <a:spcBef>
                <a:spcPts val="500"/>
              </a:spcBef>
              <a:spcAft>
                <a:spcPts val="0"/>
              </a:spcAft>
              <a:buSzPct val="100000"/>
              <a:buFont typeface="Calibri"/>
              <a:buChar char="●"/>
            </a:pPr>
            <a:r>
              <a:rPr lang="en-US" sz="3600" dirty="0">
                <a:latin typeface="Calibri"/>
                <a:ea typeface="Calibri"/>
                <a:cs typeface="Calibri"/>
                <a:sym typeface="Calibri"/>
              </a:rPr>
              <a:t>Problems working with </a:t>
            </a:r>
            <a:r>
              <a:rPr lang="en-US" sz="3600" dirty="0" err="1">
                <a:latin typeface="Calibri"/>
                <a:ea typeface="Calibri"/>
                <a:cs typeface="Calibri"/>
                <a:sym typeface="Calibri"/>
              </a:rPr>
              <a:t>Boqueron</a:t>
            </a:r>
            <a:r>
              <a:rPr lang="en-US" sz="3600" dirty="0">
                <a:latin typeface="Calibri"/>
                <a:ea typeface="Calibri"/>
                <a:cs typeface="Calibri"/>
                <a:sym typeface="Calibri"/>
              </a:rPr>
              <a:t> HPCF (UPR supercomputer)</a:t>
            </a:r>
            <a:endParaRPr dirty="0">
              <a:latin typeface="Calibri"/>
              <a:ea typeface="Calibri"/>
              <a:cs typeface="Calibri"/>
              <a:sym typeface="Calibri"/>
            </a:endParaRPr>
          </a:p>
          <a:p>
            <a:pPr marL="457200" lvl="1" indent="-177165" algn="l" rtl="0">
              <a:lnSpc>
                <a:spcPct val="90000"/>
              </a:lnSpc>
              <a:spcBef>
                <a:spcPts val="600"/>
              </a:spcBef>
              <a:spcAft>
                <a:spcPts val="0"/>
              </a:spcAft>
              <a:buSzPct val="100000"/>
              <a:buFont typeface="Calibri"/>
              <a:buChar char="●"/>
            </a:pPr>
            <a:r>
              <a:rPr lang="en-US" sz="3600" dirty="0">
                <a:latin typeface="Calibri"/>
                <a:ea typeface="Calibri"/>
                <a:cs typeface="Calibri"/>
                <a:sym typeface="Calibri"/>
              </a:rPr>
              <a:t>Dependencies (</a:t>
            </a:r>
            <a:r>
              <a:rPr lang="en-US" sz="3600" dirty="0" err="1">
                <a:latin typeface="Calibri"/>
                <a:ea typeface="Calibri"/>
                <a:cs typeface="Calibri"/>
                <a:sym typeface="Calibri"/>
              </a:rPr>
              <a:t>Nextflow</a:t>
            </a:r>
            <a:r>
              <a:rPr lang="en-US" sz="3600" dirty="0">
                <a:latin typeface="Calibri"/>
                <a:ea typeface="Calibri"/>
                <a:cs typeface="Calibri"/>
                <a:sym typeface="Calibri"/>
              </a:rPr>
              <a:t> and Kraken) and version control</a:t>
            </a:r>
            <a:endParaRPr dirty="0">
              <a:latin typeface="Calibri"/>
              <a:ea typeface="Calibri"/>
              <a:cs typeface="Calibri"/>
              <a:sym typeface="Calibri"/>
            </a:endParaRPr>
          </a:p>
          <a:p>
            <a:pPr marL="0" lvl="0" indent="0" algn="l" rtl="0">
              <a:lnSpc>
                <a:spcPct val="90000"/>
              </a:lnSpc>
              <a:spcBef>
                <a:spcPts val="600"/>
              </a:spcBef>
              <a:spcAft>
                <a:spcPts val="0"/>
              </a:spcAft>
              <a:buNone/>
            </a:pPr>
            <a:endParaRPr sz="3800" dirty="0">
              <a:latin typeface="Calibri"/>
              <a:ea typeface="Calibri"/>
              <a:cs typeface="Calibri"/>
              <a:sym typeface="Calibri"/>
            </a:endParaRPr>
          </a:p>
          <a:p>
            <a:pPr marL="182880" lvl="0" indent="-167259" algn="l" rtl="0">
              <a:lnSpc>
                <a:spcPct val="95000"/>
              </a:lnSpc>
              <a:spcBef>
                <a:spcPts val="1700"/>
              </a:spcBef>
              <a:spcAft>
                <a:spcPts val="0"/>
              </a:spcAft>
              <a:buSzPct val="79999"/>
              <a:buFont typeface="Calibri"/>
              <a:buChar char="•"/>
            </a:pPr>
            <a:r>
              <a:rPr lang="en-US" sz="4100" dirty="0">
                <a:latin typeface="Calibri"/>
                <a:ea typeface="Calibri"/>
                <a:cs typeface="Calibri"/>
                <a:sym typeface="Calibri"/>
              </a:rPr>
              <a:t>Epi2me</a:t>
            </a:r>
            <a:endParaRPr dirty="0">
              <a:latin typeface="Calibri"/>
              <a:ea typeface="Calibri"/>
              <a:cs typeface="Calibri"/>
              <a:sym typeface="Calibri"/>
            </a:endParaRPr>
          </a:p>
          <a:p>
            <a:pPr marL="457200" lvl="1" indent="-177165" algn="l" rtl="0">
              <a:lnSpc>
                <a:spcPct val="90000"/>
              </a:lnSpc>
              <a:spcBef>
                <a:spcPts val="600"/>
              </a:spcBef>
              <a:spcAft>
                <a:spcPts val="0"/>
              </a:spcAft>
              <a:buSzPct val="100000"/>
              <a:buFont typeface="Calibri"/>
              <a:buChar char="●"/>
            </a:pPr>
            <a:r>
              <a:rPr lang="en-US" sz="3600" dirty="0">
                <a:latin typeface="Calibri"/>
                <a:ea typeface="Calibri"/>
                <a:cs typeface="Calibri"/>
                <a:sym typeface="Calibri"/>
              </a:rPr>
              <a:t>Does not automatically provide all analyses</a:t>
            </a:r>
            <a:endParaRPr dirty="0">
              <a:latin typeface="Calibri"/>
              <a:ea typeface="Calibri"/>
              <a:cs typeface="Calibri"/>
              <a:sym typeface="Calibri"/>
            </a:endParaRPr>
          </a:p>
          <a:p>
            <a:pPr marL="457200" lvl="1" indent="-177165" algn="l" rtl="0">
              <a:lnSpc>
                <a:spcPct val="90000"/>
              </a:lnSpc>
              <a:spcBef>
                <a:spcPts val="600"/>
              </a:spcBef>
              <a:spcAft>
                <a:spcPts val="0"/>
              </a:spcAft>
              <a:buSzPct val="100000"/>
              <a:buFont typeface="Calibri"/>
              <a:buChar char="●"/>
            </a:pPr>
            <a:r>
              <a:rPr lang="en-US" sz="3600" dirty="0">
                <a:latin typeface="Calibri"/>
                <a:ea typeface="Calibri"/>
                <a:cs typeface="Calibri"/>
                <a:sym typeface="Calibri"/>
              </a:rPr>
              <a:t>Used R Studio to create a pipeline to for diversity and visualizations</a:t>
            </a:r>
            <a:endParaRPr sz="3600" dirty="0">
              <a:latin typeface="Calibri"/>
              <a:ea typeface="Calibri"/>
              <a:cs typeface="Calibri"/>
              <a:sym typeface="Calibri"/>
            </a:endParaRPr>
          </a:p>
          <a:p>
            <a:pPr marL="0" lvl="0" indent="0" algn="l" rtl="0">
              <a:lnSpc>
                <a:spcPct val="90000"/>
              </a:lnSpc>
              <a:spcBef>
                <a:spcPts val="600"/>
              </a:spcBef>
              <a:spcAft>
                <a:spcPts val="0"/>
              </a:spcAft>
              <a:buNone/>
            </a:pPr>
            <a:endParaRPr sz="3600" dirty="0">
              <a:latin typeface="Calibri"/>
              <a:ea typeface="Calibri"/>
              <a:cs typeface="Calibri"/>
              <a:sym typeface="Calibri"/>
            </a:endParaRPr>
          </a:p>
          <a:p>
            <a:pPr marL="0" lvl="0" indent="0" algn="l" rtl="0">
              <a:lnSpc>
                <a:spcPct val="90000"/>
              </a:lnSpc>
              <a:spcBef>
                <a:spcPts val="600"/>
              </a:spcBef>
              <a:spcAft>
                <a:spcPts val="0"/>
              </a:spcAft>
              <a:buNone/>
            </a:pPr>
            <a:r>
              <a:rPr lang="en-US" sz="3600" b="1" dirty="0">
                <a:latin typeface="Calibri"/>
                <a:ea typeface="Calibri"/>
                <a:cs typeface="Calibri"/>
                <a:sym typeface="Calibri"/>
              </a:rPr>
              <a:t>Next steps: </a:t>
            </a:r>
            <a:r>
              <a:rPr lang="en-US" sz="3600" dirty="0">
                <a:latin typeface="Calibri"/>
                <a:ea typeface="Calibri"/>
                <a:cs typeface="Calibri"/>
                <a:sym typeface="Calibri"/>
              </a:rPr>
              <a:t>Validation by growing </a:t>
            </a:r>
            <a:r>
              <a:rPr lang="en-US" sz="3600" i="1" dirty="0">
                <a:latin typeface="Calibri"/>
                <a:ea typeface="Calibri"/>
                <a:cs typeface="Calibri"/>
                <a:sym typeface="Calibri"/>
              </a:rPr>
              <a:t>Acetobacter </a:t>
            </a:r>
            <a:r>
              <a:rPr lang="en-US" sz="3600" dirty="0">
                <a:latin typeface="Calibri"/>
                <a:ea typeface="Calibri"/>
                <a:cs typeface="Calibri"/>
                <a:sym typeface="Calibri"/>
              </a:rPr>
              <a:t>species, and sequence it using independent methods. Beta diversity with </a:t>
            </a:r>
            <a:r>
              <a:rPr lang="en-US" sz="3600" dirty="0" err="1">
                <a:latin typeface="Calibri"/>
                <a:ea typeface="Calibri"/>
                <a:cs typeface="Calibri"/>
                <a:sym typeface="Calibri"/>
              </a:rPr>
              <a:t>unifrac</a:t>
            </a:r>
            <a:r>
              <a:rPr lang="en-US" sz="3600" dirty="0">
                <a:latin typeface="Calibri"/>
                <a:ea typeface="Calibri"/>
                <a:cs typeface="Calibri"/>
                <a:sym typeface="Calibri"/>
              </a:rPr>
              <a:t>.</a:t>
            </a:r>
            <a:endParaRPr sz="3600" dirty="0">
              <a:latin typeface="Calibri"/>
              <a:ea typeface="Calibri"/>
              <a:cs typeface="Calibri"/>
              <a:sym typeface="Calibri"/>
            </a:endParaRPr>
          </a:p>
          <a:p>
            <a:pPr marL="182880" lvl="0" indent="-105156" algn="l" rtl="0">
              <a:lnSpc>
                <a:spcPct val="95000"/>
              </a:lnSpc>
              <a:spcBef>
                <a:spcPts val="1700"/>
              </a:spcBef>
              <a:spcAft>
                <a:spcPts val="0"/>
              </a:spcAft>
              <a:buSzPct val="79999"/>
              <a:buNone/>
            </a:pPr>
            <a:endParaRPr dirty="0"/>
          </a:p>
        </p:txBody>
      </p:sp>
      <p:sp>
        <p:nvSpPr>
          <p:cNvPr id="195" name="Google Shape;195;g21bebf00fd7_2_38"/>
          <p:cNvSpPr txBox="1"/>
          <p:nvPr/>
        </p:nvSpPr>
        <p:spPr>
          <a:xfrm>
            <a:off x="0" y="6300553"/>
            <a:ext cx="4551000" cy="33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err="1">
                <a:solidFill>
                  <a:schemeClr val="dk1"/>
                </a:solidFill>
                <a:highlight>
                  <a:schemeClr val="lt1"/>
                </a:highlight>
                <a:latin typeface="Century Schoolbook"/>
                <a:ea typeface="Century Schoolbook"/>
                <a:cs typeface="Century Schoolbook"/>
                <a:sym typeface="Century Schoolbook"/>
              </a:rPr>
              <a:t>NanoRTax</a:t>
            </a:r>
            <a:r>
              <a:rPr lang="en-US" sz="1800" dirty="0">
                <a:solidFill>
                  <a:schemeClr val="dk1"/>
                </a:solidFill>
                <a:highlight>
                  <a:schemeClr val="lt1"/>
                </a:highlight>
                <a:latin typeface="Century Schoolbook"/>
                <a:ea typeface="Century Schoolbook"/>
                <a:cs typeface="Century Schoolbook"/>
                <a:sym typeface="Century Schoolbook"/>
              </a:rPr>
              <a:t> (Rodríguez-Pérez et al., 2022)</a:t>
            </a:r>
            <a:endParaRPr sz="1800" dirty="0">
              <a:solidFill>
                <a:schemeClr val="dk1"/>
              </a:solidFill>
              <a:highlight>
                <a:srgbClr val="FFFF00"/>
              </a:highlight>
              <a:latin typeface="Century Schoolbook"/>
              <a:ea typeface="Century Schoolbook"/>
              <a:cs typeface="Century Schoolbook"/>
              <a:sym typeface="Century Schoolbook"/>
            </a:endParaRPr>
          </a:p>
        </p:txBody>
      </p:sp>
      <p:sp>
        <p:nvSpPr>
          <p:cNvPr id="2" name="Slide Number Placeholder 1">
            <a:extLst>
              <a:ext uri="{FF2B5EF4-FFF2-40B4-BE49-F238E27FC236}">
                <a16:creationId xmlns:a16="http://schemas.microsoft.com/office/drawing/2014/main" id="{658743A4-28F0-5D53-FA5C-BE04634A524C}"/>
              </a:ext>
            </a:extLst>
          </p:cNvPr>
          <p:cNvSpPr>
            <a:spLocks noGrp="1"/>
          </p:cNvSpPr>
          <p:nvPr>
            <p:ph type="sldNum" idx="12"/>
          </p:nvPr>
        </p:nvSpPr>
        <p:spPr/>
        <p:txBody>
          <a:bodyPr>
            <a:normAutofit lnSpcReduction="10000"/>
          </a:bodyPr>
          <a:lstStyle/>
          <a:p>
            <a:pPr marL="0" lvl="0" indent="0" algn="ctr" rtl="0">
              <a:spcBef>
                <a:spcPts val="0"/>
              </a:spcBef>
              <a:spcAft>
                <a:spcPts val="0"/>
              </a:spcAft>
              <a:buNone/>
            </a:pPr>
            <a:fld id="{00000000-1234-1234-1234-123412341234}" type="slidenum">
              <a:rPr lang="en-US" smtClean="0"/>
              <a:t>10</a:t>
            </a:fld>
            <a:endParaRPr lang="en-US"/>
          </a:p>
        </p:txBody>
      </p:sp>
      <p:sp>
        <p:nvSpPr>
          <p:cNvPr id="3" name="TextBox 2">
            <a:extLst>
              <a:ext uri="{FF2B5EF4-FFF2-40B4-BE49-F238E27FC236}">
                <a16:creationId xmlns:a16="http://schemas.microsoft.com/office/drawing/2014/main" id="{2A089FAA-B9D6-4993-4875-5A636E9A2243}"/>
              </a:ext>
            </a:extLst>
          </p:cNvPr>
          <p:cNvSpPr txBox="1"/>
          <p:nvPr/>
        </p:nvSpPr>
        <p:spPr>
          <a:xfrm>
            <a:off x="12388279" y="1325700"/>
            <a:ext cx="4517409" cy="1077218"/>
          </a:xfrm>
          <a:prstGeom prst="rect">
            <a:avLst/>
          </a:prstGeom>
          <a:noFill/>
        </p:spPr>
        <p:txBody>
          <a:bodyPr wrap="square" rtlCol="0">
            <a:spAutoFit/>
          </a:bodyPr>
          <a:lstStyle/>
          <a:p>
            <a:r>
              <a:rPr lang="en-US" sz="3200" dirty="0">
                <a:highlight>
                  <a:srgbClr val="FFFF00"/>
                </a:highlight>
              </a:rPr>
              <a:t>Add more slides with acetobacter?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8D8D8"/>
        </a:solidFill>
        <a:effectLst/>
      </p:bgPr>
    </p:bg>
    <p:spTree>
      <p:nvGrpSpPr>
        <p:cNvPr id="1" name="Shape 199"/>
        <p:cNvGrpSpPr/>
        <p:nvPr/>
      </p:nvGrpSpPr>
      <p:grpSpPr>
        <a:xfrm>
          <a:off x="0" y="0"/>
          <a:ext cx="0" cy="0"/>
          <a:chOff x="0" y="0"/>
          <a:chExt cx="0" cy="0"/>
        </a:xfrm>
      </p:grpSpPr>
      <p:sp>
        <p:nvSpPr>
          <p:cNvPr id="200" name="Google Shape;200;p9"/>
          <p:cNvSpPr txBox="1">
            <a:spLocks noGrp="1"/>
          </p:cNvSpPr>
          <p:nvPr>
            <p:ph type="title"/>
          </p:nvPr>
        </p:nvSpPr>
        <p:spPr>
          <a:xfrm>
            <a:off x="1249685" y="365760"/>
            <a:ext cx="96927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US" sz="6000">
                <a:latin typeface="Calibri"/>
                <a:ea typeface="Calibri"/>
                <a:cs typeface="Calibri"/>
                <a:sym typeface="Calibri"/>
              </a:rPr>
              <a:t>Acknowledgements</a:t>
            </a:r>
            <a:endParaRPr sz="6000">
              <a:latin typeface="Calibri"/>
              <a:ea typeface="Calibri"/>
              <a:cs typeface="Calibri"/>
              <a:sym typeface="Calibri"/>
            </a:endParaRPr>
          </a:p>
        </p:txBody>
      </p:sp>
      <p:pic>
        <p:nvPicPr>
          <p:cNvPr id="201" name="Google Shape;201;p9"/>
          <p:cNvPicPr preferRelativeResize="0">
            <a:picLocks noGrp="1"/>
          </p:cNvPicPr>
          <p:nvPr>
            <p:ph type="body" idx="1"/>
          </p:nvPr>
        </p:nvPicPr>
        <p:blipFill rotWithShape="1">
          <a:blip r:embed="rId3">
            <a:alphaModFix/>
          </a:blip>
          <a:srcRect/>
          <a:stretch/>
        </p:blipFill>
        <p:spPr>
          <a:xfrm>
            <a:off x="9298049" y="1687411"/>
            <a:ext cx="2203908" cy="2051579"/>
          </a:xfrm>
          <a:prstGeom prst="rect">
            <a:avLst/>
          </a:prstGeom>
          <a:noFill/>
          <a:ln>
            <a:noFill/>
          </a:ln>
        </p:spPr>
      </p:pic>
      <p:pic>
        <p:nvPicPr>
          <p:cNvPr id="202" name="Google Shape;202;p9"/>
          <p:cNvPicPr preferRelativeResize="0"/>
          <p:nvPr/>
        </p:nvPicPr>
        <p:blipFill rotWithShape="1">
          <a:blip r:embed="rId4">
            <a:alphaModFix/>
          </a:blip>
          <a:srcRect/>
          <a:stretch/>
        </p:blipFill>
        <p:spPr>
          <a:xfrm>
            <a:off x="9311148" y="-73616"/>
            <a:ext cx="2096042" cy="1761027"/>
          </a:xfrm>
          <a:prstGeom prst="rect">
            <a:avLst/>
          </a:prstGeom>
          <a:noFill/>
          <a:ln>
            <a:noFill/>
          </a:ln>
        </p:spPr>
      </p:pic>
      <p:pic>
        <p:nvPicPr>
          <p:cNvPr id="203" name="Google Shape;203;p9"/>
          <p:cNvPicPr preferRelativeResize="0"/>
          <p:nvPr/>
        </p:nvPicPr>
        <p:blipFill rotWithShape="1">
          <a:blip r:embed="rId5">
            <a:alphaModFix/>
          </a:blip>
          <a:srcRect/>
          <a:stretch/>
        </p:blipFill>
        <p:spPr>
          <a:xfrm>
            <a:off x="9507170" y="5378245"/>
            <a:ext cx="1785669" cy="1479755"/>
          </a:xfrm>
          <a:prstGeom prst="rect">
            <a:avLst/>
          </a:prstGeom>
          <a:noFill/>
          <a:ln>
            <a:noFill/>
          </a:ln>
        </p:spPr>
      </p:pic>
      <p:sp>
        <p:nvSpPr>
          <p:cNvPr id="2" name="Slide Number Placeholder 1">
            <a:extLst>
              <a:ext uri="{FF2B5EF4-FFF2-40B4-BE49-F238E27FC236}">
                <a16:creationId xmlns:a16="http://schemas.microsoft.com/office/drawing/2014/main" id="{740CD15A-A599-5155-A0A4-2E2E6CC4A31D}"/>
              </a:ext>
            </a:extLst>
          </p:cNvPr>
          <p:cNvSpPr>
            <a:spLocks noGrp="1"/>
          </p:cNvSpPr>
          <p:nvPr>
            <p:ph type="sldNum" idx="12"/>
          </p:nvPr>
        </p:nvSpPr>
        <p:spPr/>
        <p:txBody>
          <a:bodyPr>
            <a:normAutofit lnSpcReduction="10000"/>
          </a:bodyPr>
          <a:lstStyle/>
          <a:p>
            <a:pPr marL="0" lvl="0" indent="0" algn="ctr" rtl="0">
              <a:spcBef>
                <a:spcPts val="0"/>
              </a:spcBef>
              <a:spcAft>
                <a:spcPts val="0"/>
              </a:spcAft>
              <a:buNone/>
            </a:pPr>
            <a:fld id="{00000000-1234-1234-1234-123412341234}" type="slidenum">
              <a:rPr lang="en-US" smtClean="0"/>
              <a:t>11</a:t>
            </a:fld>
            <a:endParaRPr lang="en-US"/>
          </a:p>
        </p:txBody>
      </p:sp>
      <p:pic>
        <p:nvPicPr>
          <p:cNvPr id="6" name="Picture 5">
            <a:extLst>
              <a:ext uri="{FF2B5EF4-FFF2-40B4-BE49-F238E27FC236}">
                <a16:creationId xmlns:a16="http://schemas.microsoft.com/office/drawing/2014/main" id="{ED9BA311-2CEA-84B7-7D6B-6C09B876D672}"/>
              </a:ext>
            </a:extLst>
          </p:cNvPr>
          <p:cNvPicPr>
            <a:picLocks noChangeAspect="1"/>
          </p:cNvPicPr>
          <p:nvPr/>
        </p:nvPicPr>
        <p:blipFill>
          <a:blip r:embed="rId6"/>
          <a:stretch>
            <a:fillRect/>
          </a:stretch>
        </p:blipFill>
        <p:spPr>
          <a:xfrm>
            <a:off x="9507168" y="3588643"/>
            <a:ext cx="1785669" cy="1679833"/>
          </a:xfrm>
          <a:prstGeom prst="rect">
            <a:avLst/>
          </a:prstGeom>
        </p:spPr>
      </p:pic>
      <p:sp>
        <p:nvSpPr>
          <p:cNvPr id="3" name="Google Shape;194;g21bebf00fd7_2_38">
            <a:extLst>
              <a:ext uri="{FF2B5EF4-FFF2-40B4-BE49-F238E27FC236}">
                <a16:creationId xmlns:a16="http://schemas.microsoft.com/office/drawing/2014/main" id="{04640A4C-52A9-1A78-162A-3F4C93002661}"/>
              </a:ext>
            </a:extLst>
          </p:cNvPr>
          <p:cNvSpPr txBox="1">
            <a:spLocks/>
          </p:cNvSpPr>
          <p:nvPr/>
        </p:nvSpPr>
        <p:spPr>
          <a:xfrm>
            <a:off x="534290" y="1687411"/>
            <a:ext cx="8776857" cy="484238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20040" algn="l" rtl="0">
              <a:lnSpc>
                <a:spcPct val="95000"/>
              </a:lnSpc>
              <a:spcBef>
                <a:spcPts val="1400"/>
              </a:spcBef>
              <a:spcAft>
                <a:spcPts val="0"/>
              </a:spcAft>
              <a:buClr>
                <a:schemeClr val="accent1"/>
              </a:buClr>
              <a:buSzPts val="1440"/>
              <a:buFont typeface="Arial"/>
              <a:buChar char="•"/>
              <a:defRPr sz="1800" b="0" i="0" u="none" strike="noStrike" cap="none">
                <a:solidFill>
                  <a:schemeClr val="dk1"/>
                </a:solidFill>
                <a:latin typeface="Century Schoolbook"/>
                <a:ea typeface="Century Schoolbook"/>
                <a:cs typeface="Century Schoolbook"/>
                <a:sym typeface="Century Schoolbook"/>
              </a:defRPr>
            </a:lvl1pPr>
            <a:lvl2pPr marL="914400" marR="0" lvl="1" indent="-342900" algn="l" rtl="0">
              <a:lnSpc>
                <a:spcPct val="90000"/>
              </a:lnSpc>
              <a:spcBef>
                <a:spcPts val="300"/>
              </a:spcBef>
              <a:spcAft>
                <a:spcPts val="0"/>
              </a:spcAft>
              <a:buClr>
                <a:schemeClr val="accent1"/>
              </a:buClr>
              <a:buSzPts val="1800"/>
              <a:buFont typeface="Noto Sans Symbols"/>
              <a:buChar char="●"/>
              <a:defRPr sz="1600" b="0" i="0" u="none" strike="noStrike" cap="none">
                <a:solidFill>
                  <a:srgbClr val="262626"/>
                </a:solidFill>
                <a:latin typeface="Century Schoolbook"/>
                <a:ea typeface="Century Schoolbook"/>
                <a:cs typeface="Century Schoolbook"/>
                <a:sym typeface="Century Schoolbook"/>
              </a:defRPr>
            </a:lvl2pPr>
            <a:lvl3pPr marL="1371600" marR="0" lvl="2" indent="-342900" algn="l" rtl="0">
              <a:lnSpc>
                <a:spcPct val="90000"/>
              </a:lnSpc>
              <a:spcBef>
                <a:spcPts val="300"/>
              </a:spcBef>
              <a:spcAft>
                <a:spcPts val="0"/>
              </a:spcAft>
              <a:buClr>
                <a:schemeClr val="accent1"/>
              </a:buClr>
              <a:buSzPts val="18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3pPr>
            <a:lvl4pPr marL="1828800" marR="0" lvl="3" indent="-342900" algn="l" rtl="0">
              <a:lnSpc>
                <a:spcPct val="90000"/>
              </a:lnSpc>
              <a:spcBef>
                <a:spcPts val="300"/>
              </a:spcBef>
              <a:spcAft>
                <a:spcPts val="0"/>
              </a:spcAft>
              <a:buClr>
                <a:schemeClr val="accent1"/>
              </a:buClr>
              <a:buSzPts val="18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4pPr>
            <a:lvl5pPr marL="2286000" marR="0" lvl="4" indent="-342900" algn="l" rtl="0">
              <a:lnSpc>
                <a:spcPct val="90000"/>
              </a:lnSpc>
              <a:spcBef>
                <a:spcPts val="300"/>
              </a:spcBef>
              <a:spcAft>
                <a:spcPts val="0"/>
              </a:spcAft>
              <a:buClr>
                <a:schemeClr val="accent1"/>
              </a:buClr>
              <a:buSzPts val="18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5pPr>
            <a:lvl6pPr marL="2743200" marR="0" lvl="5" indent="-342900" algn="l" rtl="0">
              <a:lnSpc>
                <a:spcPct val="90000"/>
              </a:lnSpc>
              <a:spcBef>
                <a:spcPts val="300"/>
              </a:spcBef>
              <a:spcAft>
                <a:spcPts val="0"/>
              </a:spcAft>
              <a:buClr>
                <a:schemeClr val="accent1"/>
              </a:buClr>
              <a:buSzPts val="18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6pPr>
            <a:lvl7pPr marL="3200400" marR="0" lvl="6" indent="-342900" algn="l" rtl="0">
              <a:lnSpc>
                <a:spcPct val="90000"/>
              </a:lnSpc>
              <a:spcBef>
                <a:spcPts val="300"/>
              </a:spcBef>
              <a:spcAft>
                <a:spcPts val="0"/>
              </a:spcAft>
              <a:buClr>
                <a:schemeClr val="accent1"/>
              </a:buClr>
              <a:buSzPts val="18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7pPr>
            <a:lvl8pPr marL="3657600" marR="0" lvl="7" indent="-342900" algn="l" rtl="0">
              <a:lnSpc>
                <a:spcPct val="90000"/>
              </a:lnSpc>
              <a:spcBef>
                <a:spcPts val="300"/>
              </a:spcBef>
              <a:spcAft>
                <a:spcPts val="0"/>
              </a:spcAft>
              <a:buClr>
                <a:schemeClr val="accent1"/>
              </a:buClr>
              <a:buSzPts val="18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8pPr>
            <a:lvl9pPr marL="4114800" marR="0" lvl="8" indent="-342900" algn="l" rtl="0">
              <a:lnSpc>
                <a:spcPct val="90000"/>
              </a:lnSpc>
              <a:spcBef>
                <a:spcPts val="300"/>
              </a:spcBef>
              <a:spcAft>
                <a:spcPts val="300"/>
              </a:spcAft>
              <a:buClr>
                <a:schemeClr val="accent1"/>
              </a:buClr>
              <a:buSzPts val="18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9pPr>
          </a:lstStyle>
          <a:p>
            <a:pPr marL="457200" lvl="0" indent="-457200" algn="l" rtl="0">
              <a:spcBef>
                <a:spcPts val="0"/>
              </a:spcBef>
              <a:spcAft>
                <a:spcPts val="0"/>
              </a:spcAft>
              <a:buSzPts val="3600"/>
              <a:buChar char="•"/>
            </a:pPr>
            <a:r>
              <a:rPr lang="en-US" sz="3600" dirty="0">
                <a:latin typeface="Calibri" panose="020F0502020204030204" pitchFamily="34" charset="0"/>
                <a:ea typeface="Calibri" panose="020F0502020204030204" pitchFamily="34" charset="0"/>
                <a:cs typeface="Calibri" panose="020F0502020204030204" pitchFamily="34" charset="0"/>
              </a:rPr>
              <a:t>The lab of Dra. </a:t>
            </a:r>
            <a:r>
              <a:rPr lang="en-US" sz="3600" dirty="0" err="1">
                <a:latin typeface="Calibri" panose="020F0502020204030204" pitchFamily="34" charset="0"/>
                <a:ea typeface="Calibri" panose="020F0502020204030204" pitchFamily="34" charset="0"/>
                <a:cs typeface="Calibri" panose="020F0502020204030204" pitchFamily="34" charset="0"/>
              </a:rPr>
              <a:t>Imilce</a:t>
            </a:r>
            <a:r>
              <a:rPr lang="en-US" sz="3600" dirty="0">
                <a:latin typeface="Calibri" panose="020F0502020204030204" pitchFamily="34" charset="0"/>
                <a:ea typeface="Calibri" panose="020F0502020204030204" pitchFamily="34" charset="0"/>
                <a:cs typeface="Calibri" panose="020F0502020204030204" pitchFamily="34" charset="0"/>
              </a:rPr>
              <a:t> Rodriguez-Fernandez, UPRRP</a:t>
            </a:r>
          </a:p>
          <a:p>
            <a:pPr marL="914400" lvl="7" indent="-457200">
              <a:buSzPts val="3600"/>
              <a:buChar char="•"/>
            </a:pPr>
            <a:r>
              <a:rPr lang="en-US" sz="2800" dirty="0" err="1">
                <a:latin typeface="Calibri" panose="020F0502020204030204" pitchFamily="34" charset="0"/>
                <a:ea typeface="Calibri" panose="020F0502020204030204" pitchFamily="34" charset="0"/>
                <a:cs typeface="Calibri" panose="020F0502020204030204" pitchFamily="34" charset="0"/>
              </a:rPr>
              <a:t>Kerianalee</a:t>
            </a:r>
            <a:r>
              <a:rPr lang="en-US" sz="2800" dirty="0">
                <a:latin typeface="Calibri" panose="020F0502020204030204" pitchFamily="34" charset="0"/>
                <a:ea typeface="Calibri" panose="020F0502020204030204" pitchFamily="34" charset="0"/>
                <a:cs typeface="Calibri" panose="020F0502020204030204" pitchFamily="34" charset="0"/>
              </a:rPr>
              <a:t> Rivera-Cruz</a:t>
            </a:r>
          </a:p>
          <a:p>
            <a:pPr marL="914400" lvl="7" indent="-457200">
              <a:buSzPts val="3600"/>
              <a:buChar char="•"/>
            </a:pPr>
            <a:r>
              <a:rPr lang="en-US" sz="2800" dirty="0">
                <a:latin typeface="Calibri" panose="020F0502020204030204" pitchFamily="34" charset="0"/>
                <a:ea typeface="Calibri" panose="020F0502020204030204" pitchFamily="34" charset="0"/>
                <a:cs typeface="Calibri" panose="020F0502020204030204" pitchFamily="34" charset="0"/>
              </a:rPr>
              <a:t>Jan Bilbao</a:t>
            </a:r>
          </a:p>
          <a:p>
            <a:pPr marL="457200" lvl="0" indent="-457200" algn="l" rtl="0">
              <a:spcBef>
                <a:spcPts val="0"/>
              </a:spcBef>
              <a:spcAft>
                <a:spcPts val="0"/>
              </a:spcAft>
              <a:buSzPts val="3600"/>
              <a:buChar char="•"/>
            </a:pPr>
            <a:r>
              <a:rPr lang="en-US" sz="3600" dirty="0">
                <a:latin typeface="Calibri" panose="020F0502020204030204" pitchFamily="34" charset="0"/>
                <a:ea typeface="Calibri" panose="020F0502020204030204" pitchFamily="34" charset="0"/>
                <a:cs typeface="Calibri" panose="020F0502020204030204" pitchFamily="34" charset="0"/>
              </a:rPr>
              <a:t>The lab of Dr. Josue Perez, UPR RCM CCC</a:t>
            </a:r>
          </a:p>
          <a:p>
            <a:pPr marL="914400" lvl="2" indent="-457200">
              <a:buSzPts val="3600"/>
              <a:buChar char="•"/>
            </a:pPr>
            <a:r>
              <a:rPr lang="en-US" sz="2800" dirty="0">
                <a:latin typeface="Calibri" panose="020F0502020204030204" pitchFamily="34" charset="0"/>
                <a:ea typeface="Calibri" panose="020F0502020204030204" pitchFamily="34" charset="0"/>
                <a:cs typeface="Calibri" panose="020F0502020204030204" pitchFamily="34" charset="0"/>
              </a:rPr>
              <a:t>Diego Bracero</a:t>
            </a:r>
          </a:p>
          <a:p>
            <a:pPr marL="457200" lvl="0" indent="-457200" algn="l" rtl="0">
              <a:spcBef>
                <a:spcPts val="0"/>
              </a:spcBef>
              <a:spcAft>
                <a:spcPts val="0"/>
              </a:spcAft>
              <a:buSzPts val="3600"/>
              <a:buChar char="•"/>
            </a:pPr>
            <a:r>
              <a:rPr lang="en-US" sz="3600" dirty="0">
                <a:latin typeface="Calibri" panose="020F0502020204030204" pitchFamily="34" charset="0"/>
                <a:ea typeface="Calibri" panose="020F0502020204030204" pitchFamily="34" charset="0"/>
                <a:cs typeface="Calibri" panose="020F0502020204030204" pitchFamily="34" charset="0"/>
              </a:rPr>
              <a:t>The University of Puerto Rico </a:t>
            </a:r>
            <a:r>
              <a:rPr lang="en-US" sz="3600" dirty="0" err="1">
                <a:latin typeface="Calibri" panose="020F0502020204030204" pitchFamily="34" charset="0"/>
                <a:ea typeface="Calibri" panose="020F0502020204030204" pitchFamily="34" charset="0"/>
                <a:cs typeface="Calibri" panose="020F0502020204030204" pitchFamily="34" charset="0"/>
              </a:rPr>
              <a:t>Recinto</a:t>
            </a:r>
            <a:r>
              <a:rPr lang="en-US" sz="3600" dirty="0">
                <a:latin typeface="Calibri" panose="020F0502020204030204" pitchFamily="34" charset="0"/>
                <a:ea typeface="Calibri" panose="020F0502020204030204" pitchFamily="34" charset="0"/>
                <a:cs typeface="Calibri" panose="020F0502020204030204" pitchFamily="34" charset="0"/>
              </a:rPr>
              <a:t> de Rio Piedras</a:t>
            </a:r>
          </a:p>
          <a:p>
            <a:pPr marL="457200" lvl="0" indent="-457200" algn="l" rtl="0">
              <a:spcBef>
                <a:spcPts val="0"/>
              </a:spcBef>
              <a:spcAft>
                <a:spcPts val="0"/>
              </a:spcAft>
              <a:buSzPts val="3600"/>
              <a:buChar char="•"/>
            </a:pPr>
            <a:r>
              <a:rPr lang="en-US" sz="3600" dirty="0">
                <a:latin typeface="Calibri" panose="020F0502020204030204" pitchFamily="34" charset="0"/>
                <a:ea typeface="Calibri" panose="020F0502020204030204" pitchFamily="34" charset="0"/>
                <a:cs typeface="Calibri" panose="020F0502020204030204" pitchFamily="34" charset="0"/>
              </a:rPr>
              <a:t>NSF UPR  IQ-BIO-REU: 2150326</a:t>
            </a:r>
            <a:endParaRPr lang="en-US" sz="3600" dirty="0">
              <a:latin typeface="Calibri" panose="020F0502020204030204" pitchFamily="34" charset="0"/>
              <a:ea typeface="Calibri" panose="020F0502020204030204" pitchFamily="34" charset="0"/>
              <a:cs typeface="Calibri" panose="020F0502020204030204" pitchFamily="34" charset="0"/>
              <a:sym typeface="Calibri"/>
            </a:endParaRPr>
          </a:p>
          <a:p>
            <a:pPr marL="182880" indent="-105156">
              <a:spcBef>
                <a:spcPts val="1700"/>
              </a:spcBef>
              <a:buSzPct val="79999"/>
              <a:buFont typeface="Arial"/>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Google Shape;108;g21bebf00fd7_2_0"/>
          <p:cNvPicPr preferRelativeResize="0"/>
          <p:nvPr/>
        </p:nvPicPr>
        <p:blipFill rotWithShape="1">
          <a:blip r:embed="rId3">
            <a:alphaModFix/>
          </a:blip>
          <a:srcRect l="16303"/>
          <a:stretch/>
        </p:blipFill>
        <p:spPr>
          <a:xfrm>
            <a:off x="7318879" y="182450"/>
            <a:ext cx="2986473" cy="2378951"/>
          </a:xfrm>
          <a:prstGeom prst="rect">
            <a:avLst/>
          </a:prstGeom>
          <a:noFill/>
          <a:ln>
            <a:noFill/>
          </a:ln>
        </p:spPr>
      </p:pic>
      <p:pic>
        <p:nvPicPr>
          <p:cNvPr id="109" name="Google Shape;109;g21bebf00fd7_2_0" descr="A diagram of a test tube&#10;&#10;Description automatically generated"/>
          <p:cNvPicPr preferRelativeResize="0"/>
          <p:nvPr/>
        </p:nvPicPr>
        <p:blipFill rotWithShape="1">
          <a:blip r:embed="rId4">
            <a:alphaModFix/>
          </a:blip>
          <a:srcRect l="3110" t="74765" r="68375" b="9675"/>
          <a:stretch/>
        </p:blipFill>
        <p:spPr>
          <a:xfrm>
            <a:off x="12449780" y="2740875"/>
            <a:ext cx="4085675" cy="1241676"/>
          </a:xfrm>
          <a:prstGeom prst="rect">
            <a:avLst/>
          </a:prstGeom>
          <a:noFill/>
          <a:ln>
            <a:noFill/>
          </a:ln>
        </p:spPr>
      </p:pic>
      <p:sp>
        <p:nvSpPr>
          <p:cNvPr id="110" name="Google Shape;110;g21bebf00fd7_2_0"/>
          <p:cNvSpPr txBox="1">
            <a:spLocks noGrp="1"/>
          </p:cNvSpPr>
          <p:nvPr>
            <p:ph type="title"/>
          </p:nvPr>
        </p:nvSpPr>
        <p:spPr>
          <a:xfrm>
            <a:off x="187457" y="1090070"/>
            <a:ext cx="7529672" cy="1620565"/>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60"/>
              <a:buFont typeface="Century Schoolbook"/>
              <a:buNone/>
            </a:pPr>
            <a:r>
              <a:rPr lang="en-US" sz="4600" b="1" dirty="0">
                <a:latin typeface="Calibri"/>
                <a:ea typeface="Calibri"/>
                <a:cs typeface="Calibri"/>
                <a:sym typeface="Calibri"/>
              </a:rPr>
              <a:t>Experiment:</a:t>
            </a:r>
            <a:br>
              <a:rPr lang="en-US" sz="4600" b="1" dirty="0">
                <a:latin typeface="Calibri"/>
                <a:ea typeface="Calibri"/>
                <a:cs typeface="Calibri"/>
                <a:sym typeface="Calibri"/>
              </a:rPr>
            </a:br>
            <a:r>
              <a:rPr lang="en-US" sz="4600" b="1" dirty="0">
                <a:latin typeface="Calibri"/>
                <a:ea typeface="Calibri"/>
                <a:cs typeface="Calibri"/>
                <a:sym typeface="Calibri"/>
              </a:rPr>
              <a:t>The Effects of Ethanol Exposure and Age on </a:t>
            </a:r>
            <a:r>
              <a:rPr lang="en-US" sz="4600" b="1" i="1" dirty="0">
                <a:latin typeface="Calibri"/>
                <a:ea typeface="Calibri"/>
                <a:cs typeface="Calibri"/>
                <a:sym typeface="Calibri"/>
              </a:rPr>
              <a:t>D. melanogaster</a:t>
            </a:r>
            <a:endParaRPr sz="4600" b="1" i="1" dirty="0">
              <a:latin typeface="Calibri"/>
              <a:ea typeface="Calibri"/>
              <a:cs typeface="Calibri"/>
              <a:sym typeface="Calibri"/>
            </a:endParaRPr>
          </a:p>
        </p:txBody>
      </p:sp>
      <p:pic>
        <p:nvPicPr>
          <p:cNvPr id="111" name="Google Shape;111;g21bebf00fd7_2_0" descr="A diagram of a dna test&#10;&#10;Description automatically generated"/>
          <p:cNvPicPr preferRelativeResize="0"/>
          <p:nvPr/>
        </p:nvPicPr>
        <p:blipFill rotWithShape="1">
          <a:blip r:embed="rId5">
            <a:alphaModFix/>
          </a:blip>
          <a:srcRect t="37846" r="72283" b="22494"/>
          <a:stretch/>
        </p:blipFill>
        <p:spPr>
          <a:xfrm>
            <a:off x="6573925" y="3694875"/>
            <a:ext cx="4476375" cy="3144825"/>
          </a:xfrm>
          <a:prstGeom prst="rect">
            <a:avLst/>
          </a:prstGeom>
          <a:noFill/>
          <a:ln>
            <a:noFill/>
          </a:ln>
        </p:spPr>
      </p:pic>
      <p:sp>
        <p:nvSpPr>
          <p:cNvPr id="112" name="Google Shape;112;g21bebf00fd7_2_0"/>
          <p:cNvSpPr txBox="1"/>
          <p:nvPr/>
        </p:nvSpPr>
        <p:spPr>
          <a:xfrm>
            <a:off x="9093" y="6327625"/>
            <a:ext cx="3943200" cy="43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900" dirty="0">
                <a:solidFill>
                  <a:schemeClr val="dk1"/>
                </a:solidFill>
                <a:latin typeface="Calibri"/>
                <a:ea typeface="Calibri"/>
                <a:cs typeface="Calibri"/>
                <a:sym typeface="Calibri"/>
              </a:rPr>
              <a:t>Experiment done by Jan Bilbao</a:t>
            </a:r>
            <a:endParaRPr sz="1900" dirty="0">
              <a:solidFill>
                <a:schemeClr val="dk1"/>
              </a:solidFill>
              <a:latin typeface="Calibri"/>
              <a:ea typeface="Calibri"/>
              <a:cs typeface="Calibri"/>
              <a:sym typeface="Calibri"/>
            </a:endParaRPr>
          </a:p>
        </p:txBody>
      </p:sp>
      <p:sp>
        <p:nvSpPr>
          <p:cNvPr id="113" name="Google Shape;113;g21bebf00fd7_2_0"/>
          <p:cNvSpPr txBox="1"/>
          <p:nvPr/>
        </p:nvSpPr>
        <p:spPr>
          <a:xfrm>
            <a:off x="0" y="2869261"/>
            <a:ext cx="6209881" cy="2636400"/>
          </a:xfrm>
          <a:prstGeom prst="rect">
            <a:avLst/>
          </a:prstGeom>
          <a:noFill/>
          <a:ln>
            <a:noFill/>
          </a:ln>
        </p:spPr>
        <p:txBody>
          <a:bodyPr spcFirstLastPara="1" wrap="square" lIns="91425" tIns="91425" rIns="91425" bIns="91425" anchor="t" anchorCtr="0">
            <a:noAutofit/>
          </a:bodyPr>
          <a:lstStyle/>
          <a:p>
            <a:pPr marL="457200" lvl="0" indent="-406400" algn="l" rtl="0">
              <a:spcBef>
                <a:spcPts val="0"/>
              </a:spcBef>
              <a:spcAft>
                <a:spcPts val="0"/>
              </a:spcAft>
              <a:buClr>
                <a:schemeClr val="dk1"/>
              </a:buClr>
              <a:buSzPts val="2800"/>
              <a:buFont typeface="Calibri"/>
              <a:buChar char="●"/>
            </a:pPr>
            <a:r>
              <a:rPr lang="en-US" sz="3200" dirty="0">
                <a:solidFill>
                  <a:schemeClr val="dk1"/>
                </a:solidFill>
                <a:latin typeface="Calibri"/>
                <a:ea typeface="Calibri"/>
                <a:cs typeface="Calibri"/>
                <a:sym typeface="Calibri"/>
              </a:rPr>
              <a:t>10 guts per sample were collected from </a:t>
            </a:r>
            <a:r>
              <a:rPr lang="en-US" sz="3200" i="1" dirty="0">
                <a:solidFill>
                  <a:schemeClr val="dk1"/>
                </a:solidFill>
                <a:latin typeface="Calibri"/>
                <a:ea typeface="Calibri"/>
                <a:cs typeface="Calibri"/>
                <a:sym typeface="Calibri"/>
              </a:rPr>
              <a:t>D. melanogaster</a:t>
            </a:r>
          </a:p>
          <a:p>
            <a:pPr marL="50800" lvl="0" algn="l" rtl="0">
              <a:spcBef>
                <a:spcPts val="0"/>
              </a:spcBef>
              <a:spcAft>
                <a:spcPts val="0"/>
              </a:spcAft>
              <a:buClr>
                <a:schemeClr val="dk1"/>
              </a:buClr>
              <a:buSzPts val="2800"/>
            </a:pPr>
            <a:r>
              <a:rPr lang="en-US" sz="3200" dirty="0">
                <a:solidFill>
                  <a:schemeClr val="dk1"/>
                </a:solidFill>
                <a:latin typeface="Calibri"/>
                <a:ea typeface="Calibri"/>
                <a:cs typeface="Calibri"/>
                <a:sym typeface="Calibri"/>
              </a:rPr>
              <a:t> </a:t>
            </a:r>
          </a:p>
          <a:p>
            <a:pPr marL="457200" lvl="0" indent="-406400" algn="l" rtl="0">
              <a:spcBef>
                <a:spcPts val="0"/>
              </a:spcBef>
              <a:spcAft>
                <a:spcPts val="0"/>
              </a:spcAft>
              <a:buClr>
                <a:schemeClr val="dk1"/>
              </a:buClr>
              <a:buSzPts val="2800"/>
              <a:buFont typeface="Calibri"/>
              <a:buChar char="●"/>
            </a:pPr>
            <a:r>
              <a:rPr lang="en-US" sz="3200" dirty="0">
                <a:solidFill>
                  <a:schemeClr val="dk1"/>
                </a:solidFill>
                <a:latin typeface="Calibri"/>
                <a:ea typeface="Calibri"/>
                <a:cs typeface="Calibri"/>
                <a:sym typeface="Calibri"/>
              </a:rPr>
              <a:t>Bacterial DNA extracted from fly intestines and sequenced to analyze community composition</a:t>
            </a:r>
          </a:p>
        </p:txBody>
      </p:sp>
      <p:pic>
        <p:nvPicPr>
          <p:cNvPr id="114" name="Google Shape;114;g21bebf00fd7_2_0"/>
          <p:cNvPicPr preferRelativeResize="0"/>
          <p:nvPr/>
        </p:nvPicPr>
        <p:blipFill>
          <a:blip r:embed="rId6">
            <a:alphaModFix/>
          </a:blip>
          <a:stretch>
            <a:fillRect/>
          </a:stretch>
        </p:blipFill>
        <p:spPr>
          <a:xfrm rot="-5400000">
            <a:off x="8321575" y="1786200"/>
            <a:ext cx="981075" cy="2683875"/>
          </a:xfrm>
          <a:prstGeom prst="rect">
            <a:avLst/>
          </a:prstGeom>
          <a:noFill/>
          <a:ln>
            <a:noFill/>
          </a:ln>
        </p:spPr>
      </p:pic>
      <p:pic>
        <p:nvPicPr>
          <p:cNvPr id="115" name="Google Shape;115;g21bebf00fd7_2_0" descr="A diagram of a test tube&#10;&#10;Description automatically generated"/>
          <p:cNvPicPr preferRelativeResize="0"/>
          <p:nvPr/>
        </p:nvPicPr>
        <p:blipFill rotWithShape="1">
          <a:blip r:embed="rId4">
            <a:alphaModFix/>
          </a:blip>
          <a:srcRect l="37542" t="70242" r="39593"/>
          <a:stretch/>
        </p:blipFill>
        <p:spPr>
          <a:xfrm>
            <a:off x="12449780" y="4117125"/>
            <a:ext cx="3268280" cy="2302775"/>
          </a:xfrm>
          <a:prstGeom prst="rect">
            <a:avLst/>
          </a:prstGeom>
          <a:noFill/>
          <a:ln>
            <a:noFill/>
          </a:ln>
        </p:spPr>
      </p:pic>
      <p:sp>
        <p:nvSpPr>
          <p:cNvPr id="2" name="Slide Number Placeholder 1">
            <a:extLst>
              <a:ext uri="{FF2B5EF4-FFF2-40B4-BE49-F238E27FC236}">
                <a16:creationId xmlns:a16="http://schemas.microsoft.com/office/drawing/2014/main" id="{5AA6FE7A-16A0-6BF8-0ADD-58C775CEF303}"/>
              </a:ext>
            </a:extLst>
          </p:cNvPr>
          <p:cNvSpPr>
            <a:spLocks noGrp="1"/>
          </p:cNvSpPr>
          <p:nvPr>
            <p:ph type="sldNum" idx="12"/>
          </p:nvPr>
        </p:nvSpPr>
        <p:spPr/>
        <p:txBody>
          <a:bodyPr>
            <a:normAutofit lnSpcReduction="10000"/>
          </a:bodyPr>
          <a:lstStyle/>
          <a:p>
            <a:pPr marL="0" lvl="0" indent="0" algn="ctr" rtl="0">
              <a:spcBef>
                <a:spcPts val="0"/>
              </a:spcBef>
              <a:spcAft>
                <a:spcPts val="0"/>
              </a:spcAft>
              <a:buNone/>
            </a:pPr>
            <a:fld id="{00000000-1234-1234-1234-123412341234}"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21bebf00fd7_1_0"/>
          <p:cNvSpPr txBox="1">
            <a:spLocks noGrp="1"/>
          </p:cNvSpPr>
          <p:nvPr>
            <p:ph type="title"/>
          </p:nvPr>
        </p:nvSpPr>
        <p:spPr>
          <a:xfrm>
            <a:off x="1673683" y="818725"/>
            <a:ext cx="7964100" cy="13071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Arial"/>
              <a:buNone/>
            </a:pPr>
            <a:r>
              <a:rPr lang="en-US" sz="5600" b="1" dirty="0">
                <a:latin typeface="Calibri"/>
                <a:ea typeface="Calibri"/>
                <a:cs typeface="Calibri"/>
                <a:sym typeface="Calibri"/>
              </a:rPr>
              <a:t>Sequencing the </a:t>
            </a:r>
            <a:br>
              <a:rPr lang="en-US" sz="5600" b="1" dirty="0">
                <a:latin typeface="Calibri"/>
                <a:ea typeface="Calibri"/>
                <a:cs typeface="Calibri"/>
                <a:sym typeface="Calibri"/>
              </a:rPr>
            </a:br>
            <a:r>
              <a:rPr lang="en-US" sz="5600" b="1" dirty="0">
                <a:latin typeface="Calibri"/>
                <a:ea typeface="Calibri"/>
                <a:cs typeface="Calibri"/>
                <a:sym typeface="Calibri"/>
              </a:rPr>
              <a:t>16S rRNA Region with Oxford Nanopore</a:t>
            </a:r>
            <a:endParaRPr sz="5600" b="1" dirty="0">
              <a:latin typeface="Calibri"/>
              <a:ea typeface="Calibri"/>
              <a:cs typeface="Calibri"/>
              <a:sym typeface="Calibri"/>
            </a:endParaRPr>
          </a:p>
        </p:txBody>
      </p:sp>
      <p:sp>
        <p:nvSpPr>
          <p:cNvPr id="122" name="Google Shape;122;g21bebf00fd7_1_0"/>
          <p:cNvSpPr txBox="1"/>
          <p:nvPr/>
        </p:nvSpPr>
        <p:spPr>
          <a:xfrm>
            <a:off x="9832" y="6492875"/>
            <a:ext cx="3533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Calibri"/>
              <a:buNone/>
            </a:pPr>
            <a:r>
              <a:rPr lang="en-US" sz="1800" dirty="0">
                <a:solidFill>
                  <a:schemeClr val="dk1"/>
                </a:solidFill>
                <a:latin typeface="Calibri"/>
                <a:ea typeface="Calibri"/>
                <a:cs typeface="Calibri"/>
                <a:sym typeface="Calibri"/>
              </a:rPr>
              <a:t>Reference: (</a:t>
            </a:r>
            <a:r>
              <a:rPr lang="en-US" sz="1800" u="sng" dirty="0">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Bioscience, Inc., 2017</a:t>
            </a:r>
            <a:r>
              <a:rPr lang="en-US"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123" name="Google Shape;123;g21bebf00fd7_1_0"/>
          <p:cNvSpPr/>
          <p:nvPr/>
        </p:nvSpPr>
        <p:spPr>
          <a:xfrm>
            <a:off x="3379584" y="4021543"/>
            <a:ext cx="1738500" cy="18480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124" name="Google Shape;124;g21bebf00fd7_1_0"/>
          <p:cNvSpPr/>
          <p:nvPr/>
        </p:nvSpPr>
        <p:spPr>
          <a:xfrm>
            <a:off x="381000" y="4896300"/>
            <a:ext cx="10584400" cy="15002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125" name="Google Shape;125;g21bebf00fd7_1_0"/>
          <p:cNvSpPr txBox="1"/>
          <p:nvPr/>
        </p:nvSpPr>
        <p:spPr>
          <a:xfrm>
            <a:off x="5340684" y="3862820"/>
            <a:ext cx="6129600"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Calibri"/>
                <a:ea typeface="Calibri"/>
                <a:cs typeface="Calibri"/>
                <a:sym typeface="Calibri"/>
              </a:rPr>
              <a:t>~300-500 bp </a:t>
            </a:r>
            <a:endParaRPr sz="2800" dirty="0">
              <a:solidFill>
                <a:schemeClr val="dk1"/>
              </a:solidFill>
              <a:latin typeface="Calibri"/>
              <a:ea typeface="Calibri"/>
              <a:cs typeface="Calibri"/>
              <a:sym typeface="Calibri"/>
            </a:endParaRPr>
          </a:p>
        </p:txBody>
      </p:sp>
      <p:sp>
        <p:nvSpPr>
          <p:cNvPr id="126" name="Google Shape;126;g21bebf00fd7_1_0"/>
          <p:cNvSpPr txBox="1"/>
          <p:nvPr/>
        </p:nvSpPr>
        <p:spPr>
          <a:xfrm>
            <a:off x="1022090" y="5040447"/>
            <a:ext cx="8129475"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2800">
                <a:solidFill>
                  <a:schemeClr val="dk1"/>
                </a:solidFill>
                <a:latin typeface="Calibri"/>
                <a:ea typeface="Calibri"/>
                <a:cs typeface="Calibri"/>
                <a:sym typeface="Calibri"/>
              </a:rPr>
              <a:t>~1500 bp sequenced using </a:t>
            </a:r>
            <a:r>
              <a:rPr lang="en-US" sz="2800" b="1">
                <a:solidFill>
                  <a:schemeClr val="dk1"/>
                </a:solidFill>
                <a:latin typeface="Calibri"/>
                <a:ea typeface="Calibri"/>
                <a:cs typeface="Calibri"/>
                <a:sym typeface="Calibri"/>
              </a:rPr>
              <a:t>Nanopore technologies</a:t>
            </a:r>
            <a:r>
              <a:rPr lang="en-US"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p:txBody>
      </p:sp>
      <p:sp>
        <p:nvSpPr>
          <p:cNvPr id="127" name="Google Shape;127;g21bebf00fd7_1_0"/>
          <p:cNvSpPr txBox="1"/>
          <p:nvPr/>
        </p:nvSpPr>
        <p:spPr>
          <a:xfrm>
            <a:off x="5340684" y="4234978"/>
            <a:ext cx="6129600"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2400" dirty="0">
                <a:solidFill>
                  <a:schemeClr val="dk1"/>
                </a:solidFill>
                <a:latin typeface="Calibri"/>
                <a:ea typeface="Calibri"/>
                <a:cs typeface="Calibri"/>
                <a:sym typeface="Calibri"/>
              </a:rPr>
              <a:t>Limited information; genus level identification</a:t>
            </a:r>
            <a:endParaRPr sz="2400" dirty="0">
              <a:solidFill>
                <a:schemeClr val="dk1"/>
              </a:solidFill>
              <a:latin typeface="Calibri"/>
              <a:ea typeface="Calibri"/>
              <a:cs typeface="Calibri"/>
              <a:sym typeface="Calibri"/>
            </a:endParaRPr>
          </a:p>
        </p:txBody>
      </p:sp>
      <p:sp>
        <p:nvSpPr>
          <p:cNvPr id="128" name="Google Shape;128;g21bebf00fd7_1_0"/>
          <p:cNvSpPr txBox="1"/>
          <p:nvPr/>
        </p:nvSpPr>
        <p:spPr>
          <a:xfrm>
            <a:off x="1082144" y="5455005"/>
            <a:ext cx="7626680"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2400" dirty="0">
                <a:solidFill>
                  <a:schemeClr val="dk1"/>
                </a:solidFill>
                <a:latin typeface="Calibri"/>
                <a:ea typeface="Calibri"/>
                <a:cs typeface="Calibri"/>
                <a:sym typeface="Calibri"/>
              </a:rPr>
              <a:t>More information, </a:t>
            </a:r>
            <a:r>
              <a:rPr lang="en-US" sz="2400" b="1" dirty="0">
                <a:solidFill>
                  <a:schemeClr val="dk1"/>
                </a:solidFill>
                <a:latin typeface="Calibri"/>
                <a:ea typeface="Calibri"/>
                <a:cs typeface="Calibri"/>
                <a:sym typeface="Calibri"/>
              </a:rPr>
              <a:t>genus and species </a:t>
            </a:r>
            <a:r>
              <a:rPr lang="en-US" sz="2400" dirty="0">
                <a:solidFill>
                  <a:schemeClr val="dk1"/>
                </a:solidFill>
                <a:latin typeface="Calibri"/>
                <a:ea typeface="Calibri"/>
                <a:cs typeface="Calibri"/>
                <a:sym typeface="Calibri"/>
              </a:rPr>
              <a:t>level identification </a:t>
            </a:r>
            <a:endParaRPr sz="2400" dirty="0">
              <a:solidFill>
                <a:schemeClr val="dk1"/>
              </a:solidFill>
              <a:latin typeface="Calibri"/>
              <a:ea typeface="Calibri"/>
              <a:cs typeface="Calibri"/>
              <a:sym typeface="Calibri"/>
            </a:endParaRPr>
          </a:p>
        </p:txBody>
      </p:sp>
      <p:pic>
        <p:nvPicPr>
          <p:cNvPr id="129" name="Google Shape;129;g21bebf00fd7_1_0" descr="Green checkmark icon - Free green check mark icons"/>
          <p:cNvPicPr preferRelativeResize="0"/>
          <p:nvPr/>
        </p:nvPicPr>
        <p:blipFill rotWithShape="1">
          <a:blip r:embed="rId4">
            <a:alphaModFix/>
          </a:blip>
          <a:srcRect/>
          <a:stretch/>
        </p:blipFill>
        <p:spPr>
          <a:xfrm>
            <a:off x="443411" y="5215046"/>
            <a:ext cx="445163" cy="445163"/>
          </a:xfrm>
          <a:prstGeom prst="rect">
            <a:avLst/>
          </a:prstGeom>
          <a:noFill/>
          <a:ln>
            <a:noFill/>
          </a:ln>
        </p:spPr>
      </p:pic>
      <p:sp>
        <p:nvSpPr>
          <p:cNvPr id="130" name="Google Shape;130;g21bebf00fd7_1_0"/>
          <p:cNvSpPr/>
          <p:nvPr/>
        </p:nvSpPr>
        <p:spPr>
          <a:xfrm>
            <a:off x="4895484" y="4209487"/>
            <a:ext cx="445200" cy="445200"/>
          </a:xfrm>
          <a:prstGeom prst="mathMultiply">
            <a:avLst>
              <a:gd name="adj1" fmla="val 9977"/>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8DB6C19E-AD09-4975-0044-05AE2AE6065F}"/>
              </a:ext>
            </a:extLst>
          </p:cNvPr>
          <p:cNvSpPr>
            <a:spLocks noGrp="1"/>
          </p:cNvSpPr>
          <p:nvPr>
            <p:ph type="sldNum" idx="12"/>
          </p:nvPr>
        </p:nvSpPr>
        <p:spPr/>
        <p:txBody>
          <a:bodyPr>
            <a:normAutofit lnSpcReduction="10000"/>
          </a:bodyPr>
          <a:lstStyle/>
          <a:p>
            <a:pPr marL="0" lvl="0" indent="0" algn="ctr" rtl="0">
              <a:spcBef>
                <a:spcPts val="0"/>
              </a:spcBef>
              <a:spcAft>
                <a:spcPts val="0"/>
              </a:spcAft>
              <a:buNone/>
            </a:pPr>
            <a:fld id="{00000000-1234-1234-1234-123412341234}" type="slidenum">
              <a:rPr lang="en-US" smtClean="0"/>
              <a:t>3</a:t>
            </a:fld>
            <a:endParaRPr lang="en-US"/>
          </a:p>
        </p:txBody>
      </p:sp>
      <p:sp>
        <p:nvSpPr>
          <p:cNvPr id="3" name="TextBox 2">
            <a:extLst>
              <a:ext uri="{FF2B5EF4-FFF2-40B4-BE49-F238E27FC236}">
                <a16:creationId xmlns:a16="http://schemas.microsoft.com/office/drawing/2014/main" id="{3294FFBF-F0A3-B90E-FE32-9610E2421F2F}"/>
              </a:ext>
            </a:extLst>
          </p:cNvPr>
          <p:cNvSpPr txBox="1"/>
          <p:nvPr/>
        </p:nvSpPr>
        <p:spPr>
          <a:xfrm>
            <a:off x="12702593" y="1642505"/>
            <a:ext cx="4517409" cy="584775"/>
          </a:xfrm>
          <a:prstGeom prst="rect">
            <a:avLst/>
          </a:prstGeom>
          <a:noFill/>
        </p:spPr>
        <p:txBody>
          <a:bodyPr wrap="square" rtlCol="0">
            <a:spAutoFit/>
          </a:bodyPr>
          <a:lstStyle/>
          <a:p>
            <a:r>
              <a:rPr lang="en-US" sz="3200" dirty="0">
                <a:highlight>
                  <a:srgbClr val="FFFF00"/>
                </a:highlight>
              </a:rPr>
              <a:t>Explain variable regions</a:t>
            </a:r>
          </a:p>
        </p:txBody>
      </p:sp>
      <p:grpSp>
        <p:nvGrpSpPr>
          <p:cNvPr id="6" name="Group 5">
            <a:extLst>
              <a:ext uri="{FF2B5EF4-FFF2-40B4-BE49-F238E27FC236}">
                <a16:creationId xmlns:a16="http://schemas.microsoft.com/office/drawing/2014/main" id="{C78900DC-4226-FD76-2B02-9B7B0FFAEB42}"/>
              </a:ext>
            </a:extLst>
          </p:cNvPr>
          <p:cNvGrpSpPr/>
          <p:nvPr/>
        </p:nvGrpSpPr>
        <p:grpSpPr>
          <a:xfrm>
            <a:off x="270933" y="2550208"/>
            <a:ext cx="10879667" cy="1443156"/>
            <a:chOff x="270933" y="2550208"/>
            <a:chExt cx="10879667" cy="1443156"/>
          </a:xfrm>
        </p:grpSpPr>
        <p:pic>
          <p:nvPicPr>
            <p:cNvPr id="121" name="Google Shape;121;g21bebf00fd7_1_0" descr="16S rRNA and 16S rRNA Gene – EzBioCloud Help center"/>
            <p:cNvPicPr preferRelativeResize="0"/>
            <p:nvPr/>
          </p:nvPicPr>
          <p:blipFill rotWithShape="1">
            <a:blip r:embed="rId5">
              <a:alphaModFix/>
            </a:blip>
            <a:srcRect/>
            <a:stretch/>
          </p:blipFill>
          <p:spPr>
            <a:xfrm>
              <a:off x="381000" y="2550208"/>
              <a:ext cx="10515599" cy="1443156"/>
            </a:xfrm>
            <a:prstGeom prst="rect">
              <a:avLst/>
            </a:prstGeom>
            <a:noFill/>
            <a:ln>
              <a:noFill/>
            </a:ln>
          </p:spPr>
        </p:pic>
        <p:sp>
          <p:nvSpPr>
            <p:cNvPr id="4" name="Rectangle 3">
              <a:extLst>
                <a:ext uri="{FF2B5EF4-FFF2-40B4-BE49-F238E27FC236}">
                  <a16:creationId xmlns:a16="http://schemas.microsoft.com/office/drawing/2014/main" id="{F93ECBAF-D37E-DA1F-E2EA-04758818F14B}"/>
                </a:ext>
              </a:extLst>
            </p:cNvPr>
            <p:cNvSpPr/>
            <p:nvPr/>
          </p:nvSpPr>
          <p:spPr>
            <a:xfrm>
              <a:off x="270933" y="2550208"/>
              <a:ext cx="10769600" cy="92423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98F69A74-2242-D7EF-FF70-DD674A1CDD87}"/>
                </a:ext>
              </a:extLst>
            </p:cNvPr>
            <p:cNvSpPr/>
            <p:nvPr/>
          </p:nvSpPr>
          <p:spPr>
            <a:xfrm>
              <a:off x="381000" y="3687417"/>
              <a:ext cx="10769600" cy="297168"/>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3"/>
          <p:cNvSpPr txBox="1">
            <a:spLocks noGrp="1"/>
          </p:cNvSpPr>
          <p:nvPr>
            <p:ph type="title"/>
          </p:nvPr>
        </p:nvSpPr>
        <p:spPr>
          <a:xfrm>
            <a:off x="3747500" y="-274850"/>
            <a:ext cx="7416600" cy="2667000"/>
          </a:xfrm>
          <a:prstGeom prst="rect">
            <a:avLst/>
          </a:prstGeom>
          <a:noFill/>
          <a:ln>
            <a:noFill/>
          </a:ln>
        </p:spPr>
        <p:txBody>
          <a:bodyPr spcFirstLastPara="1" wrap="square" lIns="91425" tIns="45700" rIns="91425" bIns="45700" anchor="b" anchorCtr="0">
            <a:noAutofit/>
          </a:bodyPr>
          <a:lstStyle/>
          <a:p>
            <a:pPr marL="182880" lvl="0" indent="0" algn="ctr" rtl="0">
              <a:lnSpc>
                <a:spcPct val="95000"/>
              </a:lnSpc>
              <a:spcBef>
                <a:spcPts val="0"/>
              </a:spcBef>
              <a:spcAft>
                <a:spcPts val="0"/>
              </a:spcAft>
              <a:buNone/>
            </a:pPr>
            <a:r>
              <a:rPr lang="en-US" sz="6000" b="1">
                <a:latin typeface="Calibri"/>
                <a:ea typeface="Calibri"/>
                <a:cs typeface="Calibri"/>
                <a:sym typeface="Calibri"/>
              </a:rPr>
              <a:t>Oxford Nanopore sequencing</a:t>
            </a:r>
            <a:endParaRPr sz="6000" b="1">
              <a:latin typeface="Calibri"/>
              <a:ea typeface="Calibri"/>
              <a:cs typeface="Calibri"/>
              <a:sym typeface="Calibri"/>
            </a:endParaRPr>
          </a:p>
        </p:txBody>
      </p:sp>
      <p:sp>
        <p:nvSpPr>
          <p:cNvPr id="136" name="Google Shape;136;p3"/>
          <p:cNvSpPr txBox="1">
            <a:spLocks noGrp="1"/>
          </p:cNvSpPr>
          <p:nvPr>
            <p:ph type="body" idx="1"/>
          </p:nvPr>
        </p:nvSpPr>
        <p:spPr>
          <a:xfrm>
            <a:off x="158000" y="2499855"/>
            <a:ext cx="11134840" cy="426607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400"/>
              </a:spcBef>
              <a:spcAft>
                <a:spcPts val="0"/>
              </a:spcAft>
              <a:buNone/>
            </a:pPr>
            <a:r>
              <a:rPr lang="en-US" sz="2600" b="1" dirty="0">
                <a:latin typeface="Calibri"/>
                <a:ea typeface="Calibri"/>
                <a:cs typeface="Calibri"/>
                <a:sym typeface="Calibri"/>
              </a:rPr>
              <a:t>Pros: </a:t>
            </a:r>
            <a:endParaRPr sz="2600" b="1" dirty="0">
              <a:latin typeface="Calibri"/>
              <a:ea typeface="Calibri"/>
              <a:cs typeface="Calibri"/>
              <a:sym typeface="Calibri"/>
            </a:endParaRPr>
          </a:p>
          <a:p>
            <a:pPr marL="182880" lvl="0" indent="-256540" algn="l" rtl="0">
              <a:lnSpc>
                <a:spcPct val="100000"/>
              </a:lnSpc>
              <a:spcBef>
                <a:spcPts val="1400"/>
              </a:spcBef>
              <a:spcAft>
                <a:spcPts val="0"/>
              </a:spcAft>
              <a:buSzPts val="2600"/>
              <a:buFont typeface="Calibri"/>
              <a:buChar char="•"/>
            </a:pPr>
            <a:r>
              <a:rPr lang="en-US" sz="2600" dirty="0">
                <a:latin typeface="Calibri"/>
                <a:ea typeface="Calibri"/>
                <a:cs typeface="Calibri"/>
                <a:sym typeface="Calibri"/>
              </a:rPr>
              <a:t>Allows for full-length 16s rDNA sequencing</a:t>
            </a:r>
            <a:endParaRPr sz="2600" dirty="0">
              <a:latin typeface="Calibri"/>
              <a:ea typeface="Calibri"/>
              <a:cs typeface="Calibri"/>
              <a:sym typeface="Calibri"/>
            </a:endParaRPr>
          </a:p>
          <a:p>
            <a:pPr marL="182880" lvl="0" indent="-256540" algn="l" rtl="0">
              <a:lnSpc>
                <a:spcPct val="100000"/>
              </a:lnSpc>
              <a:spcBef>
                <a:spcPts val="1400"/>
              </a:spcBef>
              <a:spcAft>
                <a:spcPts val="0"/>
              </a:spcAft>
              <a:buSzPts val="2600"/>
              <a:buFont typeface="Calibri"/>
              <a:buChar char="•"/>
            </a:pPr>
            <a:r>
              <a:rPr lang="en-US" sz="2600" dirty="0">
                <a:latin typeface="Calibri"/>
                <a:ea typeface="Calibri"/>
                <a:cs typeface="Calibri"/>
                <a:sym typeface="Calibri"/>
              </a:rPr>
              <a:t>Cheaper than others</a:t>
            </a:r>
            <a:endParaRPr sz="2600" dirty="0">
              <a:latin typeface="Calibri"/>
              <a:ea typeface="Calibri"/>
              <a:cs typeface="Calibri"/>
              <a:sym typeface="Calibri"/>
            </a:endParaRPr>
          </a:p>
          <a:p>
            <a:pPr marL="182880" lvl="0" indent="-256540" algn="l" rtl="0">
              <a:lnSpc>
                <a:spcPct val="100000"/>
              </a:lnSpc>
              <a:spcBef>
                <a:spcPts val="1400"/>
              </a:spcBef>
              <a:spcAft>
                <a:spcPts val="0"/>
              </a:spcAft>
              <a:buSzPts val="2600"/>
              <a:buFont typeface="Calibri"/>
              <a:buChar char="•"/>
            </a:pPr>
            <a:r>
              <a:rPr lang="en-US" sz="2600" dirty="0">
                <a:latin typeface="Calibri"/>
                <a:ea typeface="Calibri"/>
                <a:cs typeface="Calibri"/>
                <a:sym typeface="Calibri"/>
              </a:rPr>
              <a:t>Increased taxonomic specificity (species-level)</a:t>
            </a:r>
            <a:endParaRPr sz="2600" dirty="0">
              <a:latin typeface="Calibri"/>
              <a:ea typeface="Calibri"/>
              <a:cs typeface="Calibri"/>
              <a:sym typeface="Calibri"/>
            </a:endParaRPr>
          </a:p>
          <a:p>
            <a:pPr marL="0" lvl="0" indent="0" algn="l" rtl="0">
              <a:lnSpc>
                <a:spcPct val="100000"/>
              </a:lnSpc>
              <a:spcBef>
                <a:spcPts val="1400"/>
              </a:spcBef>
              <a:spcAft>
                <a:spcPts val="0"/>
              </a:spcAft>
              <a:buNone/>
            </a:pPr>
            <a:r>
              <a:rPr lang="en-US" sz="2600" b="1" dirty="0">
                <a:latin typeface="Calibri"/>
                <a:ea typeface="Calibri"/>
                <a:cs typeface="Calibri"/>
                <a:sym typeface="Calibri"/>
              </a:rPr>
              <a:t>Cons: </a:t>
            </a:r>
            <a:endParaRPr sz="2600" b="1" dirty="0">
              <a:latin typeface="Calibri"/>
              <a:ea typeface="Calibri"/>
              <a:cs typeface="Calibri"/>
              <a:sym typeface="Calibri"/>
            </a:endParaRPr>
          </a:p>
          <a:p>
            <a:pPr marL="182880" lvl="0" indent="-256540" algn="l" rtl="0">
              <a:lnSpc>
                <a:spcPct val="100000"/>
              </a:lnSpc>
              <a:spcBef>
                <a:spcPts val="1400"/>
              </a:spcBef>
              <a:spcAft>
                <a:spcPts val="0"/>
              </a:spcAft>
              <a:buSzPts val="2600"/>
              <a:buFont typeface="Calibri"/>
              <a:buChar char="•"/>
            </a:pPr>
            <a:r>
              <a:rPr lang="en-US" sz="2600" dirty="0">
                <a:latin typeface="Calibri"/>
                <a:ea typeface="Calibri"/>
                <a:cs typeface="Calibri"/>
                <a:sym typeface="Calibri"/>
              </a:rPr>
              <a:t>Rapid technological progress means few up-to-date pipelines for analyzing data</a:t>
            </a:r>
            <a:endParaRPr sz="2600" dirty="0">
              <a:latin typeface="Calibri"/>
              <a:ea typeface="Calibri"/>
              <a:cs typeface="Calibri"/>
              <a:sym typeface="Calibri"/>
            </a:endParaRPr>
          </a:p>
          <a:p>
            <a:pPr marL="182880" lvl="0" indent="-256540" algn="l" rtl="0">
              <a:lnSpc>
                <a:spcPct val="100000"/>
              </a:lnSpc>
              <a:spcBef>
                <a:spcPts val="1400"/>
              </a:spcBef>
              <a:spcAft>
                <a:spcPts val="200"/>
              </a:spcAft>
              <a:buSzPts val="2600"/>
              <a:buFont typeface="Calibri"/>
              <a:buChar char="•"/>
            </a:pPr>
            <a:r>
              <a:rPr lang="en-US" sz="2600" dirty="0">
                <a:latin typeface="Calibri"/>
                <a:ea typeface="Calibri"/>
                <a:cs typeface="Calibri"/>
                <a:sym typeface="Calibri"/>
              </a:rPr>
              <a:t>Current pipelines used for Illumina sequencing can not be used</a:t>
            </a:r>
            <a:endParaRPr sz="2600" dirty="0">
              <a:latin typeface="Calibri"/>
              <a:ea typeface="Calibri"/>
              <a:cs typeface="Calibri"/>
              <a:sym typeface="Calibri"/>
            </a:endParaRPr>
          </a:p>
        </p:txBody>
      </p:sp>
      <p:pic>
        <p:nvPicPr>
          <p:cNvPr id="137" name="Google Shape;137;p3"/>
          <p:cNvPicPr preferRelativeResize="0"/>
          <p:nvPr/>
        </p:nvPicPr>
        <p:blipFill rotWithShape="1">
          <a:blip r:embed="rId3">
            <a:alphaModFix/>
          </a:blip>
          <a:srcRect/>
          <a:stretch/>
        </p:blipFill>
        <p:spPr>
          <a:xfrm>
            <a:off x="0" y="0"/>
            <a:ext cx="4296697" cy="2880575"/>
          </a:xfrm>
          <a:prstGeom prst="rect">
            <a:avLst/>
          </a:prstGeom>
          <a:noFill/>
          <a:ln>
            <a:noFill/>
          </a:ln>
        </p:spPr>
      </p:pic>
      <p:sp>
        <p:nvSpPr>
          <p:cNvPr id="2" name="Slide Number Placeholder 1">
            <a:extLst>
              <a:ext uri="{FF2B5EF4-FFF2-40B4-BE49-F238E27FC236}">
                <a16:creationId xmlns:a16="http://schemas.microsoft.com/office/drawing/2014/main" id="{4AD719FC-F501-CC68-1583-8682AD8651E7}"/>
              </a:ext>
            </a:extLst>
          </p:cNvPr>
          <p:cNvSpPr>
            <a:spLocks noGrp="1"/>
          </p:cNvSpPr>
          <p:nvPr>
            <p:ph type="sldNum" idx="12"/>
          </p:nvPr>
        </p:nvSpPr>
        <p:spPr/>
        <p:txBody>
          <a:bodyPr>
            <a:normAutofit lnSpcReduction="10000"/>
          </a:bodyPr>
          <a:lstStyle/>
          <a:p>
            <a:pPr marL="0" lvl="0" indent="0" algn="ctr" rtl="0">
              <a:spcBef>
                <a:spcPts val="0"/>
              </a:spcBef>
              <a:spcAft>
                <a:spcPts val="0"/>
              </a:spcAft>
              <a:buNone/>
            </a:pPr>
            <a:fld id="{00000000-1234-1234-1234-123412341234}"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21bebf00fd7_2_30"/>
          <p:cNvSpPr txBox="1">
            <a:spLocks noGrp="1"/>
          </p:cNvSpPr>
          <p:nvPr>
            <p:ph type="title"/>
          </p:nvPr>
        </p:nvSpPr>
        <p:spPr>
          <a:xfrm>
            <a:off x="1097400" y="0"/>
            <a:ext cx="85953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5400"/>
              <a:buFont typeface="Century Schoolbook"/>
              <a:buNone/>
            </a:pPr>
            <a:r>
              <a:rPr lang="en-US" sz="6000" b="1" dirty="0">
                <a:latin typeface="Calibri"/>
                <a:ea typeface="Calibri"/>
                <a:cs typeface="Calibri"/>
                <a:sym typeface="Calibri"/>
              </a:rPr>
              <a:t>Main goals</a:t>
            </a:r>
            <a:endParaRPr sz="6000" b="1" dirty="0">
              <a:latin typeface="Calibri"/>
              <a:ea typeface="Calibri"/>
              <a:cs typeface="Calibri"/>
              <a:sym typeface="Calibri"/>
            </a:endParaRPr>
          </a:p>
        </p:txBody>
      </p:sp>
      <p:sp>
        <p:nvSpPr>
          <p:cNvPr id="143" name="Google Shape;143;g21bebf00fd7_2_30"/>
          <p:cNvSpPr txBox="1">
            <a:spLocks noGrp="1"/>
          </p:cNvSpPr>
          <p:nvPr>
            <p:ph type="body" idx="1"/>
          </p:nvPr>
        </p:nvSpPr>
        <p:spPr>
          <a:xfrm>
            <a:off x="469725" y="844544"/>
            <a:ext cx="7976100" cy="4459200"/>
          </a:xfrm>
          <a:prstGeom prst="rect">
            <a:avLst/>
          </a:prstGeom>
          <a:noFill/>
          <a:ln>
            <a:noFill/>
          </a:ln>
        </p:spPr>
        <p:txBody>
          <a:bodyPr spcFirstLastPara="1" wrap="square" lIns="91425" tIns="45700" rIns="91425" bIns="45700" anchor="t" anchorCtr="0">
            <a:noAutofit/>
          </a:bodyPr>
          <a:lstStyle/>
          <a:p>
            <a:pPr marL="182880" lvl="0" indent="-105156" algn="l" rtl="0">
              <a:lnSpc>
                <a:spcPct val="100000"/>
              </a:lnSpc>
              <a:spcBef>
                <a:spcPts val="0"/>
              </a:spcBef>
              <a:spcAft>
                <a:spcPts val="0"/>
              </a:spcAft>
              <a:buSzPts val="1440"/>
              <a:buNone/>
            </a:pPr>
            <a:endParaRPr sz="2800" dirty="0">
              <a:latin typeface="Calibri" panose="020F0502020204030204" pitchFamily="34" charset="0"/>
              <a:ea typeface="Calibri" panose="020F0502020204030204" pitchFamily="34" charset="0"/>
              <a:cs typeface="Calibri" panose="020F0502020204030204" pitchFamily="34" charset="0"/>
            </a:endParaRPr>
          </a:p>
          <a:p>
            <a:pPr marL="457200" lvl="0" indent="-419100" algn="l" rtl="0">
              <a:lnSpc>
                <a:spcPct val="100000"/>
              </a:lnSpc>
              <a:spcBef>
                <a:spcPts val="1600"/>
              </a:spcBef>
              <a:spcAft>
                <a:spcPts val="0"/>
              </a:spcAft>
              <a:buSzPts val="3000"/>
              <a:buFont typeface="Calibri"/>
              <a:buChar char="•"/>
            </a:pPr>
            <a:r>
              <a:rPr lang="en-US" sz="2800" dirty="0">
                <a:latin typeface="Calibri" panose="020F0502020204030204" pitchFamily="34" charset="0"/>
                <a:ea typeface="Calibri" panose="020F0502020204030204" pitchFamily="34" charset="0"/>
                <a:cs typeface="Calibri" panose="020F0502020204030204" pitchFamily="34" charset="0"/>
                <a:sym typeface="Calibri"/>
              </a:rPr>
              <a:t>Implement pipelines for analysis of genomic data from </a:t>
            </a:r>
            <a:r>
              <a:rPr lang="en-US" sz="2800" i="1" dirty="0">
                <a:latin typeface="Calibri" panose="020F0502020204030204" pitchFamily="34" charset="0"/>
                <a:ea typeface="Calibri" panose="020F0502020204030204" pitchFamily="34" charset="0"/>
                <a:cs typeface="Calibri" panose="020F0502020204030204" pitchFamily="34" charset="0"/>
                <a:sym typeface="Calibri"/>
              </a:rPr>
              <a:t>D. melanogaster </a:t>
            </a:r>
            <a:r>
              <a:rPr lang="en-US" sz="2800" dirty="0">
                <a:latin typeface="Calibri" panose="020F0502020204030204" pitchFamily="34" charset="0"/>
                <a:ea typeface="Calibri" panose="020F0502020204030204" pitchFamily="34" charset="0"/>
                <a:cs typeface="Calibri" panose="020F0502020204030204" pitchFamily="34" charset="0"/>
                <a:sym typeface="Calibri"/>
              </a:rPr>
              <a:t>experiments</a:t>
            </a:r>
          </a:p>
          <a:p>
            <a:pPr marL="457200" lvl="0" indent="-419100" algn="l" rtl="0">
              <a:lnSpc>
                <a:spcPct val="100000"/>
              </a:lnSpc>
              <a:spcBef>
                <a:spcPts val="1600"/>
              </a:spcBef>
              <a:spcAft>
                <a:spcPts val="0"/>
              </a:spcAft>
              <a:buSzPts val="3000"/>
              <a:buFont typeface="Calibri"/>
              <a:buChar char="•"/>
            </a:pPr>
            <a:r>
              <a:rPr lang="en-US" sz="2800" dirty="0">
                <a:latin typeface="Calibri" panose="020F0502020204030204" pitchFamily="34" charset="0"/>
                <a:ea typeface="Calibri" panose="020F0502020204030204" pitchFamily="34" charset="0"/>
                <a:cs typeface="Calibri" panose="020F0502020204030204" pitchFamily="34" charset="0"/>
                <a:sym typeface="Calibri"/>
              </a:rPr>
              <a:t>Epi2me</a:t>
            </a:r>
          </a:p>
          <a:p>
            <a:pPr lvl="1" indent="-419100">
              <a:lnSpc>
                <a:spcPct val="100000"/>
              </a:lnSpc>
              <a:spcBef>
                <a:spcPts val="1600"/>
              </a:spcBef>
              <a:buSzPts val="3000"/>
              <a:buFont typeface="Calibri"/>
              <a:buChar char="•"/>
            </a:pPr>
            <a:r>
              <a:rPr lang="en-US" sz="2800" dirty="0">
                <a:latin typeface="Calibri" panose="020F0502020204030204" pitchFamily="34" charset="0"/>
                <a:ea typeface="Calibri" panose="020F0502020204030204" pitchFamily="34" charset="0"/>
                <a:cs typeface="Calibri" panose="020F0502020204030204" pitchFamily="34" charset="0"/>
                <a:sym typeface="Calibri"/>
              </a:rPr>
              <a:t> Nanopore in-house pipeline</a:t>
            </a:r>
          </a:p>
          <a:p>
            <a:pPr lvl="1" indent="-419100">
              <a:lnSpc>
                <a:spcPct val="100000"/>
              </a:lnSpc>
              <a:spcBef>
                <a:spcPts val="1600"/>
              </a:spcBef>
              <a:buSzPts val="3000"/>
              <a:buFont typeface="Calibri"/>
              <a:buChar char="•"/>
            </a:pPr>
            <a:r>
              <a:rPr lang="en-US" sz="2800" dirty="0">
                <a:latin typeface="Calibri" panose="020F0502020204030204" pitchFamily="34" charset="0"/>
                <a:ea typeface="Calibri" panose="020F0502020204030204" pitchFamily="34" charset="0"/>
                <a:cs typeface="Calibri" panose="020F0502020204030204" pitchFamily="34" charset="0"/>
                <a:sym typeface="Calibri"/>
              </a:rPr>
              <a:t>Analyses implemented with R studio</a:t>
            </a:r>
          </a:p>
          <a:p>
            <a:pPr marL="457200" lvl="0" indent="-419100" algn="l" rtl="0">
              <a:lnSpc>
                <a:spcPct val="100000"/>
              </a:lnSpc>
              <a:spcBef>
                <a:spcPts val="1600"/>
              </a:spcBef>
              <a:spcAft>
                <a:spcPts val="0"/>
              </a:spcAft>
              <a:buSzPts val="3000"/>
              <a:buFont typeface="Calibri"/>
              <a:buChar char="•"/>
            </a:pPr>
            <a:r>
              <a:rPr lang="en-US" sz="2800" dirty="0" err="1">
                <a:latin typeface="Calibri" panose="020F0502020204030204" pitchFamily="34" charset="0"/>
                <a:ea typeface="Calibri" panose="020F0502020204030204" pitchFamily="34" charset="0"/>
                <a:cs typeface="Calibri" panose="020F0502020204030204" pitchFamily="34" charset="0"/>
                <a:sym typeface="Calibri"/>
              </a:rPr>
              <a:t>NanoRTax</a:t>
            </a:r>
            <a:endParaRPr lang="en-US" sz="2800" dirty="0">
              <a:latin typeface="Calibri" panose="020F0502020204030204" pitchFamily="34" charset="0"/>
              <a:ea typeface="Calibri" panose="020F0502020204030204" pitchFamily="34" charset="0"/>
              <a:cs typeface="Calibri" panose="020F0502020204030204" pitchFamily="34" charset="0"/>
              <a:sym typeface="Calibri"/>
            </a:endParaRPr>
          </a:p>
          <a:p>
            <a:pPr lvl="1" indent="-419100">
              <a:lnSpc>
                <a:spcPct val="100000"/>
              </a:lnSpc>
              <a:spcBef>
                <a:spcPts val="1600"/>
              </a:spcBef>
              <a:buSzPts val="3000"/>
              <a:buFont typeface="Calibri"/>
              <a:buChar char="•"/>
            </a:pPr>
            <a:r>
              <a:rPr lang="en-US" sz="2800" dirty="0">
                <a:latin typeface="Calibri" panose="020F0502020204030204" pitchFamily="34" charset="0"/>
                <a:ea typeface="Calibri" panose="020F0502020204030204" pitchFamily="34" charset="0"/>
                <a:cs typeface="Calibri" panose="020F0502020204030204" pitchFamily="34" charset="0"/>
                <a:sym typeface="Calibri"/>
              </a:rPr>
              <a:t>Allows for diversity analyses, visualization</a:t>
            </a:r>
          </a:p>
          <a:p>
            <a:pPr lvl="1" indent="-419100">
              <a:lnSpc>
                <a:spcPct val="100000"/>
              </a:lnSpc>
              <a:spcBef>
                <a:spcPts val="1600"/>
              </a:spcBef>
              <a:buSzPts val="3000"/>
              <a:buFont typeface="Calibri"/>
              <a:buChar char="•"/>
            </a:pPr>
            <a:r>
              <a:rPr lang="en-US" sz="2800" dirty="0">
                <a:latin typeface="Calibri" panose="020F0502020204030204" pitchFamily="34" charset="0"/>
                <a:ea typeface="Calibri" panose="020F0502020204030204" pitchFamily="34" charset="0"/>
                <a:cs typeface="Calibri" panose="020F0502020204030204" pitchFamily="34" charset="0"/>
                <a:sym typeface="Calibri"/>
              </a:rPr>
              <a:t>Problems working with </a:t>
            </a:r>
            <a:r>
              <a:rPr lang="en-US" sz="2800" dirty="0" err="1">
                <a:latin typeface="Calibri" panose="020F0502020204030204" pitchFamily="34" charset="0"/>
                <a:ea typeface="Calibri" panose="020F0502020204030204" pitchFamily="34" charset="0"/>
                <a:cs typeface="Calibri" panose="020F0502020204030204" pitchFamily="34" charset="0"/>
                <a:sym typeface="Calibri"/>
              </a:rPr>
              <a:t>Boqueron</a:t>
            </a:r>
            <a:r>
              <a:rPr lang="en-US" sz="2800" dirty="0">
                <a:latin typeface="Calibri" panose="020F0502020204030204" pitchFamily="34" charset="0"/>
                <a:ea typeface="Calibri" panose="020F0502020204030204" pitchFamily="34" charset="0"/>
                <a:cs typeface="Calibri" panose="020F0502020204030204" pitchFamily="34" charset="0"/>
                <a:sym typeface="Calibri"/>
              </a:rPr>
              <a:t> HPCF</a:t>
            </a:r>
          </a:p>
          <a:p>
            <a:pPr indent="-419100">
              <a:lnSpc>
                <a:spcPct val="100000"/>
              </a:lnSpc>
              <a:spcBef>
                <a:spcPts val="1600"/>
              </a:spcBef>
              <a:buSzPts val="3000"/>
              <a:buFont typeface="Calibri"/>
              <a:buChar char="•"/>
            </a:pPr>
            <a:endParaRPr lang="en-US" sz="3000" dirty="0">
              <a:latin typeface="Calibri" panose="020F0502020204030204" pitchFamily="34" charset="0"/>
              <a:ea typeface="Calibri" panose="020F0502020204030204" pitchFamily="34" charset="0"/>
              <a:cs typeface="Calibri" panose="020F0502020204030204" pitchFamily="34" charset="0"/>
              <a:sym typeface="Calibri"/>
            </a:endParaRPr>
          </a:p>
          <a:p>
            <a:pPr marL="182880" lvl="0" indent="-105156" algn="l" rtl="0">
              <a:lnSpc>
                <a:spcPct val="95000"/>
              </a:lnSpc>
              <a:spcBef>
                <a:spcPts val="1700"/>
              </a:spcBef>
              <a:spcAft>
                <a:spcPts val="0"/>
              </a:spcAft>
              <a:buSzPts val="1440"/>
              <a:buNone/>
            </a:pPr>
            <a:endParaRPr sz="2800" dirty="0">
              <a:latin typeface="Calibri" panose="020F0502020204030204" pitchFamily="34" charset="0"/>
              <a:ea typeface="Calibri" panose="020F0502020204030204" pitchFamily="34" charset="0"/>
              <a:cs typeface="Calibri" panose="020F0502020204030204" pitchFamily="34" charset="0"/>
            </a:endParaRPr>
          </a:p>
        </p:txBody>
      </p:sp>
      <p:pic>
        <p:nvPicPr>
          <p:cNvPr id="144" name="Google Shape;144;g21bebf00fd7_2_30"/>
          <p:cNvPicPr preferRelativeResize="0"/>
          <p:nvPr/>
        </p:nvPicPr>
        <p:blipFill rotWithShape="1">
          <a:blip r:embed="rId3">
            <a:alphaModFix/>
          </a:blip>
          <a:srcRect/>
          <a:stretch/>
        </p:blipFill>
        <p:spPr>
          <a:xfrm>
            <a:off x="8362293" y="3451600"/>
            <a:ext cx="2889864" cy="2722800"/>
          </a:xfrm>
          <a:prstGeom prst="rect">
            <a:avLst/>
          </a:prstGeom>
          <a:noFill/>
          <a:ln>
            <a:noFill/>
          </a:ln>
        </p:spPr>
      </p:pic>
      <p:sp>
        <p:nvSpPr>
          <p:cNvPr id="145" name="Google Shape;145;g21bebf00fd7_2_30"/>
          <p:cNvSpPr txBox="1"/>
          <p:nvPr/>
        </p:nvSpPr>
        <p:spPr>
          <a:xfrm>
            <a:off x="0" y="6206112"/>
            <a:ext cx="9558300" cy="52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500" dirty="0" err="1">
                <a:solidFill>
                  <a:schemeClr val="dk1"/>
                </a:solidFill>
                <a:highlight>
                  <a:schemeClr val="lt1"/>
                </a:highlight>
                <a:latin typeface="Calibri" panose="020F0502020204030204" pitchFamily="34" charset="0"/>
                <a:ea typeface="Calibri" panose="020F0502020204030204" pitchFamily="34" charset="0"/>
                <a:cs typeface="Calibri" panose="020F0502020204030204" pitchFamily="34" charset="0"/>
                <a:sym typeface="Century Schoolbook"/>
              </a:rPr>
              <a:t>NanoRTax</a:t>
            </a:r>
            <a:r>
              <a:rPr lang="en-US" sz="1500" dirty="0">
                <a:solidFill>
                  <a:schemeClr val="dk1"/>
                </a:solidFill>
                <a:highlight>
                  <a:schemeClr val="lt1"/>
                </a:highlight>
                <a:latin typeface="Calibri" panose="020F0502020204030204" pitchFamily="34" charset="0"/>
                <a:ea typeface="Calibri" panose="020F0502020204030204" pitchFamily="34" charset="0"/>
                <a:cs typeface="Calibri" panose="020F0502020204030204" pitchFamily="34" charset="0"/>
                <a:sym typeface="Century Schoolbook"/>
              </a:rPr>
              <a:t> (Rodríguez-Pérez et al., 2022), Vegan R package (</a:t>
            </a:r>
            <a:r>
              <a:rPr lang="en-US" sz="1500" dirty="0" err="1">
                <a:solidFill>
                  <a:schemeClr val="dk1"/>
                </a:solidFill>
                <a:highlight>
                  <a:schemeClr val="lt1"/>
                </a:highlight>
                <a:latin typeface="Calibri" panose="020F0502020204030204" pitchFamily="34" charset="0"/>
                <a:ea typeface="Calibri" panose="020F0502020204030204" pitchFamily="34" charset="0"/>
                <a:cs typeface="Calibri" panose="020F0502020204030204" pitchFamily="34" charset="0"/>
                <a:sym typeface="Century Schoolbook"/>
              </a:rPr>
              <a:t>Jari</a:t>
            </a:r>
            <a:r>
              <a:rPr lang="en-US" sz="1500" dirty="0">
                <a:solidFill>
                  <a:schemeClr val="dk1"/>
                </a:solidFill>
                <a:highlight>
                  <a:schemeClr val="lt1"/>
                </a:highlight>
                <a:latin typeface="Calibri" panose="020F0502020204030204" pitchFamily="34" charset="0"/>
                <a:ea typeface="Calibri" panose="020F0502020204030204" pitchFamily="34" charset="0"/>
                <a:cs typeface="Calibri" panose="020F0502020204030204" pitchFamily="34" charset="0"/>
                <a:sym typeface="Century Schoolbook"/>
              </a:rPr>
              <a:t> Oksanen et al. 2020)</a:t>
            </a:r>
            <a:r>
              <a:rPr lang="en-US" sz="1100" dirty="0">
                <a:highlight>
                  <a:schemeClr val="lt1"/>
                </a:highlight>
                <a:latin typeface="Calibri" panose="020F0502020204030204" pitchFamily="34" charset="0"/>
                <a:ea typeface="Calibri" panose="020F0502020204030204" pitchFamily="34" charset="0"/>
                <a:cs typeface="Calibri" panose="020F0502020204030204" pitchFamily="34" charset="0"/>
              </a:rPr>
              <a:t>, </a:t>
            </a:r>
            <a:r>
              <a:rPr lang="en-US" sz="1500" dirty="0" err="1">
                <a:solidFill>
                  <a:schemeClr val="dk1"/>
                </a:solidFill>
                <a:highlight>
                  <a:schemeClr val="lt1"/>
                </a:highlight>
                <a:latin typeface="Calibri" panose="020F0502020204030204" pitchFamily="34" charset="0"/>
                <a:ea typeface="Calibri" panose="020F0502020204030204" pitchFamily="34" charset="0"/>
                <a:cs typeface="Calibri" panose="020F0502020204030204" pitchFamily="34" charset="0"/>
                <a:sym typeface="Century Schoolbook"/>
              </a:rPr>
              <a:t>Tidyverse</a:t>
            </a:r>
            <a:r>
              <a:rPr lang="en-US" sz="1500" dirty="0">
                <a:solidFill>
                  <a:schemeClr val="dk1"/>
                </a:solidFill>
                <a:highlight>
                  <a:schemeClr val="lt1"/>
                </a:highlight>
                <a:latin typeface="Calibri" panose="020F0502020204030204" pitchFamily="34" charset="0"/>
                <a:ea typeface="Calibri" panose="020F0502020204030204" pitchFamily="34" charset="0"/>
                <a:cs typeface="Calibri" panose="020F0502020204030204" pitchFamily="34" charset="0"/>
                <a:sym typeface="Century Schoolbook"/>
              </a:rPr>
              <a:t> R package Hadley Wickham et al. 2021, </a:t>
            </a:r>
            <a:r>
              <a:rPr lang="en-US" sz="1500" dirty="0" err="1">
                <a:solidFill>
                  <a:schemeClr val="dk1"/>
                </a:solidFill>
                <a:highlight>
                  <a:schemeClr val="lt1"/>
                </a:highlight>
                <a:latin typeface="Calibri" panose="020F0502020204030204" pitchFamily="34" charset="0"/>
                <a:ea typeface="Calibri" panose="020F0502020204030204" pitchFamily="34" charset="0"/>
                <a:cs typeface="Calibri" panose="020F0502020204030204" pitchFamily="34" charset="0"/>
                <a:sym typeface="Century Schoolbook"/>
              </a:rPr>
              <a:t>taxize</a:t>
            </a:r>
            <a:r>
              <a:rPr lang="en-US" sz="1500" dirty="0">
                <a:solidFill>
                  <a:schemeClr val="dk1"/>
                </a:solidFill>
                <a:highlight>
                  <a:schemeClr val="lt1"/>
                </a:highlight>
                <a:latin typeface="Calibri" panose="020F0502020204030204" pitchFamily="34" charset="0"/>
                <a:ea typeface="Calibri" panose="020F0502020204030204" pitchFamily="34" charset="0"/>
                <a:cs typeface="Calibri" panose="020F0502020204030204" pitchFamily="34" charset="0"/>
                <a:sym typeface="Century Schoolbook"/>
              </a:rPr>
              <a:t> Scott Chamberlain and Eduard </a:t>
            </a:r>
            <a:r>
              <a:rPr lang="en-US" sz="1500" dirty="0" err="1">
                <a:solidFill>
                  <a:schemeClr val="dk1"/>
                </a:solidFill>
                <a:highlight>
                  <a:schemeClr val="lt1"/>
                </a:highlight>
                <a:latin typeface="Calibri" panose="020F0502020204030204" pitchFamily="34" charset="0"/>
                <a:ea typeface="Calibri" panose="020F0502020204030204" pitchFamily="34" charset="0"/>
                <a:cs typeface="Calibri" panose="020F0502020204030204" pitchFamily="34" charset="0"/>
                <a:sym typeface="Century Schoolbook"/>
              </a:rPr>
              <a:t>Szöcs</a:t>
            </a:r>
            <a:r>
              <a:rPr lang="en-US" sz="1500" dirty="0">
                <a:solidFill>
                  <a:schemeClr val="dk1"/>
                </a:solidFill>
                <a:highlight>
                  <a:schemeClr val="lt1"/>
                </a:highlight>
                <a:latin typeface="Calibri" panose="020F0502020204030204" pitchFamily="34" charset="0"/>
                <a:ea typeface="Calibri" panose="020F0502020204030204" pitchFamily="34" charset="0"/>
                <a:cs typeface="Calibri" panose="020F0502020204030204" pitchFamily="34" charset="0"/>
                <a:sym typeface="Century Schoolbook"/>
              </a:rPr>
              <a:t>. 2021.</a:t>
            </a:r>
            <a:endParaRPr sz="1500" dirty="0">
              <a:solidFill>
                <a:schemeClr val="dk1"/>
              </a:solidFill>
              <a:highlight>
                <a:schemeClr val="lt1"/>
              </a:highlight>
              <a:latin typeface="Calibri" panose="020F0502020204030204" pitchFamily="34" charset="0"/>
              <a:ea typeface="Calibri" panose="020F0502020204030204" pitchFamily="34" charset="0"/>
              <a:cs typeface="Calibri" panose="020F0502020204030204" pitchFamily="34" charset="0"/>
              <a:sym typeface="Century Schoolbook"/>
            </a:endParaRPr>
          </a:p>
        </p:txBody>
      </p:sp>
      <p:pic>
        <p:nvPicPr>
          <p:cNvPr id="146" name="Google Shape;146;g21bebf00fd7_2_30" descr="https://media-exp1.licdn.com/dms/image/C4D0BAQHSC2Sudzj6SA/company-logo_200_200/0/1634135045957?e=2147483647&amp;v=beta&amp;t=xK75InrUd6BYS5o6DM50NZIRTOh6ntQ2e0ZDsLPl24w"/>
          <p:cNvPicPr preferRelativeResize="0"/>
          <p:nvPr/>
        </p:nvPicPr>
        <p:blipFill>
          <a:blip r:embed="rId4">
            <a:alphaModFix/>
          </a:blip>
          <a:stretch>
            <a:fillRect/>
          </a:stretch>
        </p:blipFill>
        <p:spPr>
          <a:xfrm>
            <a:off x="8445825" y="455044"/>
            <a:ext cx="2722800" cy="2722800"/>
          </a:xfrm>
          <a:prstGeom prst="rect">
            <a:avLst/>
          </a:prstGeom>
          <a:noFill/>
          <a:ln>
            <a:noFill/>
          </a:ln>
        </p:spPr>
      </p:pic>
      <p:sp>
        <p:nvSpPr>
          <p:cNvPr id="2" name="Slide Number Placeholder 1">
            <a:extLst>
              <a:ext uri="{FF2B5EF4-FFF2-40B4-BE49-F238E27FC236}">
                <a16:creationId xmlns:a16="http://schemas.microsoft.com/office/drawing/2014/main" id="{EF78B2D1-B634-316B-14A1-A87591840ED1}"/>
              </a:ext>
            </a:extLst>
          </p:cNvPr>
          <p:cNvSpPr>
            <a:spLocks noGrp="1"/>
          </p:cNvSpPr>
          <p:nvPr>
            <p:ph type="sldNum" idx="12"/>
          </p:nvPr>
        </p:nvSpPr>
        <p:spPr/>
        <p:txBody>
          <a:bodyPr>
            <a:normAutofit lnSpcReduction="10000"/>
          </a:bodyPr>
          <a:lstStyle/>
          <a:p>
            <a:pPr marL="0" lvl="0" indent="0" algn="ctr" rtl="0">
              <a:spcBef>
                <a:spcPts val="0"/>
              </a:spcBef>
              <a:spcAft>
                <a:spcPts val="0"/>
              </a:spcAft>
              <a:buNone/>
            </a:pPr>
            <a:fld id="{00000000-1234-1234-1234-123412341234}" type="slidenum">
              <a:rPr lang="en-US" smtClean="0"/>
              <a:t>5</a:t>
            </a:fld>
            <a:endParaRPr lang="en-US"/>
          </a:p>
        </p:txBody>
      </p:sp>
      <p:sp>
        <p:nvSpPr>
          <p:cNvPr id="3" name="TextBox 2">
            <a:extLst>
              <a:ext uri="{FF2B5EF4-FFF2-40B4-BE49-F238E27FC236}">
                <a16:creationId xmlns:a16="http://schemas.microsoft.com/office/drawing/2014/main" id="{CE8A5B18-5C6C-3D18-AB28-F78D0DC8F1C0}"/>
              </a:ext>
            </a:extLst>
          </p:cNvPr>
          <p:cNvSpPr txBox="1"/>
          <p:nvPr/>
        </p:nvSpPr>
        <p:spPr>
          <a:xfrm>
            <a:off x="12523716" y="844544"/>
            <a:ext cx="4517409" cy="1569660"/>
          </a:xfrm>
          <a:prstGeom prst="rect">
            <a:avLst/>
          </a:prstGeom>
          <a:noFill/>
        </p:spPr>
        <p:txBody>
          <a:bodyPr wrap="square" rtlCol="0">
            <a:spAutoFit/>
          </a:bodyPr>
          <a:lstStyle/>
          <a:p>
            <a:r>
              <a:rPr lang="en-US" sz="3200" dirty="0">
                <a:highlight>
                  <a:srgbClr val="FFFF00"/>
                </a:highlight>
              </a:rPr>
              <a:t>Add animation separating problems/explanation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5"/>
          <p:cNvSpPr txBox="1"/>
          <p:nvPr/>
        </p:nvSpPr>
        <p:spPr>
          <a:xfrm>
            <a:off x="216925" y="207300"/>
            <a:ext cx="10840800" cy="68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200" b="1">
                <a:solidFill>
                  <a:schemeClr val="dk1"/>
                </a:solidFill>
                <a:latin typeface="Calibri"/>
                <a:ea typeface="Calibri"/>
                <a:cs typeface="Calibri"/>
                <a:sym typeface="Calibri"/>
              </a:rPr>
              <a:t>Gut bacteria genus composition by EtOH exposure and Age Group</a:t>
            </a:r>
            <a:endParaRPr sz="3200" b="1">
              <a:solidFill>
                <a:schemeClr val="dk1"/>
              </a:solidFill>
              <a:latin typeface="Calibri"/>
              <a:ea typeface="Calibri"/>
              <a:cs typeface="Calibri"/>
              <a:sym typeface="Calibri"/>
            </a:endParaRPr>
          </a:p>
        </p:txBody>
      </p:sp>
      <p:pic>
        <p:nvPicPr>
          <p:cNvPr id="152" name="Google Shape;152;p5"/>
          <p:cNvPicPr preferRelativeResize="0"/>
          <p:nvPr/>
        </p:nvPicPr>
        <p:blipFill>
          <a:blip r:embed="rId3">
            <a:alphaModFix/>
          </a:blip>
          <a:stretch>
            <a:fillRect/>
          </a:stretch>
        </p:blipFill>
        <p:spPr>
          <a:xfrm>
            <a:off x="60100" y="888600"/>
            <a:ext cx="10172377" cy="5591624"/>
          </a:xfrm>
          <a:prstGeom prst="rect">
            <a:avLst/>
          </a:prstGeom>
          <a:noFill/>
          <a:ln>
            <a:noFill/>
          </a:ln>
        </p:spPr>
      </p:pic>
      <p:sp>
        <p:nvSpPr>
          <p:cNvPr id="153" name="Google Shape;153;p5"/>
          <p:cNvSpPr/>
          <p:nvPr/>
        </p:nvSpPr>
        <p:spPr>
          <a:xfrm>
            <a:off x="677200" y="725100"/>
            <a:ext cx="5179500" cy="261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entury Schoolbook"/>
              <a:ea typeface="Century Schoolbook"/>
              <a:cs typeface="Century Schoolbook"/>
              <a:sym typeface="Century Schoolbook"/>
            </a:endParaRPr>
          </a:p>
        </p:txBody>
      </p:sp>
      <p:sp>
        <p:nvSpPr>
          <p:cNvPr id="154" name="Google Shape;154;p5"/>
          <p:cNvSpPr txBox="1"/>
          <p:nvPr/>
        </p:nvSpPr>
        <p:spPr>
          <a:xfrm>
            <a:off x="3608275" y="6388850"/>
            <a:ext cx="2046900" cy="38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a:solidFill>
                  <a:schemeClr val="dk1"/>
                </a:solidFill>
                <a:latin typeface="Calibri"/>
                <a:ea typeface="Calibri"/>
                <a:cs typeface="Calibri"/>
                <a:sym typeface="Calibri"/>
              </a:rPr>
              <a:t>Young</a:t>
            </a:r>
            <a:endParaRPr sz="2400" b="1">
              <a:solidFill>
                <a:schemeClr val="dk1"/>
              </a:solidFill>
              <a:latin typeface="Calibri"/>
              <a:ea typeface="Calibri"/>
              <a:cs typeface="Calibri"/>
              <a:sym typeface="Calibri"/>
            </a:endParaRPr>
          </a:p>
        </p:txBody>
      </p:sp>
      <p:cxnSp>
        <p:nvCxnSpPr>
          <p:cNvPr id="155" name="Google Shape;155;p5"/>
          <p:cNvCxnSpPr/>
          <p:nvPr/>
        </p:nvCxnSpPr>
        <p:spPr>
          <a:xfrm>
            <a:off x="1157012" y="6517975"/>
            <a:ext cx="1794900" cy="3000"/>
          </a:xfrm>
          <a:prstGeom prst="straightConnector1">
            <a:avLst/>
          </a:prstGeom>
          <a:noFill/>
          <a:ln w="38100" cap="flat" cmpd="sng">
            <a:solidFill>
              <a:schemeClr val="dk2"/>
            </a:solidFill>
            <a:prstDash val="solid"/>
            <a:round/>
            <a:headEnd type="none" w="med" len="med"/>
            <a:tailEnd type="none" w="med" len="med"/>
          </a:ln>
        </p:spPr>
      </p:cxnSp>
      <p:cxnSp>
        <p:nvCxnSpPr>
          <p:cNvPr id="156" name="Google Shape;156;p5"/>
          <p:cNvCxnSpPr/>
          <p:nvPr/>
        </p:nvCxnSpPr>
        <p:spPr>
          <a:xfrm>
            <a:off x="3734275" y="6517975"/>
            <a:ext cx="1794900" cy="3000"/>
          </a:xfrm>
          <a:prstGeom prst="straightConnector1">
            <a:avLst/>
          </a:prstGeom>
          <a:noFill/>
          <a:ln w="38100" cap="flat" cmpd="sng">
            <a:solidFill>
              <a:schemeClr val="dk2"/>
            </a:solidFill>
            <a:prstDash val="solid"/>
            <a:round/>
            <a:headEnd type="none" w="med" len="med"/>
            <a:tailEnd type="none" w="med" len="med"/>
          </a:ln>
        </p:spPr>
      </p:cxnSp>
      <p:sp>
        <p:nvSpPr>
          <p:cNvPr id="157" name="Google Shape;157;p5"/>
          <p:cNvSpPr txBox="1"/>
          <p:nvPr/>
        </p:nvSpPr>
        <p:spPr>
          <a:xfrm>
            <a:off x="1030998" y="6388850"/>
            <a:ext cx="2046900" cy="38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a:solidFill>
                  <a:schemeClr val="dk1"/>
                </a:solidFill>
                <a:latin typeface="Calibri"/>
                <a:ea typeface="Calibri"/>
                <a:cs typeface="Calibri"/>
                <a:sym typeface="Calibri"/>
              </a:rPr>
              <a:t>Old</a:t>
            </a:r>
            <a:endParaRPr sz="2400" b="1">
              <a:solidFill>
                <a:schemeClr val="dk1"/>
              </a:solidFill>
              <a:latin typeface="Calibri"/>
              <a:ea typeface="Calibri"/>
              <a:cs typeface="Calibri"/>
              <a:sym typeface="Calibri"/>
            </a:endParaRPr>
          </a:p>
        </p:txBody>
      </p:sp>
      <p:pic>
        <p:nvPicPr>
          <p:cNvPr id="158" name="Google Shape;158;p5"/>
          <p:cNvPicPr preferRelativeResize="0"/>
          <p:nvPr/>
        </p:nvPicPr>
        <p:blipFill rotWithShape="1">
          <a:blip r:embed="rId3">
            <a:alphaModFix/>
          </a:blip>
          <a:srcRect l="57704" t="21257" b="21009"/>
          <a:stretch/>
        </p:blipFill>
        <p:spPr>
          <a:xfrm>
            <a:off x="5856700" y="979963"/>
            <a:ext cx="5395500" cy="5408900"/>
          </a:xfrm>
          <a:prstGeom prst="rect">
            <a:avLst/>
          </a:prstGeom>
          <a:noFill/>
          <a:ln>
            <a:noFill/>
          </a:ln>
        </p:spPr>
      </p:pic>
      <p:sp>
        <p:nvSpPr>
          <p:cNvPr id="159" name="Google Shape;159;p5"/>
          <p:cNvSpPr/>
          <p:nvPr/>
        </p:nvSpPr>
        <p:spPr>
          <a:xfrm>
            <a:off x="677200" y="880925"/>
            <a:ext cx="3400200" cy="261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entury Schoolbook"/>
              <a:ea typeface="Century Schoolbook"/>
              <a:cs typeface="Century Schoolbook"/>
              <a:sym typeface="Century Schoolbook"/>
            </a:endParaRPr>
          </a:p>
        </p:txBody>
      </p:sp>
      <p:sp>
        <p:nvSpPr>
          <p:cNvPr id="2" name="Slide Number Placeholder 1">
            <a:extLst>
              <a:ext uri="{FF2B5EF4-FFF2-40B4-BE49-F238E27FC236}">
                <a16:creationId xmlns:a16="http://schemas.microsoft.com/office/drawing/2014/main" id="{547B111B-CDD2-6784-9C46-E298C5F770F8}"/>
              </a:ext>
            </a:extLst>
          </p:cNvPr>
          <p:cNvSpPr>
            <a:spLocks noGrp="1"/>
          </p:cNvSpPr>
          <p:nvPr>
            <p:ph type="sldNum" idx="12"/>
          </p:nvPr>
        </p:nvSpPr>
        <p:spPr/>
        <p:txBody>
          <a:bodyPr>
            <a:normAutofit lnSpcReduction="10000"/>
          </a:bodyPr>
          <a:lstStyle/>
          <a:p>
            <a:pPr marL="0" lvl="0" indent="0" algn="ctr" rtl="0">
              <a:spcBef>
                <a:spcPts val="0"/>
              </a:spcBef>
              <a:spcAft>
                <a:spcPts val="0"/>
              </a:spcAft>
              <a:buNone/>
            </a:pPr>
            <a:fld id="{00000000-1234-1234-1234-123412341234}" type="slidenum">
              <a:rPr lang="en-US" smtClean="0"/>
              <a:t>6</a:t>
            </a:fld>
            <a:endParaRPr lang="en-US"/>
          </a:p>
        </p:txBody>
      </p:sp>
      <p:sp>
        <p:nvSpPr>
          <p:cNvPr id="3" name="TextBox 2">
            <a:extLst>
              <a:ext uri="{FF2B5EF4-FFF2-40B4-BE49-F238E27FC236}">
                <a16:creationId xmlns:a16="http://schemas.microsoft.com/office/drawing/2014/main" id="{4E2EE5E7-EA86-4B24-0BC6-3BF1BC4F85E6}"/>
              </a:ext>
            </a:extLst>
          </p:cNvPr>
          <p:cNvSpPr txBox="1"/>
          <p:nvPr/>
        </p:nvSpPr>
        <p:spPr>
          <a:xfrm>
            <a:off x="12259716" y="1199661"/>
            <a:ext cx="4517409" cy="584775"/>
          </a:xfrm>
          <a:prstGeom prst="rect">
            <a:avLst/>
          </a:prstGeom>
          <a:noFill/>
        </p:spPr>
        <p:txBody>
          <a:bodyPr wrap="square" rtlCol="0">
            <a:spAutoFit/>
          </a:bodyPr>
          <a:lstStyle/>
          <a:p>
            <a:r>
              <a:rPr lang="en-US" sz="3200" dirty="0">
                <a:highlight>
                  <a:srgbClr val="FFFF00"/>
                </a:highlight>
              </a:rPr>
              <a:t>Use just one of these?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21bebf00fd7_2_46"/>
          <p:cNvSpPr txBox="1"/>
          <p:nvPr/>
        </p:nvSpPr>
        <p:spPr>
          <a:xfrm>
            <a:off x="97265" y="116250"/>
            <a:ext cx="10840800" cy="68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200" b="1" dirty="0">
                <a:solidFill>
                  <a:schemeClr val="dk1"/>
                </a:solidFill>
                <a:latin typeface="Calibri"/>
                <a:ea typeface="Calibri"/>
                <a:cs typeface="Calibri"/>
                <a:sym typeface="Calibri"/>
              </a:rPr>
              <a:t>Gut Bacteria Species Composition by EtOH Exposure and Age Group</a:t>
            </a:r>
            <a:endParaRPr sz="3200" b="1" dirty="0">
              <a:solidFill>
                <a:schemeClr val="dk1"/>
              </a:solidFill>
              <a:latin typeface="Calibri"/>
              <a:ea typeface="Calibri"/>
              <a:cs typeface="Calibri"/>
              <a:sym typeface="Calibri"/>
            </a:endParaRPr>
          </a:p>
        </p:txBody>
      </p:sp>
      <p:grpSp>
        <p:nvGrpSpPr>
          <p:cNvPr id="165" name="Google Shape;165;g21bebf00fd7_2_46"/>
          <p:cNvGrpSpPr/>
          <p:nvPr/>
        </p:nvGrpSpPr>
        <p:grpSpPr>
          <a:xfrm>
            <a:off x="0" y="725098"/>
            <a:ext cx="11236801" cy="5751251"/>
            <a:chOff x="0" y="725098"/>
            <a:chExt cx="11236801" cy="5751251"/>
          </a:xfrm>
        </p:grpSpPr>
        <p:pic>
          <p:nvPicPr>
            <p:cNvPr id="166" name="Google Shape;166;g21bebf00fd7_2_46"/>
            <p:cNvPicPr preferRelativeResize="0"/>
            <p:nvPr/>
          </p:nvPicPr>
          <p:blipFill>
            <a:blip r:embed="rId3">
              <a:alphaModFix/>
            </a:blip>
            <a:stretch>
              <a:fillRect/>
            </a:stretch>
          </p:blipFill>
          <p:spPr>
            <a:xfrm>
              <a:off x="0" y="725098"/>
              <a:ext cx="11236801" cy="5751251"/>
            </a:xfrm>
            <a:prstGeom prst="rect">
              <a:avLst/>
            </a:prstGeom>
            <a:noFill/>
            <a:ln>
              <a:noFill/>
            </a:ln>
          </p:spPr>
        </p:pic>
        <p:sp>
          <p:nvSpPr>
            <p:cNvPr id="167" name="Google Shape;167;g21bebf00fd7_2_46"/>
            <p:cNvSpPr/>
            <p:nvPr/>
          </p:nvSpPr>
          <p:spPr>
            <a:xfrm>
              <a:off x="677200" y="725100"/>
              <a:ext cx="5179500" cy="261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entury Schoolbook"/>
                <a:ea typeface="Century Schoolbook"/>
                <a:cs typeface="Century Schoolbook"/>
                <a:sym typeface="Century Schoolbook"/>
              </a:endParaRPr>
            </a:p>
          </p:txBody>
        </p:sp>
      </p:grpSp>
      <p:pic>
        <p:nvPicPr>
          <p:cNvPr id="168" name="Google Shape;168;g21bebf00fd7_2_46"/>
          <p:cNvPicPr preferRelativeResize="0"/>
          <p:nvPr/>
        </p:nvPicPr>
        <p:blipFill rotWithShape="1">
          <a:blip r:embed="rId3">
            <a:alphaModFix/>
          </a:blip>
          <a:srcRect l="46549" t="19916" b="19711"/>
          <a:stretch/>
        </p:blipFill>
        <p:spPr>
          <a:xfrm>
            <a:off x="5253975" y="1053100"/>
            <a:ext cx="5982823" cy="5423249"/>
          </a:xfrm>
          <a:prstGeom prst="rect">
            <a:avLst/>
          </a:prstGeom>
          <a:noFill/>
          <a:ln>
            <a:noFill/>
          </a:ln>
        </p:spPr>
      </p:pic>
      <p:sp>
        <p:nvSpPr>
          <p:cNvPr id="169" name="Google Shape;169;g21bebf00fd7_2_46"/>
          <p:cNvSpPr txBox="1"/>
          <p:nvPr/>
        </p:nvSpPr>
        <p:spPr>
          <a:xfrm>
            <a:off x="3326000" y="6400150"/>
            <a:ext cx="1750500" cy="38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a:solidFill>
                  <a:schemeClr val="dk1"/>
                </a:solidFill>
                <a:latin typeface="Calibri"/>
                <a:ea typeface="Calibri"/>
                <a:cs typeface="Calibri"/>
                <a:sym typeface="Calibri"/>
              </a:rPr>
              <a:t>Young</a:t>
            </a:r>
            <a:endParaRPr sz="2400" b="1">
              <a:solidFill>
                <a:schemeClr val="dk1"/>
              </a:solidFill>
              <a:latin typeface="Calibri"/>
              <a:ea typeface="Calibri"/>
              <a:cs typeface="Calibri"/>
              <a:sym typeface="Calibri"/>
            </a:endParaRPr>
          </a:p>
        </p:txBody>
      </p:sp>
      <p:cxnSp>
        <p:nvCxnSpPr>
          <p:cNvPr id="170" name="Google Shape;170;g21bebf00fd7_2_46"/>
          <p:cNvCxnSpPr/>
          <p:nvPr/>
        </p:nvCxnSpPr>
        <p:spPr>
          <a:xfrm>
            <a:off x="1121950" y="6476350"/>
            <a:ext cx="1535100" cy="3000"/>
          </a:xfrm>
          <a:prstGeom prst="straightConnector1">
            <a:avLst/>
          </a:prstGeom>
          <a:noFill/>
          <a:ln w="38100" cap="flat" cmpd="sng">
            <a:solidFill>
              <a:schemeClr val="dk2"/>
            </a:solidFill>
            <a:prstDash val="solid"/>
            <a:round/>
            <a:headEnd type="none" w="med" len="med"/>
            <a:tailEnd type="none" w="med" len="med"/>
          </a:ln>
        </p:spPr>
      </p:cxnSp>
      <p:cxnSp>
        <p:nvCxnSpPr>
          <p:cNvPr id="171" name="Google Shape;171;g21bebf00fd7_2_46"/>
          <p:cNvCxnSpPr/>
          <p:nvPr/>
        </p:nvCxnSpPr>
        <p:spPr>
          <a:xfrm>
            <a:off x="3326000" y="6476350"/>
            <a:ext cx="1535100" cy="3000"/>
          </a:xfrm>
          <a:prstGeom prst="straightConnector1">
            <a:avLst/>
          </a:prstGeom>
          <a:noFill/>
          <a:ln w="38100" cap="flat" cmpd="sng">
            <a:solidFill>
              <a:schemeClr val="dk2"/>
            </a:solidFill>
            <a:prstDash val="solid"/>
            <a:round/>
            <a:headEnd type="none" w="med" len="med"/>
            <a:tailEnd type="none" w="med" len="med"/>
          </a:ln>
        </p:spPr>
      </p:cxnSp>
      <p:sp>
        <p:nvSpPr>
          <p:cNvPr id="172" name="Google Shape;172;g21bebf00fd7_2_46"/>
          <p:cNvSpPr txBox="1"/>
          <p:nvPr/>
        </p:nvSpPr>
        <p:spPr>
          <a:xfrm>
            <a:off x="1121938" y="6400150"/>
            <a:ext cx="1750500" cy="38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a:solidFill>
                  <a:schemeClr val="dk1"/>
                </a:solidFill>
                <a:latin typeface="Calibri"/>
                <a:ea typeface="Calibri"/>
                <a:cs typeface="Calibri"/>
                <a:sym typeface="Calibri"/>
              </a:rPr>
              <a:t>Old</a:t>
            </a:r>
            <a:endParaRPr sz="2400" b="1">
              <a:solidFill>
                <a:schemeClr val="dk1"/>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0E30815E-FAA4-A757-E733-A9C01766F420}"/>
              </a:ext>
            </a:extLst>
          </p:cNvPr>
          <p:cNvSpPr>
            <a:spLocks noGrp="1"/>
          </p:cNvSpPr>
          <p:nvPr>
            <p:ph type="sldNum" idx="12"/>
          </p:nvPr>
        </p:nvSpPr>
        <p:spPr/>
        <p:txBody>
          <a:bodyPr>
            <a:normAutofit lnSpcReduction="10000"/>
          </a:bodyPr>
          <a:lstStyle/>
          <a:p>
            <a:pPr marL="0" lvl="0" indent="0" algn="ctr" rtl="0">
              <a:spcBef>
                <a:spcPts val="0"/>
              </a:spcBef>
              <a:spcAft>
                <a:spcPts val="0"/>
              </a:spcAft>
              <a:buNone/>
            </a:pPr>
            <a:fld id="{00000000-1234-1234-1234-123412341234}"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6"/>
          <p:cNvSpPr txBox="1"/>
          <p:nvPr/>
        </p:nvSpPr>
        <p:spPr>
          <a:xfrm>
            <a:off x="449225" y="0"/>
            <a:ext cx="6517500" cy="79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000" b="1" dirty="0">
                <a:solidFill>
                  <a:schemeClr val="dk1"/>
                </a:solidFill>
                <a:highlight>
                  <a:schemeClr val="lt1"/>
                </a:highlight>
                <a:latin typeface="Calibri"/>
                <a:ea typeface="Calibri"/>
                <a:cs typeface="Calibri"/>
                <a:sym typeface="Calibri"/>
              </a:rPr>
              <a:t>Alpha Diversity Analyses</a:t>
            </a:r>
            <a:endParaRPr sz="4000" b="1" dirty="0">
              <a:solidFill>
                <a:schemeClr val="dk1"/>
              </a:solidFill>
              <a:highlight>
                <a:schemeClr val="lt1"/>
              </a:highlight>
              <a:latin typeface="Calibri"/>
              <a:ea typeface="Calibri"/>
              <a:cs typeface="Calibri"/>
              <a:sym typeface="Calibri"/>
            </a:endParaRPr>
          </a:p>
        </p:txBody>
      </p:sp>
      <p:pic>
        <p:nvPicPr>
          <p:cNvPr id="178" name="Google Shape;178;p6"/>
          <p:cNvPicPr preferRelativeResize="0"/>
          <p:nvPr/>
        </p:nvPicPr>
        <p:blipFill>
          <a:blip r:embed="rId3">
            <a:alphaModFix/>
          </a:blip>
          <a:stretch>
            <a:fillRect/>
          </a:stretch>
        </p:blipFill>
        <p:spPr>
          <a:xfrm>
            <a:off x="5654100" y="887375"/>
            <a:ext cx="5654099" cy="5072376"/>
          </a:xfrm>
          <a:prstGeom prst="rect">
            <a:avLst/>
          </a:prstGeom>
          <a:noFill/>
          <a:ln>
            <a:noFill/>
          </a:ln>
        </p:spPr>
      </p:pic>
      <p:pic>
        <p:nvPicPr>
          <p:cNvPr id="179" name="Google Shape;179;p6"/>
          <p:cNvPicPr preferRelativeResize="0"/>
          <p:nvPr/>
        </p:nvPicPr>
        <p:blipFill>
          <a:blip r:embed="rId4">
            <a:alphaModFix/>
          </a:blip>
          <a:stretch>
            <a:fillRect/>
          </a:stretch>
        </p:blipFill>
        <p:spPr>
          <a:xfrm>
            <a:off x="0" y="887375"/>
            <a:ext cx="5654099" cy="5072370"/>
          </a:xfrm>
          <a:prstGeom prst="rect">
            <a:avLst/>
          </a:prstGeom>
          <a:noFill/>
          <a:ln>
            <a:noFill/>
          </a:ln>
        </p:spPr>
      </p:pic>
      <p:sp>
        <p:nvSpPr>
          <p:cNvPr id="180" name="Google Shape;180;p6"/>
          <p:cNvSpPr/>
          <p:nvPr/>
        </p:nvSpPr>
        <p:spPr>
          <a:xfrm>
            <a:off x="7951275" y="5572475"/>
            <a:ext cx="1750500" cy="38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entury Schoolbook"/>
              <a:ea typeface="Century Schoolbook"/>
              <a:cs typeface="Century Schoolbook"/>
              <a:sym typeface="Century Schoolbook"/>
            </a:endParaRPr>
          </a:p>
        </p:txBody>
      </p:sp>
      <p:pic>
        <p:nvPicPr>
          <p:cNvPr id="181" name="Google Shape;181;p6"/>
          <p:cNvPicPr preferRelativeResize="0"/>
          <p:nvPr/>
        </p:nvPicPr>
        <p:blipFill>
          <a:blip r:embed="rId5">
            <a:alphaModFix/>
          </a:blip>
          <a:stretch>
            <a:fillRect/>
          </a:stretch>
        </p:blipFill>
        <p:spPr>
          <a:xfrm>
            <a:off x="8568200" y="5648675"/>
            <a:ext cx="2682925" cy="1177575"/>
          </a:xfrm>
          <a:prstGeom prst="rect">
            <a:avLst/>
          </a:prstGeom>
          <a:noFill/>
          <a:ln>
            <a:noFill/>
          </a:ln>
        </p:spPr>
      </p:pic>
      <p:sp>
        <p:nvSpPr>
          <p:cNvPr id="2" name="Slide Number Placeholder 1">
            <a:extLst>
              <a:ext uri="{FF2B5EF4-FFF2-40B4-BE49-F238E27FC236}">
                <a16:creationId xmlns:a16="http://schemas.microsoft.com/office/drawing/2014/main" id="{0175D991-623B-8392-96E5-4CAC4C69BB75}"/>
              </a:ext>
            </a:extLst>
          </p:cNvPr>
          <p:cNvSpPr>
            <a:spLocks noGrp="1"/>
          </p:cNvSpPr>
          <p:nvPr>
            <p:ph type="sldNum" idx="12"/>
          </p:nvPr>
        </p:nvSpPr>
        <p:spPr/>
        <p:txBody>
          <a:bodyPr>
            <a:normAutofit lnSpcReduction="10000"/>
          </a:bodyPr>
          <a:lstStyle/>
          <a:p>
            <a:pPr marL="0" lvl="0" indent="0" algn="ctr" rtl="0">
              <a:spcBef>
                <a:spcPts val="0"/>
              </a:spcBef>
              <a:spcAft>
                <a:spcPts val="0"/>
              </a:spcAft>
              <a:buNone/>
            </a:pPr>
            <a:fld id="{00000000-1234-1234-1234-123412341234}" type="slidenum">
              <a:rPr lang="en-US" smtClean="0"/>
              <a:t>8</a:t>
            </a:fld>
            <a:endParaRPr lang="en-US"/>
          </a:p>
        </p:txBody>
      </p:sp>
      <p:sp>
        <p:nvSpPr>
          <p:cNvPr id="3" name="TextBox 2">
            <a:extLst>
              <a:ext uri="{FF2B5EF4-FFF2-40B4-BE49-F238E27FC236}">
                <a16:creationId xmlns:a16="http://schemas.microsoft.com/office/drawing/2014/main" id="{C551C759-34CB-51A1-03FB-77F1515D2DEF}"/>
              </a:ext>
            </a:extLst>
          </p:cNvPr>
          <p:cNvSpPr txBox="1"/>
          <p:nvPr/>
        </p:nvSpPr>
        <p:spPr>
          <a:xfrm>
            <a:off x="12207240" y="834808"/>
            <a:ext cx="4517409" cy="1077218"/>
          </a:xfrm>
          <a:prstGeom prst="rect">
            <a:avLst/>
          </a:prstGeom>
          <a:noFill/>
        </p:spPr>
        <p:txBody>
          <a:bodyPr wrap="square" rtlCol="0">
            <a:spAutoFit/>
          </a:bodyPr>
          <a:lstStyle/>
          <a:p>
            <a:r>
              <a:rPr lang="en-US" sz="3200" dirty="0">
                <a:highlight>
                  <a:srgbClr val="FFFF00"/>
                </a:highlight>
              </a:rPr>
              <a:t>Use just one of these</a:t>
            </a:r>
          </a:p>
          <a:p>
            <a:r>
              <a:rPr lang="en-US" sz="3200" dirty="0">
                <a:highlight>
                  <a:srgbClr val="FFFF00"/>
                </a:highlight>
              </a:rPr>
              <a:t>Explain alpha diversity</a:t>
            </a:r>
          </a:p>
        </p:txBody>
      </p:sp>
      <p:grpSp>
        <p:nvGrpSpPr>
          <p:cNvPr id="17" name="Group 16">
            <a:extLst>
              <a:ext uri="{FF2B5EF4-FFF2-40B4-BE49-F238E27FC236}">
                <a16:creationId xmlns:a16="http://schemas.microsoft.com/office/drawing/2014/main" id="{FF2C659C-C0F7-D9F6-0D39-600B3C819CBE}"/>
              </a:ext>
            </a:extLst>
          </p:cNvPr>
          <p:cNvGrpSpPr/>
          <p:nvPr/>
        </p:nvGrpSpPr>
        <p:grpSpPr>
          <a:xfrm>
            <a:off x="12509752" y="2511585"/>
            <a:ext cx="3912383" cy="3060890"/>
            <a:chOff x="-1402705" y="2164088"/>
            <a:chExt cx="6353824" cy="3574026"/>
          </a:xfrm>
        </p:grpSpPr>
        <p:grpSp>
          <p:nvGrpSpPr>
            <p:cNvPr id="14" name="Group 13">
              <a:extLst>
                <a:ext uri="{FF2B5EF4-FFF2-40B4-BE49-F238E27FC236}">
                  <a16:creationId xmlns:a16="http://schemas.microsoft.com/office/drawing/2014/main" id="{E84526AD-8AB0-F750-75D4-3D40DE3E0844}"/>
                </a:ext>
              </a:extLst>
            </p:cNvPr>
            <p:cNvGrpSpPr/>
            <p:nvPr/>
          </p:nvGrpSpPr>
          <p:grpSpPr>
            <a:xfrm>
              <a:off x="-1402705" y="2164088"/>
              <a:ext cx="6353824" cy="3574026"/>
              <a:chOff x="-1176563" y="1242768"/>
              <a:chExt cx="6353824" cy="3574026"/>
            </a:xfrm>
          </p:grpSpPr>
          <p:pic>
            <p:nvPicPr>
              <p:cNvPr id="5" name="Picture 4">
                <a:extLst>
                  <a:ext uri="{FF2B5EF4-FFF2-40B4-BE49-F238E27FC236}">
                    <a16:creationId xmlns:a16="http://schemas.microsoft.com/office/drawing/2014/main" id="{15A89FFE-3AC2-8B08-5527-F589F6F87C2E}"/>
                  </a:ext>
                </a:extLst>
              </p:cNvPr>
              <p:cNvPicPr>
                <a:picLocks noChangeAspect="1"/>
              </p:cNvPicPr>
              <p:nvPr/>
            </p:nvPicPr>
            <p:blipFill>
              <a:blip r:embed="rId6"/>
              <a:stretch>
                <a:fillRect/>
              </a:stretch>
            </p:blipFill>
            <p:spPr>
              <a:xfrm>
                <a:off x="-1176563" y="1242768"/>
                <a:ext cx="6353824" cy="3574026"/>
              </a:xfrm>
              <a:prstGeom prst="rect">
                <a:avLst/>
              </a:prstGeom>
            </p:spPr>
          </p:pic>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7FEAF3E4-FD18-A949-8227-27164139E35A}"/>
                      </a:ext>
                    </a:extLst>
                  </p14:cNvPr>
                  <p14:cNvContentPartPr/>
                  <p14:nvPr/>
                </p14:nvContentPartPr>
                <p14:xfrm>
                  <a:off x="-1140550" y="1327324"/>
                  <a:ext cx="360" cy="360"/>
                </p14:xfrm>
              </p:contentPart>
            </mc:Choice>
            <mc:Fallback xmlns="">
              <p:pic>
                <p:nvPicPr>
                  <p:cNvPr id="13" name="Ink 12">
                    <a:extLst>
                      <a:ext uri="{FF2B5EF4-FFF2-40B4-BE49-F238E27FC236}">
                        <a16:creationId xmlns:a16="http://schemas.microsoft.com/office/drawing/2014/main" id="{7FEAF3E4-FD18-A949-8227-27164139E35A}"/>
                      </a:ext>
                    </a:extLst>
                  </p:cNvPr>
                  <p:cNvPicPr/>
                  <p:nvPr/>
                </p:nvPicPr>
                <p:blipFill>
                  <a:blip r:embed="rId8"/>
                  <a:stretch>
                    <a:fillRect/>
                  </a:stretch>
                </p:blipFill>
                <p:spPr>
                  <a:xfrm>
                    <a:off x="-1203550" y="1264324"/>
                    <a:ext cx="126000" cy="126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77829222-EA23-4A23-2ABD-62BF67DECCE3}"/>
                    </a:ext>
                  </a:extLst>
                </p14:cNvPr>
                <p14:cNvContentPartPr/>
                <p14:nvPr/>
              </p14:nvContentPartPr>
              <p14:xfrm>
                <a:off x="-872462" y="2248644"/>
                <a:ext cx="138960" cy="189360"/>
              </p14:xfrm>
            </p:contentPart>
          </mc:Choice>
          <mc:Fallback xmlns="">
            <p:pic>
              <p:nvPicPr>
                <p:cNvPr id="10" name="Ink 9">
                  <a:extLst>
                    <a:ext uri="{FF2B5EF4-FFF2-40B4-BE49-F238E27FC236}">
                      <a16:creationId xmlns:a16="http://schemas.microsoft.com/office/drawing/2014/main" id="{77829222-EA23-4A23-2ABD-62BF67DECCE3}"/>
                    </a:ext>
                  </a:extLst>
                </p:cNvPr>
                <p:cNvPicPr/>
                <p:nvPr/>
              </p:nvPicPr>
              <p:blipFill>
                <a:blip r:embed="rId10"/>
                <a:stretch>
                  <a:fillRect/>
                </a:stretch>
              </p:blipFill>
              <p:spPr>
                <a:xfrm>
                  <a:off x="-974638" y="2175425"/>
                  <a:ext cx="342729" cy="336219"/>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9BCC3BB6-8FC9-6E61-C5ED-29DF8BB12221}"/>
                    </a:ext>
                  </a:extLst>
                </p14:cNvPr>
                <p14:cNvContentPartPr/>
                <p14:nvPr/>
              </p14:nvContentPartPr>
              <p14:xfrm>
                <a:off x="-1187280" y="2310204"/>
                <a:ext cx="209520" cy="146880"/>
              </p14:xfrm>
            </p:contentPart>
          </mc:Choice>
          <mc:Fallback xmlns="">
            <p:pic>
              <p:nvPicPr>
                <p:cNvPr id="11" name="Ink 10">
                  <a:extLst>
                    <a:ext uri="{FF2B5EF4-FFF2-40B4-BE49-F238E27FC236}">
                      <a16:creationId xmlns:a16="http://schemas.microsoft.com/office/drawing/2014/main" id="{9BCC3BB6-8FC9-6E61-C5ED-29DF8BB12221}"/>
                    </a:ext>
                  </a:extLst>
                </p:cNvPr>
                <p:cNvPicPr/>
                <p:nvPr/>
              </p:nvPicPr>
              <p:blipFill>
                <a:blip r:embed="rId12"/>
                <a:stretch>
                  <a:fillRect/>
                </a:stretch>
              </p:blipFill>
              <p:spPr>
                <a:xfrm>
                  <a:off x="-1289699" y="2237184"/>
                  <a:ext cx="413773" cy="2933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BE3AAC9F-3F96-C58A-BD29-C9CDB63ADD50}"/>
                    </a:ext>
                  </a:extLst>
                </p14:cNvPr>
                <p14:cNvContentPartPr/>
                <p14:nvPr/>
              </p14:nvContentPartPr>
              <p14:xfrm>
                <a:off x="-1296182" y="2310204"/>
                <a:ext cx="109440" cy="206280"/>
              </p14:xfrm>
            </p:contentPart>
          </mc:Choice>
          <mc:Fallback xmlns="">
            <p:pic>
              <p:nvPicPr>
                <p:cNvPr id="12" name="Ink 11">
                  <a:extLst>
                    <a:ext uri="{FF2B5EF4-FFF2-40B4-BE49-F238E27FC236}">
                      <a16:creationId xmlns:a16="http://schemas.microsoft.com/office/drawing/2014/main" id="{BE3AAC9F-3F96-C58A-BD29-C9CDB63ADD50}"/>
                    </a:ext>
                  </a:extLst>
                </p:cNvPr>
                <p:cNvPicPr/>
                <p:nvPr/>
              </p:nvPicPr>
              <p:blipFill>
                <a:blip r:embed="rId14"/>
                <a:stretch>
                  <a:fillRect/>
                </a:stretch>
              </p:blipFill>
              <p:spPr>
                <a:xfrm>
                  <a:off x="-1398599" y="2236683"/>
                  <a:ext cx="313689" cy="352903"/>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FB14FC37-DDB2-F789-575B-9D40461AC0D4}"/>
                    </a:ext>
                  </a:extLst>
                </p14:cNvPr>
                <p14:cNvContentPartPr/>
                <p14:nvPr/>
              </p14:nvContentPartPr>
              <p14:xfrm>
                <a:off x="-186910" y="2428564"/>
                <a:ext cx="360" cy="360"/>
              </p14:xfrm>
            </p:contentPart>
          </mc:Choice>
          <mc:Fallback xmlns="">
            <p:pic>
              <p:nvPicPr>
                <p:cNvPr id="15" name="Ink 14">
                  <a:extLst>
                    <a:ext uri="{FF2B5EF4-FFF2-40B4-BE49-F238E27FC236}">
                      <a16:creationId xmlns:a16="http://schemas.microsoft.com/office/drawing/2014/main" id="{FB14FC37-DDB2-F789-575B-9D40461AC0D4}"/>
                    </a:ext>
                  </a:extLst>
                </p:cNvPr>
                <p:cNvPicPr/>
                <p:nvPr/>
              </p:nvPicPr>
              <p:blipFill>
                <a:blip r:embed="rId8"/>
                <a:stretch>
                  <a:fillRect/>
                </a:stretch>
              </p:blipFill>
              <p:spPr>
                <a:xfrm>
                  <a:off x="-249910" y="23655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DB9E9AFE-F3F4-156A-1BA0-CB685FC5B696}"/>
                    </a:ext>
                  </a:extLst>
                </p14:cNvPr>
                <p14:cNvContentPartPr/>
                <p14:nvPr/>
              </p14:nvContentPartPr>
              <p14:xfrm>
                <a:off x="-1241350" y="2202484"/>
                <a:ext cx="464760" cy="81000"/>
              </p14:xfrm>
            </p:contentPart>
          </mc:Choice>
          <mc:Fallback xmlns="">
            <p:pic>
              <p:nvPicPr>
                <p:cNvPr id="16" name="Ink 15">
                  <a:extLst>
                    <a:ext uri="{FF2B5EF4-FFF2-40B4-BE49-F238E27FC236}">
                      <a16:creationId xmlns:a16="http://schemas.microsoft.com/office/drawing/2014/main" id="{DB9E9AFE-F3F4-156A-1BA0-CB685FC5B696}"/>
                    </a:ext>
                  </a:extLst>
                </p:cNvPr>
                <p:cNvPicPr/>
                <p:nvPr/>
              </p:nvPicPr>
              <p:blipFill>
                <a:blip r:embed="rId17"/>
                <a:stretch>
                  <a:fillRect/>
                </a:stretch>
              </p:blipFill>
              <p:spPr>
                <a:xfrm>
                  <a:off x="-1343656" y="2129038"/>
                  <a:ext cx="668787" cy="227472"/>
                </a:xfrm>
                <a:prstGeom prst="rect">
                  <a:avLst/>
                </a:prstGeom>
              </p:spPr>
            </p:pic>
          </mc:Fallback>
        </mc:AlternateContent>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7"/>
          <p:cNvSpPr txBox="1"/>
          <p:nvPr/>
        </p:nvSpPr>
        <p:spPr>
          <a:xfrm>
            <a:off x="0" y="-1"/>
            <a:ext cx="9692640" cy="1363045"/>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5400"/>
              <a:buFont typeface="Century Schoolbook"/>
              <a:buNone/>
            </a:pPr>
            <a:r>
              <a:rPr lang="en-US" sz="5400" b="1" i="0" u="none" strike="noStrike" cap="none" dirty="0">
                <a:solidFill>
                  <a:schemeClr val="dk1"/>
                </a:solidFill>
                <a:latin typeface="Calibri"/>
                <a:ea typeface="Calibri"/>
                <a:cs typeface="Calibri"/>
                <a:sym typeface="Calibri"/>
              </a:rPr>
              <a:t>Beta Diversity Analys</a:t>
            </a:r>
            <a:r>
              <a:rPr lang="en-US" sz="5400" b="1" dirty="0">
                <a:solidFill>
                  <a:schemeClr val="dk1"/>
                </a:solidFill>
                <a:latin typeface="Calibri"/>
                <a:ea typeface="Calibri"/>
                <a:cs typeface="Calibri"/>
                <a:sym typeface="Calibri"/>
              </a:rPr>
              <a:t>i</a:t>
            </a:r>
            <a:r>
              <a:rPr lang="en-US" sz="5400" b="1" i="0" u="none" strike="noStrike" cap="none" dirty="0">
                <a:solidFill>
                  <a:schemeClr val="dk1"/>
                </a:solidFill>
                <a:latin typeface="Calibri"/>
                <a:ea typeface="Calibri"/>
                <a:cs typeface="Calibri"/>
                <a:sym typeface="Calibri"/>
              </a:rPr>
              <a:t>s</a:t>
            </a:r>
            <a:endParaRPr b="1" dirty="0">
              <a:latin typeface="Calibri"/>
              <a:ea typeface="Calibri"/>
              <a:cs typeface="Calibri"/>
              <a:sym typeface="Calibri"/>
            </a:endParaRPr>
          </a:p>
        </p:txBody>
      </p:sp>
      <p:pic>
        <p:nvPicPr>
          <p:cNvPr id="187" name="Google Shape;187;p7"/>
          <p:cNvPicPr preferRelativeResize="0"/>
          <p:nvPr/>
        </p:nvPicPr>
        <p:blipFill>
          <a:blip r:embed="rId3">
            <a:alphaModFix/>
          </a:blip>
          <a:stretch>
            <a:fillRect/>
          </a:stretch>
        </p:blipFill>
        <p:spPr>
          <a:xfrm>
            <a:off x="2092283" y="824435"/>
            <a:ext cx="7341084" cy="5644627"/>
          </a:xfrm>
          <a:prstGeom prst="rect">
            <a:avLst/>
          </a:prstGeom>
          <a:noFill/>
          <a:ln>
            <a:noFill/>
          </a:ln>
        </p:spPr>
      </p:pic>
      <p:pic>
        <p:nvPicPr>
          <p:cNvPr id="188" name="Google Shape;188;p7"/>
          <p:cNvPicPr preferRelativeResize="0"/>
          <p:nvPr/>
        </p:nvPicPr>
        <p:blipFill rotWithShape="1">
          <a:blip r:embed="rId4">
            <a:alphaModFix/>
          </a:blip>
          <a:srcRect r="16971"/>
          <a:stretch/>
        </p:blipFill>
        <p:spPr>
          <a:xfrm>
            <a:off x="12234578" y="1363044"/>
            <a:ext cx="5383101" cy="4847600"/>
          </a:xfrm>
          <a:prstGeom prst="rect">
            <a:avLst/>
          </a:prstGeom>
          <a:noFill/>
          <a:ln>
            <a:noFill/>
          </a:ln>
        </p:spPr>
      </p:pic>
      <p:sp>
        <p:nvSpPr>
          <p:cNvPr id="2" name="Slide Number Placeholder 1">
            <a:extLst>
              <a:ext uri="{FF2B5EF4-FFF2-40B4-BE49-F238E27FC236}">
                <a16:creationId xmlns:a16="http://schemas.microsoft.com/office/drawing/2014/main" id="{AE0D4D74-5680-168E-246E-E3553B640A47}"/>
              </a:ext>
            </a:extLst>
          </p:cNvPr>
          <p:cNvSpPr>
            <a:spLocks noGrp="1"/>
          </p:cNvSpPr>
          <p:nvPr>
            <p:ph type="sldNum" idx="12"/>
          </p:nvPr>
        </p:nvSpPr>
        <p:spPr/>
        <p:txBody>
          <a:bodyPr>
            <a:normAutofit lnSpcReduction="10000"/>
          </a:bodyPr>
          <a:lstStyle/>
          <a:p>
            <a:pPr marL="0" lvl="0" indent="0" algn="ctr" rtl="0">
              <a:spcBef>
                <a:spcPts val="0"/>
              </a:spcBef>
              <a:spcAft>
                <a:spcPts val="0"/>
              </a:spcAft>
              <a:buNone/>
            </a:pPr>
            <a:fld id="{00000000-1234-1234-1234-123412341234}" type="slidenum">
              <a:rPr lang="en-US" smtClean="0"/>
              <a:t>9</a:t>
            </a:fld>
            <a:endParaRPr lang="en-US"/>
          </a:p>
        </p:txBody>
      </p:sp>
      <p:sp>
        <p:nvSpPr>
          <p:cNvPr id="3" name="TextBox 2">
            <a:extLst>
              <a:ext uri="{FF2B5EF4-FFF2-40B4-BE49-F238E27FC236}">
                <a16:creationId xmlns:a16="http://schemas.microsoft.com/office/drawing/2014/main" id="{68EA4F4C-5DDE-B8DE-E1B4-9C31A29B705B}"/>
              </a:ext>
            </a:extLst>
          </p:cNvPr>
          <p:cNvSpPr txBox="1"/>
          <p:nvPr/>
        </p:nvSpPr>
        <p:spPr>
          <a:xfrm>
            <a:off x="12410858" y="824435"/>
            <a:ext cx="4517409" cy="1077218"/>
          </a:xfrm>
          <a:prstGeom prst="rect">
            <a:avLst/>
          </a:prstGeom>
          <a:noFill/>
        </p:spPr>
        <p:txBody>
          <a:bodyPr wrap="square" rtlCol="0">
            <a:spAutoFit/>
          </a:bodyPr>
          <a:lstStyle/>
          <a:p>
            <a:r>
              <a:rPr lang="en-US" sz="3200" dirty="0">
                <a:highlight>
                  <a:srgbClr val="FFFF00"/>
                </a:highlight>
              </a:rPr>
              <a:t>Use just one of these</a:t>
            </a:r>
          </a:p>
          <a:p>
            <a:r>
              <a:rPr lang="en-US" sz="3200" dirty="0">
                <a:highlight>
                  <a:srgbClr val="FFFF00"/>
                </a:highlight>
              </a:rPr>
              <a:t>Explain beta diversity</a:t>
            </a:r>
          </a:p>
        </p:txBody>
      </p:sp>
    </p:spTree>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546</TotalTime>
  <Words>562</Words>
  <Application>Microsoft Office PowerPoint</Application>
  <PresentationFormat>Widescreen</PresentationFormat>
  <Paragraphs>90</Paragraphs>
  <Slides>11</Slides>
  <Notes>11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11</vt:i4>
      </vt:variant>
    </vt:vector>
  </HeadingPairs>
  <TitlesOfParts>
    <vt:vector size="16" baseType="lpstr">
      <vt:lpstr>Century Schoolbook</vt:lpstr>
      <vt:lpstr>Calibri</vt:lpstr>
      <vt:lpstr>Arial</vt:lpstr>
      <vt:lpstr>View</vt:lpstr>
      <vt:lpstr>View</vt:lpstr>
      <vt:lpstr>Identifying Bioinformatic Pipelines for D. melanogaster Microbiome Sequence Data</vt:lpstr>
      <vt:lpstr>Experiment: The Effects of Ethanol Exposure and Age on D. melanogaster</vt:lpstr>
      <vt:lpstr>Sequencing the  16S rRNA Region with Oxford Nanopore</vt:lpstr>
      <vt:lpstr>Oxford Nanopore sequencing</vt:lpstr>
      <vt:lpstr>Main goals</vt:lpstr>
      <vt:lpstr>PowerPoint Presentation</vt:lpstr>
      <vt:lpstr>PowerPoint Presentation</vt:lpstr>
      <vt:lpstr>PowerPoint Presentation</vt:lpstr>
      <vt:lpstr>PowerPoint Presentation</vt:lpstr>
      <vt:lpstr>Conclusions and future directions</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Austen Miller Aceituna</dc:creator>
  <cp:lastModifiedBy>Austen Miller Aceituna</cp:lastModifiedBy>
  <cp:revision>19</cp:revision>
  <dcterms:created xsi:type="dcterms:W3CDTF">2024-07-25T15:22:34Z</dcterms:created>
  <dcterms:modified xsi:type="dcterms:W3CDTF">2024-07-31T22:19:48Z</dcterms:modified>
</cp:coreProperties>
</file>