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43E19B-337B-4BB0-9ED0-474BBCB07DD3}">
  <a:tblStyle styleId="{0643E19B-337B-4BB0-9ED0-474BBCB07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1c9ee0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1c9ee0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c9ee0b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c9ee0b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1bc1cf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1bc1cf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1bc1cf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1bc1cf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1bc1cf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1bc1cf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51bc1cf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51bc1cf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1bc1cf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1bc1cf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1bc1cf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1bc1cf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1c9ee0b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1c9ee0b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Nanopore 16s exp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 - Jan Bilbao Summer 2023 - </a:t>
            </a:r>
            <a:r>
              <a:rPr lang="en"/>
              <a:t>Samples ID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7985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{0643E19B-337B-4BB0-9ED0-474BBCB07DD3}</a:tableStyleId>
              </a:tblPr>
              <a:tblGrid>
                <a:gridCol w="1221000"/>
                <a:gridCol w="3039300"/>
                <a:gridCol w="1059325"/>
                <a:gridCol w="320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Barcode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Barcode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ID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1, 2, 3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Young, 5d, 0_EtOH exposition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10, 11, 12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Old, 50d, 0_EtOH exposition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4, 5, 6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Young, 5d, 1_EtOH exposition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13, 14, 15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Old, 50d, 1_EtOH exposition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Young, 5d, 2_EtOH exposition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16, 17, 18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Old, 50d, 2_EtOH exposition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250"/>
            <a:ext cx="8839201" cy="390139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70250" y="197775"/>
            <a:ext cx="7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Nanopore 16s - Epi2me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3" y="1536675"/>
            <a:ext cx="8839201" cy="337053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70250" y="197775"/>
            <a:ext cx="7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Nanopore 16s - Epi2me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5" y="659463"/>
            <a:ext cx="78390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950"/>
            <a:ext cx="8839199" cy="389770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70250" y="197775"/>
            <a:ext cx="7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Nanopore 16s - Epi2me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" y="1808100"/>
            <a:ext cx="8839197" cy="341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50" y="722375"/>
            <a:ext cx="77914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70250" y="197775"/>
            <a:ext cx="7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Nanopore 16s - Epi2me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441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7250875" y="157075"/>
            <a:ext cx="1329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 script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2425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7440875" y="152400"/>
            <a:ext cx="1329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 script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Tentative! </a:t>
            </a:r>
            <a:r>
              <a:rPr lang="en"/>
              <a:t>Exp - Austen (Summer 2024) - Samples ID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27985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{0643E19B-337B-4BB0-9ED0-474BBCB07DD3}</a:tableStyleId>
              </a:tblPr>
              <a:tblGrid>
                <a:gridCol w="1221000"/>
                <a:gridCol w="3039300"/>
                <a:gridCol w="1059325"/>
                <a:gridCol w="320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Barcode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Barcode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 ID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1, 2, 3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r>
                        <a:rPr lang="en"/>
                        <a:t>, 5d, 0_EtOH exposition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10, 11, 12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r>
                        <a:rPr lang="en"/>
                        <a:t>, 50d, 0_EtOH exposition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4, 5, 6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Females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5d, 1_EtOH exposition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13, 14, 15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Males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50d, 1_EtOH exposition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 </a:t>
                      </a:r>
                      <a:r>
                        <a:rPr lang="en"/>
                        <a:t>8, 9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Females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5d, 2_EtOH exposition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16, 17, 18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Males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50d, 2_EtOH exposition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311700" y="1185388"/>
            <a:ext cx="3211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 </a:t>
            </a:r>
            <a:r>
              <a:rPr lang="en" sz="1800">
                <a:solidFill>
                  <a:schemeClr val="dk2"/>
                </a:solidFill>
              </a:rPr>
              <a:t>Young 5 days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