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22"/>
          <p:cNvPicPr/>
          <p:nvPr/>
        </p:nvPicPr>
        <p:blipFill>
          <a:blip r:embed="rId14"/>
          <a:stretch/>
        </p:blipFill>
        <p:spPr>
          <a:xfrm>
            <a:off x="0" y="-136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0" y="152280"/>
            <a:ext cx="152352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2;p22"/>
          <p:cNvPicPr/>
          <p:nvPr/>
        </p:nvPicPr>
        <p:blipFill>
          <a:blip r:embed="rId15"/>
          <a:stretch/>
        </p:blipFill>
        <p:spPr>
          <a:xfrm>
            <a:off x="312840" y="152280"/>
            <a:ext cx="868320" cy="971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Google Shape;15;p23"/>
          <p:cNvPicPr/>
          <p:nvPr/>
        </p:nvPicPr>
        <p:blipFill>
          <a:blip r:embed="rId15"/>
          <a:stretch/>
        </p:blipFill>
        <p:spPr>
          <a:xfrm>
            <a:off x="179640" y="15228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6;p23"/>
          <p:cNvPicPr/>
          <p:nvPr/>
        </p:nvPicPr>
        <p:blipFill>
          <a:blip r:embed="rId16"/>
          <a:stretch/>
        </p:blipFill>
        <p:spPr>
          <a:xfrm>
            <a:off x="7530120" y="1676520"/>
            <a:ext cx="1599840" cy="50504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7;p23"/>
          <p:cNvPicPr/>
          <p:nvPr/>
        </p:nvPicPr>
        <p:blipFill>
          <a:blip r:embed="rId17"/>
          <a:stretch/>
        </p:blipFill>
        <p:spPr>
          <a:xfrm>
            <a:off x="1219320" y="152280"/>
            <a:ext cx="7924320" cy="10742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21560" y="1540080"/>
            <a:ext cx="830052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Department of Computer Science &amp;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UE17CS355 – Web Tech II Laboratory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Evaluation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11480" y="4719240"/>
            <a:ext cx="8457840" cy="137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Smart Tour Planner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	:  PES1201701635 – Ambarish D 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		   PES1201701581 – Ravichandra 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		   PES1201700239 – Pavan Mitra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Description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04000" y="2160000"/>
            <a:ext cx="6984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robust smart tour planner lays out all your tour needs as a one-stop solution. </a:t>
            </a:r>
          </a:p>
        </p:txBody>
      </p:sp>
      <p:sp>
        <p:nvSpPr>
          <p:cNvPr id="48" name="TextShape 4"/>
          <p:cNvSpPr txBox="1"/>
          <p:nvPr/>
        </p:nvSpPr>
        <p:spPr>
          <a:xfrm>
            <a:off x="554760" y="3141720"/>
            <a:ext cx="70052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Hotel bookings, Air travel, and best of all - smart package deals that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your previous bookings, to auto-suggest tailor-made deals,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1080000" y="2061720"/>
            <a:ext cx="56458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APIs – Deliver data directly from server without </a:t>
            </a:r>
          </a:p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     the hassle of file systems</a:t>
            </a:r>
          </a:p>
        </p:txBody>
      </p:sp>
      <p:sp>
        <p:nvSpPr>
          <p:cNvPr id="52" name="TextShape 4"/>
          <p:cNvSpPr txBox="1"/>
          <p:nvPr/>
        </p:nvSpPr>
        <p:spPr>
          <a:xfrm>
            <a:off x="1152000" y="3102840"/>
            <a:ext cx="5735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Predictive Fetch – Fetches data by chunks, using input type,  to ensure smoother loading</a:t>
            </a: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FrameWorks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jquery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express JS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Styling :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css,bootstrap,jquery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Handlebars -for rendering 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Express-session :for authorization 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4" name="TextShape 6"/>
          <p:cNvSpPr txBox="1"/>
          <p:nvPr/>
        </p:nvSpPr>
        <p:spPr>
          <a:xfrm>
            <a:off x="2304000" y="4824000"/>
            <a:ext cx="400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Techniques Implemented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1071720" y="2592000"/>
            <a:ext cx="62722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766440" y="3573720"/>
            <a:ext cx="708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FIM(Intelligent feature) – Apriori Algorithm to mine frequent itemsets 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     which fuels auto-suggestion</a:t>
            </a:r>
          </a:p>
        </p:txBody>
      </p:sp>
      <p:sp>
        <p:nvSpPr>
          <p:cNvPr id="60" name="TextShape 5"/>
          <p:cNvSpPr txBox="1"/>
          <p:nvPr/>
        </p:nvSpPr>
        <p:spPr>
          <a:xfrm>
            <a:off x="1368000" y="4549680"/>
            <a:ext cx="5974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APIs – Implemented to minimise file system hassle</a:t>
            </a:r>
          </a:p>
        </p:txBody>
      </p:sp>
      <p:sp>
        <p:nvSpPr>
          <p:cNvPr id="61" name="TextShape 6"/>
          <p:cNvSpPr txBox="1"/>
          <p:nvPr/>
        </p:nvSpPr>
        <p:spPr>
          <a:xfrm>
            <a:off x="1069200" y="5256000"/>
            <a:ext cx="6634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Periodic Refresh – Flights and hotel booking tabs are refreshed 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   Periodically to ensure freshness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Intelligent Functionality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04000" y="2629800"/>
            <a:ext cx="80442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Frequent Itemset Mining – 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We use previous booking information as tuples to predict and fill 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an itemset, given starting input. This is schieved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Using Apriori Algorithm, and later ranking sets by support and 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Confidence vectors.</a:t>
            </a:r>
          </a:p>
        </p:txBody>
      </p:sp>
      <p:sp>
        <p:nvSpPr>
          <p:cNvPr id="65" name="TextShape 4"/>
          <p:cNvSpPr txBox="1"/>
          <p:nvPr/>
        </p:nvSpPr>
        <p:spPr>
          <a:xfrm>
            <a:off x="2477880" y="4685760"/>
            <a:ext cx="47221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 history – [VZ,BL,AG],[BL,VZ,][AG,JS,KH]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 – [VZ]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 – [VZ,BL], Sup=0.67, Con=1.00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619640" y="3352680"/>
            <a:ext cx="373392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296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VJ</dc:creator>
  <dc:description/>
  <cp:lastModifiedBy>Ambarish DY</cp:lastModifiedBy>
  <cp:revision>43</cp:revision>
  <dcterms:created xsi:type="dcterms:W3CDTF">2020-04-04T14:48:00Z</dcterms:created>
  <dcterms:modified xsi:type="dcterms:W3CDTF">2020-04-15T08:18:12Z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1033-11.2.0.9255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