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4"/>
  </p:notesMasterIdLst>
  <p:handoutMasterIdLst>
    <p:handoutMasterId r:id="rId15"/>
  </p:handoutMasterIdLst>
  <p:sldIdLst>
    <p:sldId id="3825" r:id="rId5"/>
    <p:sldId id="3826" r:id="rId6"/>
    <p:sldId id="3827" r:id="rId7"/>
    <p:sldId id="3831" r:id="rId8"/>
    <p:sldId id="3794" r:id="rId9"/>
    <p:sldId id="3835" r:id="rId10"/>
    <p:sldId id="3836" r:id="rId11"/>
    <p:sldId id="3833" r:id="rId12"/>
    <p:sldId id="3834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9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5B3066-540F-4606-ADEC-65EB1C3E9627}" type="doc">
      <dgm:prSet loTypeId="urn:microsoft.com/office/officeart/2016/7/layout/BasicLinearProcessNumbered#1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198ACE8E-34F4-43E6-BB2E-1809B1CC58DC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noFill/>
        </a:ln>
      </dgm:spPr>
      <dgm:t>
        <a:bodyPr rtlCol="0"/>
        <a:lstStyle/>
        <a:p>
          <a:pPr rtl="0"/>
          <a:r>
            <a:rPr lang="ru-RU" sz="1400" noProof="0" dirty="0">
              <a:latin typeface="Calibri" panose="020F0502020204030204" pitchFamily="34" charset="0"/>
            </a:rPr>
            <a:t>Модуль</a:t>
          </a:r>
          <a:r>
            <a:rPr lang="en-US" sz="1400" noProof="0" dirty="0">
              <a:latin typeface="Calibri" panose="020F0502020204030204" pitchFamily="34" charset="0"/>
            </a:rPr>
            <a:t> </a:t>
          </a:r>
          <a:r>
            <a:rPr lang="en-US" sz="1400" noProof="0" dirty="0" err="1">
              <a:latin typeface="Calibri" panose="020F0502020204030204" pitchFamily="34" charset="0"/>
            </a:rPr>
            <a:t>pygame</a:t>
          </a:r>
          <a:r>
            <a:rPr lang="ru-RU" sz="1400" noProof="0" dirty="0">
              <a:latin typeface="Calibri" panose="020F0502020204030204" pitchFamily="34" charset="0"/>
            </a:rPr>
            <a:t> </a:t>
          </a:r>
        </a:p>
      </dgm:t>
    </dgm:pt>
    <dgm:pt modelId="{49F555B2-B165-4CB6-8578-DF4BCD791ABF}" type="parTrans" cxnId="{8327A44B-5326-4A8B-9B23-A3D3C09A16F3}">
      <dgm:prSet/>
      <dgm:spPr/>
      <dgm:t>
        <a:bodyPr rtlCol="0"/>
        <a:lstStyle/>
        <a:p>
          <a:pPr rtl="0"/>
          <a:endParaRPr lang="ru-RU" noProof="0" dirty="0">
            <a:latin typeface="Calibri" panose="020F0502020204030204" pitchFamily="34" charset="0"/>
          </a:endParaRPr>
        </a:p>
      </dgm:t>
    </dgm:pt>
    <dgm:pt modelId="{C54063C4-24CD-4834-9424-53756AE38C6B}" type="sibTrans" cxnId="{8327A44B-5326-4A8B-9B23-A3D3C09A16F3}">
      <dgm:prSet phldrT="1"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rtl="0"/>
          <a:r>
            <a:rPr lang="ru-RU" noProof="0">
              <a:latin typeface="Calibri" panose="020F0502020204030204" pitchFamily="34" charset="0"/>
            </a:rPr>
            <a:t>1</a:t>
          </a:r>
          <a:endParaRPr lang="ru-RU" noProof="0" dirty="0">
            <a:latin typeface="Calibri" panose="020F0502020204030204" pitchFamily="34" charset="0"/>
          </a:endParaRPr>
        </a:p>
      </dgm:t>
    </dgm:pt>
    <dgm:pt modelId="{0F6BA1FB-59E5-4F16-A7B4-1533BB1F09E4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 rtlCol="0"/>
        <a:lstStyle/>
        <a:p>
          <a:pPr rtl="0"/>
          <a:r>
            <a:rPr lang="ru-RU" sz="1400" b="0" i="0" u="none" noProof="0" dirty="0">
              <a:latin typeface="Calibri" panose="020F0502020204030204" pitchFamily="34" charset="0"/>
            </a:rPr>
            <a:t>База данных </a:t>
          </a:r>
          <a:r>
            <a:rPr lang="en-US" sz="1400" b="0" i="0" u="none" noProof="0" dirty="0" err="1">
              <a:latin typeface="Calibri" panose="020F0502020204030204" pitchFamily="34" charset="0"/>
            </a:rPr>
            <a:t>sqlite</a:t>
          </a:r>
          <a:endParaRPr lang="ru-RU" sz="1400" noProof="0" dirty="0">
            <a:latin typeface="Calibri" panose="020F0502020204030204" pitchFamily="34" charset="0"/>
          </a:endParaRPr>
        </a:p>
      </dgm:t>
    </dgm:pt>
    <dgm:pt modelId="{6A557BB1-C0DD-44CB-8745-CE5481476209}" type="parTrans" cxnId="{F0FA65E5-FB81-4E7A-9467-65363565F4A0}">
      <dgm:prSet/>
      <dgm:spPr/>
      <dgm:t>
        <a:bodyPr rtlCol="0"/>
        <a:lstStyle/>
        <a:p>
          <a:pPr rtl="0"/>
          <a:endParaRPr lang="ru-RU" noProof="0" dirty="0">
            <a:latin typeface="Calibri" panose="020F0502020204030204" pitchFamily="34" charset="0"/>
          </a:endParaRPr>
        </a:p>
      </dgm:t>
    </dgm:pt>
    <dgm:pt modelId="{7DBF5CB5-29DD-4671-A0F3-981D48571500}" type="sibTrans" cxnId="{F0FA65E5-FB81-4E7A-9467-65363565F4A0}">
      <dgm:prSet phldrT="2" phldr="0"/>
      <dgm:spPr>
        <a:solidFill>
          <a:schemeClr val="accent2"/>
        </a:solidFill>
        <a:ln>
          <a:noFill/>
        </a:ln>
      </dgm:spPr>
      <dgm:t>
        <a:bodyPr rtlCol="0"/>
        <a:lstStyle/>
        <a:p>
          <a:pPr rtl="0"/>
          <a:r>
            <a:rPr lang="ru-RU" noProof="0">
              <a:latin typeface="Calibri" panose="020F0502020204030204" pitchFamily="34" charset="0"/>
            </a:rPr>
            <a:t>2</a:t>
          </a:r>
          <a:endParaRPr lang="ru-RU" noProof="0" dirty="0">
            <a:latin typeface="Calibri" panose="020F0502020204030204" pitchFamily="34" charset="0"/>
          </a:endParaRPr>
        </a:p>
      </dgm:t>
    </dgm:pt>
    <dgm:pt modelId="{1D096F01-AEA8-401D-8348-98E9A81F3CE0}">
      <dgm:prSet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 rtlCol="0"/>
        <a:lstStyle/>
        <a:p>
          <a:pPr rtl="0"/>
          <a:r>
            <a:rPr lang="ru-RU" sz="1400" b="0" i="0" u="none" noProof="0" dirty="0">
              <a:latin typeface="Calibri" panose="020F0502020204030204" pitchFamily="34" charset="0"/>
            </a:rPr>
            <a:t>Формат данных </a:t>
          </a:r>
          <a:r>
            <a:rPr lang="en-US" sz="1400" b="0" i="0" u="none" noProof="0" dirty="0">
              <a:latin typeface="Calibri" panose="020F0502020204030204" pitchFamily="34" charset="0"/>
            </a:rPr>
            <a:t>json</a:t>
          </a:r>
          <a:r>
            <a:rPr lang="ru-RU" sz="1400" b="0" i="0" u="none" noProof="0" dirty="0">
              <a:latin typeface="Calibri" panose="020F0502020204030204" pitchFamily="34" charset="0"/>
            </a:rPr>
            <a:t> </a:t>
          </a:r>
          <a:endParaRPr lang="ru-RU" sz="1400" noProof="0" dirty="0">
            <a:latin typeface="Calibri" panose="020F0502020204030204" pitchFamily="34" charset="0"/>
          </a:endParaRPr>
        </a:p>
      </dgm:t>
    </dgm:pt>
    <dgm:pt modelId="{AB9DA1CE-0370-48BB-8362-3A4CBF7FFB29}" type="parTrans" cxnId="{FD2381C0-DA6F-4859-90D6-313730044E7C}">
      <dgm:prSet/>
      <dgm:spPr/>
      <dgm:t>
        <a:bodyPr rtlCol="0"/>
        <a:lstStyle/>
        <a:p>
          <a:pPr rtl="0"/>
          <a:endParaRPr lang="ru-RU" noProof="0" dirty="0">
            <a:latin typeface="Calibri" panose="020F0502020204030204" pitchFamily="34" charset="0"/>
          </a:endParaRPr>
        </a:p>
      </dgm:t>
    </dgm:pt>
    <dgm:pt modelId="{6088456C-4B73-4948-985C-DD954DEF44EF}" type="sibTrans" cxnId="{FD2381C0-DA6F-4859-90D6-313730044E7C}">
      <dgm:prSet phldrT="3" phldr="0"/>
      <dgm:spPr>
        <a:solidFill>
          <a:schemeClr val="accent4"/>
        </a:solidFill>
        <a:ln>
          <a:noFill/>
        </a:ln>
      </dgm:spPr>
      <dgm:t>
        <a:bodyPr rtlCol="0"/>
        <a:lstStyle/>
        <a:p>
          <a:pPr rtl="0"/>
          <a:r>
            <a:rPr lang="ru-RU" noProof="0">
              <a:latin typeface="Calibri" panose="020F0502020204030204" pitchFamily="34" charset="0"/>
            </a:rPr>
            <a:t>3</a:t>
          </a:r>
          <a:endParaRPr lang="ru-RU" noProof="0" dirty="0">
            <a:latin typeface="Calibri" panose="020F0502020204030204" pitchFamily="34" charset="0"/>
          </a:endParaRPr>
        </a:p>
      </dgm:t>
    </dgm:pt>
    <dgm:pt modelId="{DE16CBB4-D3F4-44AD-8379-3A5D78B889D5}">
      <dgm:prSet custT="1"/>
      <dgm:spPr>
        <a:solidFill>
          <a:schemeClr val="accent5">
            <a:lumMod val="20000"/>
            <a:lumOff val="80000"/>
            <a:alpha val="90000"/>
          </a:schemeClr>
        </a:solidFill>
        <a:ln>
          <a:noFill/>
        </a:ln>
      </dgm:spPr>
      <dgm:t>
        <a:bodyPr rtlCol="0"/>
        <a:lstStyle/>
        <a:p>
          <a:pPr rtl="0"/>
          <a:r>
            <a:rPr lang="ru-RU" sz="1400" noProof="0" dirty="0">
              <a:latin typeface="Calibri" panose="020F0502020204030204" pitchFamily="34" charset="0"/>
            </a:rPr>
            <a:t>Язык </a:t>
          </a:r>
          <a:r>
            <a:rPr lang="en-US" sz="1400" noProof="0" dirty="0">
              <a:latin typeface="Calibri" panose="020F0502020204030204" pitchFamily="34" charset="0"/>
            </a:rPr>
            <a:t>python</a:t>
          </a:r>
          <a:endParaRPr lang="ru-RU" sz="1400" noProof="0" dirty="0">
            <a:latin typeface="Calibri" panose="020F0502020204030204" pitchFamily="34" charset="0"/>
          </a:endParaRPr>
        </a:p>
      </dgm:t>
    </dgm:pt>
    <dgm:pt modelId="{917142D8-7514-46BB-B61D-8633F0189C31}" type="parTrans" cxnId="{058D75E7-8E09-41CE-ADFC-EEAD1556353B}">
      <dgm:prSet/>
      <dgm:spPr/>
      <dgm:t>
        <a:bodyPr rtlCol="0"/>
        <a:lstStyle/>
        <a:p>
          <a:pPr rtl="0"/>
          <a:endParaRPr lang="ru-RU" noProof="0" dirty="0">
            <a:latin typeface="Calibri" panose="020F0502020204030204" pitchFamily="34" charset="0"/>
          </a:endParaRPr>
        </a:p>
      </dgm:t>
    </dgm:pt>
    <dgm:pt modelId="{C2728830-9A00-4764-A9F1-670DDF9E57B3}" type="sibTrans" cxnId="{058D75E7-8E09-41CE-ADFC-EEAD1556353B}">
      <dgm:prSet phldrT="4" phldr="0"/>
      <dgm:spPr>
        <a:solidFill>
          <a:schemeClr val="accent5"/>
        </a:solidFill>
        <a:ln>
          <a:noFill/>
        </a:ln>
      </dgm:spPr>
      <dgm:t>
        <a:bodyPr rtlCol="0"/>
        <a:lstStyle/>
        <a:p>
          <a:pPr rtl="0"/>
          <a:r>
            <a:rPr lang="ru-RU" noProof="0">
              <a:latin typeface="Calibri" panose="020F0502020204030204" pitchFamily="34" charset="0"/>
            </a:rPr>
            <a:t>4</a:t>
          </a:r>
          <a:endParaRPr lang="ru-RU" noProof="0" dirty="0">
            <a:latin typeface="Calibri" panose="020F0502020204030204" pitchFamily="34" charset="0"/>
          </a:endParaRPr>
        </a:p>
      </dgm:t>
    </dgm:pt>
    <dgm:pt modelId="{F7B81412-5EAE-488C-9259-0FA0EB0F090B}">
      <dgm:prSet custT="1"/>
      <dgm:spPr>
        <a:solidFill>
          <a:schemeClr val="accent6">
            <a:lumMod val="20000"/>
            <a:lumOff val="80000"/>
            <a:alpha val="90000"/>
          </a:schemeClr>
        </a:solidFill>
        <a:ln>
          <a:noFill/>
        </a:ln>
      </dgm:spPr>
      <dgm:t>
        <a:bodyPr rtlCol="0"/>
        <a:lstStyle/>
        <a:p>
          <a:pPr rtl="0"/>
          <a:r>
            <a:rPr lang="en-US" sz="1400" noProof="0" dirty="0">
              <a:latin typeface="Calibri" panose="020F0502020204030204" pitchFamily="34" charset="0"/>
            </a:rPr>
            <a:t>VSC git</a:t>
          </a:r>
          <a:endParaRPr lang="ru-RU" sz="1400" noProof="0" dirty="0">
            <a:latin typeface="Calibri" panose="020F0502020204030204" pitchFamily="34" charset="0"/>
          </a:endParaRPr>
        </a:p>
      </dgm:t>
    </dgm:pt>
    <dgm:pt modelId="{C9E63F01-62A4-4331-A67D-7FE563CE9D07}" type="parTrans" cxnId="{AD7281BE-8A99-43C0-9016-4082EB985BF2}">
      <dgm:prSet/>
      <dgm:spPr/>
      <dgm:t>
        <a:bodyPr rtlCol="0"/>
        <a:lstStyle/>
        <a:p>
          <a:pPr rtl="0"/>
          <a:endParaRPr lang="ru-RU" noProof="0" dirty="0">
            <a:latin typeface="Calibri" panose="020F0502020204030204" pitchFamily="34" charset="0"/>
          </a:endParaRPr>
        </a:p>
      </dgm:t>
    </dgm:pt>
    <dgm:pt modelId="{32E76676-0672-4988-9FB1-308093FF8D5C}" type="sibTrans" cxnId="{AD7281BE-8A99-43C0-9016-4082EB985BF2}">
      <dgm:prSet phldrT="5" phldr="0"/>
      <dgm:spPr>
        <a:solidFill>
          <a:schemeClr val="accent6"/>
        </a:solidFill>
        <a:ln>
          <a:noFill/>
        </a:ln>
      </dgm:spPr>
      <dgm:t>
        <a:bodyPr rtlCol="0"/>
        <a:lstStyle/>
        <a:p>
          <a:pPr rtl="0"/>
          <a:r>
            <a:rPr lang="ru-RU" noProof="0">
              <a:latin typeface="Calibri" panose="020F0502020204030204" pitchFamily="34" charset="0"/>
            </a:rPr>
            <a:t>5</a:t>
          </a:r>
          <a:endParaRPr lang="ru-RU" noProof="0" dirty="0">
            <a:latin typeface="Calibri" panose="020F0502020204030204" pitchFamily="34" charset="0"/>
          </a:endParaRPr>
        </a:p>
      </dgm:t>
    </dgm:pt>
    <dgm:pt modelId="{869C0C7E-BD0C-4E5F-8D96-6B8EEC39B952}" type="pres">
      <dgm:prSet presAssocID="{0F5B3066-540F-4606-ADEC-65EB1C3E9627}" presName="Name0" presStyleCnt="0">
        <dgm:presLayoutVars>
          <dgm:animLvl val="lvl"/>
          <dgm:resizeHandles val="exact"/>
        </dgm:presLayoutVars>
      </dgm:prSet>
      <dgm:spPr/>
    </dgm:pt>
    <dgm:pt modelId="{A1C50682-E81A-4719-9746-6B052BFB6DD3}" type="pres">
      <dgm:prSet presAssocID="{198ACE8E-34F4-43E6-BB2E-1809B1CC58DC}" presName="compositeNode" presStyleCnt="0">
        <dgm:presLayoutVars>
          <dgm:bulletEnabled val="1"/>
        </dgm:presLayoutVars>
      </dgm:prSet>
      <dgm:spPr/>
    </dgm:pt>
    <dgm:pt modelId="{1896CBD6-4A99-4E4A-A270-A70AEFBAAF7E}" type="pres">
      <dgm:prSet presAssocID="{198ACE8E-34F4-43E6-BB2E-1809B1CC58DC}" presName="bgRect" presStyleLbl="bgAccFollowNode1" presStyleIdx="0" presStyleCnt="5"/>
      <dgm:spPr/>
    </dgm:pt>
    <dgm:pt modelId="{9C3A7F13-9585-42DF-AD32-B56F82B123C8}" type="pres">
      <dgm:prSet presAssocID="{C54063C4-24CD-4834-9424-53756AE38C6B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923B2301-552B-45D2-9EF0-53A10AA17FC6}" type="pres">
      <dgm:prSet presAssocID="{198ACE8E-34F4-43E6-BB2E-1809B1CC58DC}" presName="bottomLine" presStyleLbl="alignNode1" presStyleIdx="1" presStyleCnt="10">
        <dgm:presLayoutVars/>
      </dgm:prSet>
      <dgm:spPr>
        <a:ln>
          <a:solidFill>
            <a:schemeClr val="accent1"/>
          </a:solidFill>
        </a:ln>
      </dgm:spPr>
    </dgm:pt>
    <dgm:pt modelId="{1636F17A-F9E0-460B-890B-A46A6E583FD1}" type="pres">
      <dgm:prSet presAssocID="{198ACE8E-34F4-43E6-BB2E-1809B1CC58DC}" presName="nodeText" presStyleLbl="bgAccFollowNode1" presStyleIdx="0" presStyleCnt="5">
        <dgm:presLayoutVars>
          <dgm:bulletEnabled val="1"/>
        </dgm:presLayoutVars>
      </dgm:prSet>
      <dgm:spPr/>
    </dgm:pt>
    <dgm:pt modelId="{CE18CCA6-9206-4DD7-BE09-5291C62117AB}" type="pres">
      <dgm:prSet presAssocID="{C54063C4-24CD-4834-9424-53756AE38C6B}" presName="sibTrans" presStyleCnt="0"/>
      <dgm:spPr/>
    </dgm:pt>
    <dgm:pt modelId="{B75A207A-E561-4A33-8860-3580568F46B8}" type="pres">
      <dgm:prSet presAssocID="{0F6BA1FB-59E5-4F16-A7B4-1533BB1F09E4}" presName="compositeNode" presStyleCnt="0">
        <dgm:presLayoutVars>
          <dgm:bulletEnabled val="1"/>
        </dgm:presLayoutVars>
      </dgm:prSet>
      <dgm:spPr/>
    </dgm:pt>
    <dgm:pt modelId="{02F7283A-0FC3-4AF1-AA94-0270DC0B1C33}" type="pres">
      <dgm:prSet presAssocID="{0F6BA1FB-59E5-4F16-A7B4-1533BB1F09E4}" presName="bgRect" presStyleLbl="bgAccFollowNode1" presStyleIdx="1" presStyleCnt="5"/>
      <dgm:spPr/>
    </dgm:pt>
    <dgm:pt modelId="{C08FC467-91FE-48BD-B243-273925C2B75A}" type="pres">
      <dgm:prSet presAssocID="{7DBF5CB5-29DD-4671-A0F3-981D48571500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DE393E47-CBB6-4D77-A342-C9AFD9FC8CB6}" type="pres">
      <dgm:prSet presAssocID="{0F6BA1FB-59E5-4F16-A7B4-1533BB1F09E4}" presName="bottomLine" presStyleLbl="alignNode1" presStyleIdx="3" presStyleCnt="10">
        <dgm:presLayoutVars/>
      </dgm:prSet>
      <dgm:spPr>
        <a:ln>
          <a:solidFill>
            <a:schemeClr val="accent2"/>
          </a:solidFill>
        </a:ln>
      </dgm:spPr>
    </dgm:pt>
    <dgm:pt modelId="{6209B655-7BD8-4C2E-802B-7A837190A817}" type="pres">
      <dgm:prSet presAssocID="{0F6BA1FB-59E5-4F16-A7B4-1533BB1F09E4}" presName="nodeText" presStyleLbl="bgAccFollowNode1" presStyleIdx="1" presStyleCnt="5">
        <dgm:presLayoutVars>
          <dgm:bulletEnabled val="1"/>
        </dgm:presLayoutVars>
      </dgm:prSet>
      <dgm:spPr/>
    </dgm:pt>
    <dgm:pt modelId="{44DA27FB-BF39-4511-84EF-E3EA3F12D2B6}" type="pres">
      <dgm:prSet presAssocID="{7DBF5CB5-29DD-4671-A0F3-981D48571500}" presName="sibTrans" presStyleCnt="0"/>
      <dgm:spPr/>
    </dgm:pt>
    <dgm:pt modelId="{9ED209A7-CD15-4C32-9372-A0384698B942}" type="pres">
      <dgm:prSet presAssocID="{1D096F01-AEA8-401D-8348-98E9A81F3CE0}" presName="compositeNode" presStyleCnt="0">
        <dgm:presLayoutVars>
          <dgm:bulletEnabled val="1"/>
        </dgm:presLayoutVars>
      </dgm:prSet>
      <dgm:spPr/>
    </dgm:pt>
    <dgm:pt modelId="{B5DA272C-701A-4327-802B-15E4D04DF389}" type="pres">
      <dgm:prSet presAssocID="{1D096F01-AEA8-401D-8348-98E9A81F3CE0}" presName="bgRect" presStyleLbl="bgAccFollowNode1" presStyleIdx="2" presStyleCnt="5"/>
      <dgm:spPr/>
    </dgm:pt>
    <dgm:pt modelId="{4104A2F1-FB99-4C42-8067-46B8EEEC9610}" type="pres">
      <dgm:prSet presAssocID="{6088456C-4B73-4948-985C-DD954DEF44EF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2EB92C72-3528-4913-AFF6-FF0B4F338399}" type="pres">
      <dgm:prSet presAssocID="{1D096F01-AEA8-401D-8348-98E9A81F3CE0}" presName="bottomLine" presStyleLbl="alignNode1" presStyleIdx="5" presStyleCnt="10">
        <dgm:presLayoutVars/>
      </dgm:prSet>
      <dgm:spPr>
        <a:solidFill>
          <a:schemeClr val="accent4"/>
        </a:solidFill>
        <a:ln>
          <a:solidFill>
            <a:schemeClr val="accent4"/>
          </a:solidFill>
        </a:ln>
      </dgm:spPr>
    </dgm:pt>
    <dgm:pt modelId="{74E21D92-0946-4075-ABB7-F58F125D081F}" type="pres">
      <dgm:prSet presAssocID="{1D096F01-AEA8-401D-8348-98E9A81F3CE0}" presName="nodeText" presStyleLbl="bgAccFollowNode1" presStyleIdx="2" presStyleCnt="5">
        <dgm:presLayoutVars>
          <dgm:bulletEnabled val="1"/>
        </dgm:presLayoutVars>
      </dgm:prSet>
      <dgm:spPr/>
    </dgm:pt>
    <dgm:pt modelId="{E7F9CACB-FE98-4F37-853A-1B05B4BF4385}" type="pres">
      <dgm:prSet presAssocID="{6088456C-4B73-4948-985C-DD954DEF44EF}" presName="sibTrans" presStyleCnt="0"/>
      <dgm:spPr/>
    </dgm:pt>
    <dgm:pt modelId="{313C51D3-DB7E-4530-8AFA-F0AE0E26CE2D}" type="pres">
      <dgm:prSet presAssocID="{DE16CBB4-D3F4-44AD-8379-3A5D78B889D5}" presName="compositeNode" presStyleCnt="0">
        <dgm:presLayoutVars>
          <dgm:bulletEnabled val="1"/>
        </dgm:presLayoutVars>
      </dgm:prSet>
      <dgm:spPr/>
    </dgm:pt>
    <dgm:pt modelId="{549A837B-0FA3-4970-A9F9-3BD236350D3D}" type="pres">
      <dgm:prSet presAssocID="{DE16CBB4-D3F4-44AD-8379-3A5D78B889D5}" presName="bgRect" presStyleLbl="bgAccFollowNode1" presStyleIdx="3" presStyleCnt="5"/>
      <dgm:spPr/>
    </dgm:pt>
    <dgm:pt modelId="{AC6B335A-D8B4-46D8-93DE-B9EF1773F6AC}" type="pres">
      <dgm:prSet presAssocID="{C2728830-9A00-4764-A9F1-670DDF9E57B3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7B3E0A16-DB85-46CA-87D6-4D39F6DBFC52}" type="pres">
      <dgm:prSet presAssocID="{DE16CBB4-D3F4-44AD-8379-3A5D78B889D5}" presName="bottomLine" presStyleLbl="alignNode1" presStyleIdx="7" presStyleCnt="10">
        <dgm:presLayoutVars/>
      </dgm:prSet>
      <dgm:spPr>
        <a:ln>
          <a:solidFill>
            <a:schemeClr val="accent5"/>
          </a:solidFill>
        </a:ln>
      </dgm:spPr>
    </dgm:pt>
    <dgm:pt modelId="{B80B8360-3897-45DE-BD0A-F9CCC9BAC34F}" type="pres">
      <dgm:prSet presAssocID="{DE16CBB4-D3F4-44AD-8379-3A5D78B889D5}" presName="nodeText" presStyleLbl="bgAccFollowNode1" presStyleIdx="3" presStyleCnt="5">
        <dgm:presLayoutVars>
          <dgm:bulletEnabled val="1"/>
        </dgm:presLayoutVars>
      </dgm:prSet>
      <dgm:spPr/>
    </dgm:pt>
    <dgm:pt modelId="{4BE79C5F-B252-4C81-B7E8-356A6349584C}" type="pres">
      <dgm:prSet presAssocID="{C2728830-9A00-4764-A9F1-670DDF9E57B3}" presName="sibTrans" presStyleCnt="0"/>
      <dgm:spPr/>
    </dgm:pt>
    <dgm:pt modelId="{11D9C427-A430-492A-BD3C-E4D081DA46F5}" type="pres">
      <dgm:prSet presAssocID="{F7B81412-5EAE-488C-9259-0FA0EB0F090B}" presName="compositeNode" presStyleCnt="0">
        <dgm:presLayoutVars>
          <dgm:bulletEnabled val="1"/>
        </dgm:presLayoutVars>
      </dgm:prSet>
      <dgm:spPr/>
    </dgm:pt>
    <dgm:pt modelId="{4795DD00-81CA-4D89-AAC9-9CB098B4E837}" type="pres">
      <dgm:prSet presAssocID="{F7B81412-5EAE-488C-9259-0FA0EB0F090B}" presName="bgRect" presStyleLbl="bgAccFollowNode1" presStyleIdx="4" presStyleCnt="5" custLinFactNeighborY="346"/>
      <dgm:spPr/>
    </dgm:pt>
    <dgm:pt modelId="{06772805-3643-43C2-9C80-F43268C57C20}" type="pres">
      <dgm:prSet presAssocID="{32E76676-0672-4988-9FB1-308093FF8D5C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77F59A8B-7684-4E29-B44F-B0F96367FE70}" type="pres">
      <dgm:prSet presAssocID="{F7B81412-5EAE-488C-9259-0FA0EB0F090B}" presName="bottomLine" presStyleLbl="alignNode1" presStyleIdx="9" presStyleCnt="10">
        <dgm:presLayoutVars/>
      </dgm:prSet>
      <dgm:spPr/>
    </dgm:pt>
    <dgm:pt modelId="{80C8596E-ABE7-41A1-8A35-72244067CF90}" type="pres">
      <dgm:prSet presAssocID="{F7B81412-5EAE-488C-9259-0FA0EB0F090B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10EAB407-DDBC-4E09-A41B-36376F2BB005}" type="presOf" srcId="{32E76676-0672-4988-9FB1-308093FF8D5C}" destId="{06772805-3643-43C2-9C80-F43268C57C20}" srcOrd="0" destOrd="0" presId="urn:microsoft.com/office/officeart/2016/7/layout/BasicLinearProcessNumbered#1"/>
    <dgm:cxn modelId="{F47EB913-8831-49CC-ABE6-AB555FA6F993}" type="presOf" srcId="{6088456C-4B73-4948-985C-DD954DEF44EF}" destId="{4104A2F1-FB99-4C42-8067-46B8EEEC9610}" srcOrd="0" destOrd="0" presId="urn:microsoft.com/office/officeart/2016/7/layout/BasicLinearProcessNumbered#1"/>
    <dgm:cxn modelId="{EB7FE821-06C9-4CFA-BBFF-63BF8C7F1444}" type="presOf" srcId="{198ACE8E-34F4-43E6-BB2E-1809B1CC58DC}" destId="{1896CBD6-4A99-4E4A-A270-A70AEFBAAF7E}" srcOrd="0" destOrd="0" presId="urn:microsoft.com/office/officeart/2016/7/layout/BasicLinearProcessNumbered#1"/>
    <dgm:cxn modelId="{9B21BC25-6F2C-47C2-8285-8E9BB26D02F7}" type="presOf" srcId="{DE16CBB4-D3F4-44AD-8379-3A5D78B889D5}" destId="{B80B8360-3897-45DE-BD0A-F9CCC9BAC34F}" srcOrd="1" destOrd="0" presId="urn:microsoft.com/office/officeart/2016/7/layout/BasicLinearProcessNumbered#1"/>
    <dgm:cxn modelId="{A7465026-5EB9-4359-B2CA-62409A490278}" type="presOf" srcId="{0F5B3066-540F-4606-ADEC-65EB1C3E9627}" destId="{869C0C7E-BD0C-4E5F-8D96-6B8EEC39B952}" srcOrd="0" destOrd="0" presId="urn:microsoft.com/office/officeart/2016/7/layout/BasicLinearProcessNumbered#1"/>
    <dgm:cxn modelId="{500C1428-BAD2-4EA1-AAAB-CD4D6F648C0B}" type="presOf" srcId="{0F6BA1FB-59E5-4F16-A7B4-1533BB1F09E4}" destId="{02F7283A-0FC3-4AF1-AA94-0270DC0B1C33}" srcOrd="0" destOrd="0" presId="urn:microsoft.com/office/officeart/2016/7/layout/BasicLinearProcessNumbered#1"/>
    <dgm:cxn modelId="{619E3C68-1E17-487D-ABC8-EB727F4952A3}" type="presOf" srcId="{C54063C4-24CD-4834-9424-53756AE38C6B}" destId="{9C3A7F13-9585-42DF-AD32-B56F82B123C8}" srcOrd="0" destOrd="0" presId="urn:microsoft.com/office/officeart/2016/7/layout/BasicLinearProcessNumbered#1"/>
    <dgm:cxn modelId="{F4BF496B-2EAC-4B21-A290-8C4A35AC4213}" type="presOf" srcId="{7DBF5CB5-29DD-4671-A0F3-981D48571500}" destId="{C08FC467-91FE-48BD-B243-273925C2B75A}" srcOrd="0" destOrd="0" presId="urn:microsoft.com/office/officeart/2016/7/layout/BasicLinearProcessNumbered#1"/>
    <dgm:cxn modelId="{32F29D6B-8717-40AA-AB41-CDE85B6445F2}" type="presOf" srcId="{C2728830-9A00-4764-A9F1-670DDF9E57B3}" destId="{AC6B335A-D8B4-46D8-93DE-B9EF1773F6AC}" srcOrd="0" destOrd="0" presId="urn:microsoft.com/office/officeart/2016/7/layout/BasicLinearProcessNumbered#1"/>
    <dgm:cxn modelId="{8327A44B-5326-4A8B-9B23-A3D3C09A16F3}" srcId="{0F5B3066-540F-4606-ADEC-65EB1C3E9627}" destId="{198ACE8E-34F4-43E6-BB2E-1809B1CC58DC}" srcOrd="0" destOrd="0" parTransId="{49F555B2-B165-4CB6-8578-DF4BCD791ABF}" sibTransId="{C54063C4-24CD-4834-9424-53756AE38C6B}"/>
    <dgm:cxn modelId="{EF38696C-3284-4D81-8B6A-406B0A4B5478}" type="presOf" srcId="{DE16CBB4-D3F4-44AD-8379-3A5D78B889D5}" destId="{549A837B-0FA3-4970-A9F9-3BD236350D3D}" srcOrd="0" destOrd="0" presId="urn:microsoft.com/office/officeart/2016/7/layout/BasicLinearProcessNumbered#1"/>
    <dgm:cxn modelId="{2E8EE86D-D18A-48C5-817B-661FEDBE5EB5}" type="presOf" srcId="{0F6BA1FB-59E5-4F16-A7B4-1533BB1F09E4}" destId="{6209B655-7BD8-4C2E-802B-7A837190A817}" srcOrd="1" destOrd="0" presId="urn:microsoft.com/office/officeart/2016/7/layout/BasicLinearProcessNumbered#1"/>
    <dgm:cxn modelId="{7B7DC85A-1097-4B13-A457-5376A39A58E2}" type="presOf" srcId="{F7B81412-5EAE-488C-9259-0FA0EB0F090B}" destId="{80C8596E-ABE7-41A1-8A35-72244067CF90}" srcOrd="1" destOrd="0" presId="urn:microsoft.com/office/officeart/2016/7/layout/BasicLinearProcessNumbered#1"/>
    <dgm:cxn modelId="{AA103CB4-BE4E-4C3C-8A8A-83391F2FB47F}" type="presOf" srcId="{1D096F01-AEA8-401D-8348-98E9A81F3CE0}" destId="{B5DA272C-701A-4327-802B-15E4D04DF389}" srcOrd="0" destOrd="0" presId="urn:microsoft.com/office/officeart/2016/7/layout/BasicLinearProcessNumbered#1"/>
    <dgm:cxn modelId="{451EA9B5-F1ED-4BC6-8C22-CD5C870E657E}" type="presOf" srcId="{F7B81412-5EAE-488C-9259-0FA0EB0F090B}" destId="{4795DD00-81CA-4D89-AAC9-9CB098B4E837}" srcOrd="0" destOrd="0" presId="urn:microsoft.com/office/officeart/2016/7/layout/BasicLinearProcessNumbered#1"/>
    <dgm:cxn modelId="{EC143BBE-149C-4B2B-96B6-7B3C8595B821}" type="presOf" srcId="{1D096F01-AEA8-401D-8348-98E9A81F3CE0}" destId="{74E21D92-0946-4075-ABB7-F58F125D081F}" srcOrd="1" destOrd="0" presId="urn:microsoft.com/office/officeart/2016/7/layout/BasicLinearProcessNumbered#1"/>
    <dgm:cxn modelId="{AD7281BE-8A99-43C0-9016-4082EB985BF2}" srcId="{0F5B3066-540F-4606-ADEC-65EB1C3E9627}" destId="{F7B81412-5EAE-488C-9259-0FA0EB0F090B}" srcOrd="4" destOrd="0" parTransId="{C9E63F01-62A4-4331-A67D-7FE563CE9D07}" sibTransId="{32E76676-0672-4988-9FB1-308093FF8D5C}"/>
    <dgm:cxn modelId="{FD2381C0-DA6F-4859-90D6-313730044E7C}" srcId="{0F5B3066-540F-4606-ADEC-65EB1C3E9627}" destId="{1D096F01-AEA8-401D-8348-98E9A81F3CE0}" srcOrd="2" destOrd="0" parTransId="{AB9DA1CE-0370-48BB-8362-3A4CBF7FFB29}" sibTransId="{6088456C-4B73-4948-985C-DD954DEF44EF}"/>
    <dgm:cxn modelId="{8CB3EED4-728A-4D4F-ACB4-5DD629623D8A}" type="presOf" srcId="{198ACE8E-34F4-43E6-BB2E-1809B1CC58DC}" destId="{1636F17A-F9E0-460B-890B-A46A6E583FD1}" srcOrd="1" destOrd="0" presId="urn:microsoft.com/office/officeart/2016/7/layout/BasicLinearProcessNumbered#1"/>
    <dgm:cxn modelId="{F0FA65E5-FB81-4E7A-9467-65363565F4A0}" srcId="{0F5B3066-540F-4606-ADEC-65EB1C3E9627}" destId="{0F6BA1FB-59E5-4F16-A7B4-1533BB1F09E4}" srcOrd="1" destOrd="0" parTransId="{6A557BB1-C0DD-44CB-8745-CE5481476209}" sibTransId="{7DBF5CB5-29DD-4671-A0F3-981D48571500}"/>
    <dgm:cxn modelId="{058D75E7-8E09-41CE-ADFC-EEAD1556353B}" srcId="{0F5B3066-540F-4606-ADEC-65EB1C3E9627}" destId="{DE16CBB4-D3F4-44AD-8379-3A5D78B889D5}" srcOrd="3" destOrd="0" parTransId="{917142D8-7514-46BB-B61D-8633F0189C31}" sibTransId="{C2728830-9A00-4764-A9F1-670DDF9E57B3}"/>
    <dgm:cxn modelId="{6FD83AE8-DB7F-4EFE-8F0A-58735E6AEC64}" type="presParOf" srcId="{869C0C7E-BD0C-4E5F-8D96-6B8EEC39B952}" destId="{A1C50682-E81A-4719-9746-6B052BFB6DD3}" srcOrd="0" destOrd="0" presId="urn:microsoft.com/office/officeart/2016/7/layout/BasicLinearProcessNumbered#1"/>
    <dgm:cxn modelId="{AA17009A-379B-43BE-97BA-12B67036AD90}" type="presParOf" srcId="{A1C50682-E81A-4719-9746-6B052BFB6DD3}" destId="{1896CBD6-4A99-4E4A-A270-A70AEFBAAF7E}" srcOrd="0" destOrd="0" presId="urn:microsoft.com/office/officeart/2016/7/layout/BasicLinearProcessNumbered#1"/>
    <dgm:cxn modelId="{6D85C09F-1D0A-406F-9396-06638BA4FD92}" type="presParOf" srcId="{A1C50682-E81A-4719-9746-6B052BFB6DD3}" destId="{9C3A7F13-9585-42DF-AD32-B56F82B123C8}" srcOrd="1" destOrd="0" presId="urn:microsoft.com/office/officeart/2016/7/layout/BasicLinearProcessNumbered#1"/>
    <dgm:cxn modelId="{794669B6-74B7-439A-8EE2-238314813197}" type="presParOf" srcId="{A1C50682-E81A-4719-9746-6B052BFB6DD3}" destId="{923B2301-552B-45D2-9EF0-53A10AA17FC6}" srcOrd="2" destOrd="0" presId="urn:microsoft.com/office/officeart/2016/7/layout/BasicLinearProcessNumbered#1"/>
    <dgm:cxn modelId="{23ECCBA1-941D-4643-9618-18F560A80DAB}" type="presParOf" srcId="{A1C50682-E81A-4719-9746-6B052BFB6DD3}" destId="{1636F17A-F9E0-460B-890B-A46A6E583FD1}" srcOrd="3" destOrd="0" presId="urn:microsoft.com/office/officeart/2016/7/layout/BasicLinearProcessNumbered#1"/>
    <dgm:cxn modelId="{84426433-1E67-4D55-9D10-3C4CF150BF28}" type="presParOf" srcId="{869C0C7E-BD0C-4E5F-8D96-6B8EEC39B952}" destId="{CE18CCA6-9206-4DD7-BE09-5291C62117AB}" srcOrd="1" destOrd="0" presId="urn:microsoft.com/office/officeart/2016/7/layout/BasicLinearProcessNumbered#1"/>
    <dgm:cxn modelId="{16E156BA-CA11-45E4-B5EA-B4F3067B424F}" type="presParOf" srcId="{869C0C7E-BD0C-4E5F-8D96-6B8EEC39B952}" destId="{B75A207A-E561-4A33-8860-3580568F46B8}" srcOrd="2" destOrd="0" presId="urn:microsoft.com/office/officeart/2016/7/layout/BasicLinearProcessNumbered#1"/>
    <dgm:cxn modelId="{63957AA2-61FB-47C5-9B97-06D23CB5FDF5}" type="presParOf" srcId="{B75A207A-E561-4A33-8860-3580568F46B8}" destId="{02F7283A-0FC3-4AF1-AA94-0270DC0B1C33}" srcOrd="0" destOrd="0" presId="urn:microsoft.com/office/officeart/2016/7/layout/BasicLinearProcessNumbered#1"/>
    <dgm:cxn modelId="{3099F022-A87D-4FA3-8BC3-9575F846BC44}" type="presParOf" srcId="{B75A207A-E561-4A33-8860-3580568F46B8}" destId="{C08FC467-91FE-48BD-B243-273925C2B75A}" srcOrd="1" destOrd="0" presId="urn:microsoft.com/office/officeart/2016/7/layout/BasicLinearProcessNumbered#1"/>
    <dgm:cxn modelId="{A2E37B9F-7D4B-49D4-AF46-9A540F2ACE59}" type="presParOf" srcId="{B75A207A-E561-4A33-8860-3580568F46B8}" destId="{DE393E47-CBB6-4D77-A342-C9AFD9FC8CB6}" srcOrd="2" destOrd="0" presId="urn:microsoft.com/office/officeart/2016/7/layout/BasicLinearProcessNumbered#1"/>
    <dgm:cxn modelId="{3374E4EC-7EA8-47C5-B2E6-92A2F8FDFB7F}" type="presParOf" srcId="{B75A207A-E561-4A33-8860-3580568F46B8}" destId="{6209B655-7BD8-4C2E-802B-7A837190A817}" srcOrd="3" destOrd="0" presId="urn:microsoft.com/office/officeart/2016/7/layout/BasicLinearProcessNumbered#1"/>
    <dgm:cxn modelId="{64EBAD3F-E38B-4135-AAA2-C165246599F7}" type="presParOf" srcId="{869C0C7E-BD0C-4E5F-8D96-6B8EEC39B952}" destId="{44DA27FB-BF39-4511-84EF-E3EA3F12D2B6}" srcOrd="3" destOrd="0" presId="urn:microsoft.com/office/officeart/2016/7/layout/BasicLinearProcessNumbered#1"/>
    <dgm:cxn modelId="{C047657C-4647-4043-950A-E8F7F675767E}" type="presParOf" srcId="{869C0C7E-BD0C-4E5F-8D96-6B8EEC39B952}" destId="{9ED209A7-CD15-4C32-9372-A0384698B942}" srcOrd="4" destOrd="0" presId="urn:microsoft.com/office/officeart/2016/7/layout/BasicLinearProcessNumbered#1"/>
    <dgm:cxn modelId="{0F5F3613-D3F0-4FA7-ACBA-C61DDC0B6FCC}" type="presParOf" srcId="{9ED209A7-CD15-4C32-9372-A0384698B942}" destId="{B5DA272C-701A-4327-802B-15E4D04DF389}" srcOrd="0" destOrd="0" presId="urn:microsoft.com/office/officeart/2016/7/layout/BasicLinearProcessNumbered#1"/>
    <dgm:cxn modelId="{AB7A54D4-8E23-4583-8E98-345042A04591}" type="presParOf" srcId="{9ED209A7-CD15-4C32-9372-A0384698B942}" destId="{4104A2F1-FB99-4C42-8067-46B8EEEC9610}" srcOrd="1" destOrd="0" presId="urn:microsoft.com/office/officeart/2016/7/layout/BasicLinearProcessNumbered#1"/>
    <dgm:cxn modelId="{06C75B26-0F3E-41ED-839F-4D64199F4461}" type="presParOf" srcId="{9ED209A7-CD15-4C32-9372-A0384698B942}" destId="{2EB92C72-3528-4913-AFF6-FF0B4F338399}" srcOrd="2" destOrd="0" presId="urn:microsoft.com/office/officeart/2016/7/layout/BasicLinearProcessNumbered#1"/>
    <dgm:cxn modelId="{AAB9864E-92C0-4EA3-9F0E-6EB52D100EBE}" type="presParOf" srcId="{9ED209A7-CD15-4C32-9372-A0384698B942}" destId="{74E21D92-0946-4075-ABB7-F58F125D081F}" srcOrd="3" destOrd="0" presId="urn:microsoft.com/office/officeart/2016/7/layout/BasicLinearProcessNumbered#1"/>
    <dgm:cxn modelId="{13ED127B-27D7-4A94-8FC0-60DF0BA87D27}" type="presParOf" srcId="{869C0C7E-BD0C-4E5F-8D96-6B8EEC39B952}" destId="{E7F9CACB-FE98-4F37-853A-1B05B4BF4385}" srcOrd="5" destOrd="0" presId="urn:microsoft.com/office/officeart/2016/7/layout/BasicLinearProcessNumbered#1"/>
    <dgm:cxn modelId="{4B61CEE5-C2BB-4897-9CE0-A1A15D162F44}" type="presParOf" srcId="{869C0C7E-BD0C-4E5F-8D96-6B8EEC39B952}" destId="{313C51D3-DB7E-4530-8AFA-F0AE0E26CE2D}" srcOrd="6" destOrd="0" presId="urn:microsoft.com/office/officeart/2016/7/layout/BasicLinearProcessNumbered#1"/>
    <dgm:cxn modelId="{9B85DE27-B7E4-402F-BE27-E3C3985E9A79}" type="presParOf" srcId="{313C51D3-DB7E-4530-8AFA-F0AE0E26CE2D}" destId="{549A837B-0FA3-4970-A9F9-3BD236350D3D}" srcOrd="0" destOrd="0" presId="urn:microsoft.com/office/officeart/2016/7/layout/BasicLinearProcessNumbered#1"/>
    <dgm:cxn modelId="{9D5D9389-D124-429A-8F96-49696F6F4EF9}" type="presParOf" srcId="{313C51D3-DB7E-4530-8AFA-F0AE0E26CE2D}" destId="{AC6B335A-D8B4-46D8-93DE-B9EF1773F6AC}" srcOrd="1" destOrd="0" presId="urn:microsoft.com/office/officeart/2016/7/layout/BasicLinearProcessNumbered#1"/>
    <dgm:cxn modelId="{AEF2A504-6850-4ED8-81A9-8B6F7FF43DCD}" type="presParOf" srcId="{313C51D3-DB7E-4530-8AFA-F0AE0E26CE2D}" destId="{7B3E0A16-DB85-46CA-87D6-4D39F6DBFC52}" srcOrd="2" destOrd="0" presId="urn:microsoft.com/office/officeart/2016/7/layout/BasicLinearProcessNumbered#1"/>
    <dgm:cxn modelId="{25F27692-3F46-46F7-BF34-29BD99560D08}" type="presParOf" srcId="{313C51D3-DB7E-4530-8AFA-F0AE0E26CE2D}" destId="{B80B8360-3897-45DE-BD0A-F9CCC9BAC34F}" srcOrd="3" destOrd="0" presId="urn:microsoft.com/office/officeart/2016/7/layout/BasicLinearProcessNumbered#1"/>
    <dgm:cxn modelId="{4796AC81-FE2B-441F-A0B6-C344625F6E96}" type="presParOf" srcId="{869C0C7E-BD0C-4E5F-8D96-6B8EEC39B952}" destId="{4BE79C5F-B252-4C81-B7E8-356A6349584C}" srcOrd="7" destOrd="0" presId="urn:microsoft.com/office/officeart/2016/7/layout/BasicLinearProcessNumbered#1"/>
    <dgm:cxn modelId="{F640017D-6D0A-4410-A66B-828F2066B1C3}" type="presParOf" srcId="{869C0C7E-BD0C-4E5F-8D96-6B8EEC39B952}" destId="{11D9C427-A430-492A-BD3C-E4D081DA46F5}" srcOrd="8" destOrd="0" presId="urn:microsoft.com/office/officeart/2016/7/layout/BasicLinearProcessNumbered#1"/>
    <dgm:cxn modelId="{3F5AE0F2-FA72-4C37-BCFA-A61C660A8759}" type="presParOf" srcId="{11D9C427-A430-492A-BD3C-E4D081DA46F5}" destId="{4795DD00-81CA-4D89-AAC9-9CB098B4E837}" srcOrd="0" destOrd="0" presId="urn:microsoft.com/office/officeart/2016/7/layout/BasicLinearProcessNumbered#1"/>
    <dgm:cxn modelId="{D1D3C516-0A96-4C35-8949-341CF221BBD1}" type="presParOf" srcId="{11D9C427-A430-492A-BD3C-E4D081DA46F5}" destId="{06772805-3643-43C2-9C80-F43268C57C20}" srcOrd="1" destOrd="0" presId="urn:microsoft.com/office/officeart/2016/7/layout/BasicLinearProcessNumbered#1"/>
    <dgm:cxn modelId="{A39F6DBC-EC8C-42B3-9D5B-962E5C23F626}" type="presParOf" srcId="{11D9C427-A430-492A-BD3C-E4D081DA46F5}" destId="{77F59A8B-7684-4E29-B44F-B0F96367FE70}" srcOrd="2" destOrd="0" presId="urn:microsoft.com/office/officeart/2016/7/layout/BasicLinearProcessNumbered#1"/>
    <dgm:cxn modelId="{37B3E4C3-947D-462B-A3DF-A33AAEB8FA1C}" type="presParOf" srcId="{11D9C427-A430-492A-BD3C-E4D081DA46F5}" destId="{80C8596E-ABE7-41A1-8A35-72244067CF90}" srcOrd="3" destOrd="0" presId="urn:microsoft.com/office/officeart/2016/7/layout/BasicLinear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6CBD6-4A99-4E4A-A270-A70AEFBAAF7E}">
      <dsp:nvSpPr>
        <dsp:cNvPr id="0" name=""/>
        <dsp:cNvSpPr/>
      </dsp:nvSpPr>
      <dsp:spPr>
        <a:xfrm>
          <a:off x="3484" y="517200"/>
          <a:ext cx="1886775" cy="2641486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noProof="0" dirty="0">
              <a:latin typeface="Calibri" panose="020F0502020204030204" pitchFamily="34" charset="0"/>
            </a:rPr>
            <a:t>Модуль</a:t>
          </a:r>
          <a:r>
            <a:rPr lang="en-US" sz="1400" kern="1200" noProof="0" dirty="0">
              <a:latin typeface="Calibri" panose="020F0502020204030204" pitchFamily="34" charset="0"/>
            </a:rPr>
            <a:t> </a:t>
          </a:r>
          <a:r>
            <a:rPr lang="en-US" sz="1400" kern="1200" noProof="0" dirty="0" err="1">
              <a:latin typeface="Calibri" panose="020F0502020204030204" pitchFamily="34" charset="0"/>
            </a:rPr>
            <a:t>pygame</a:t>
          </a:r>
          <a:r>
            <a:rPr lang="ru-RU" sz="1400" kern="1200" noProof="0" dirty="0">
              <a:latin typeface="Calibri" panose="020F0502020204030204" pitchFamily="34" charset="0"/>
            </a:rPr>
            <a:t> </a:t>
          </a:r>
        </a:p>
      </dsp:txBody>
      <dsp:txXfrm>
        <a:off x="3484" y="1520965"/>
        <a:ext cx="1886775" cy="1584891"/>
      </dsp:txXfrm>
    </dsp:sp>
    <dsp:sp modelId="{9C3A7F13-9585-42DF-AD32-B56F82B123C8}">
      <dsp:nvSpPr>
        <dsp:cNvPr id="0" name=""/>
        <dsp:cNvSpPr/>
      </dsp:nvSpPr>
      <dsp:spPr>
        <a:xfrm>
          <a:off x="550649" y="781349"/>
          <a:ext cx="792445" cy="792445"/>
        </a:xfrm>
        <a:prstGeom prst="ellips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rtlCol="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noProof="0">
              <a:latin typeface="Calibri" panose="020F0502020204030204" pitchFamily="34" charset="0"/>
            </a:rPr>
            <a:t>1</a:t>
          </a:r>
          <a:endParaRPr lang="ru-RU" sz="3800" kern="1200" noProof="0" dirty="0">
            <a:latin typeface="Calibri" panose="020F0502020204030204" pitchFamily="34" charset="0"/>
          </a:endParaRPr>
        </a:p>
      </dsp:txBody>
      <dsp:txXfrm>
        <a:off x="666700" y="897400"/>
        <a:ext cx="560343" cy="560343"/>
      </dsp:txXfrm>
    </dsp:sp>
    <dsp:sp modelId="{923B2301-552B-45D2-9EF0-53A10AA17FC6}">
      <dsp:nvSpPr>
        <dsp:cNvPr id="0" name=""/>
        <dsp:cNvSpPr/>
      </dsp:nvSpPr>
      <dsp:spPr>
        <a:xfrm>
          <a:off x="3484" y="3158615"/>
          <a:ext cx="188677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7283A-0FC3-4AF1-AA94-0270DC0B1C33}">
      <dsp:nvSpPr>
        <dsp:cNvPr id="0" name=""/>
        <dsp:cNvSpPr/>
      </dsp:nvSpPr>
      <dsp:spPr>
        <a:xfrm>
          <a:off x="2078938" y="517200"/>
          <a:ext cx="1886775" cy="2641486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u="none" kern="1200" noProof="0" dirty="0">
              <a:latin typeface="Calibri" panose="020F0502020204030204" pitchFamily="34" charset="0"/>
            </a:rPr>
            <a:t>База данных </a:t>
          </a:r>
          <a:r>
            <a:rPr lang="en-US" sz="1400" b="0" i="0" u="none" kern="1200" noProof="0" dirty="0" err="1">
              <a:latin typeface="Calibri" panose="020F0502020204030204" pitchFamily="34" charset="0"/>
            </a:rPr>
            <a:t>sqlite</a:t>
          </a:r>
          <a:endParaRPr lang="ru-RU" sz="1400" kern="1200" noProof="0" dirty="0">
            <a:latin typeface="Calibri" panose="020F0502020204030204" pitchFamily="34" charset="0"/>
          </a:endParaRPr>
        </a:p>
      </dsp:txBody>
      <dsp:txXfrm>
        <a:off x="2078938" y="1520965"/>
        <a:ext cx="1886775" cy="1584891"/>
      </dsp:txXfrm>
    </dsp:sp>
    <dsp:sp modelId="{C08FC467-91FE-48BD-B243-273925C2B75A}">
      <dsp:nvSpPr>
        <dsp:cNvPr id="0" name=""/>
        <dsp:cNvSpPr/>
      </dsp:nvSpPr>
      <dsp:spPr>
        <a:xfrm>
          <a:off x="2626103" y="781349"/>
          <a:ext cx="792445" cy="792445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rtlCol="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noProof="0">
              <a:latin typeface="Calibri" panose="020F0502020204030204" pitchFamily="34" charset="0"/>
            </a:rPr>
            <a:t>2</a:t>
          </a:r>
          <a:endParaRPr lang="ru-RU" sz="3800" kern="1200" noProof="0" dirty="0">
            <a:latin typeface="Calibri" panose="020F0502020204030204" pitchFamily="34" charset="0"/>
          </a:endParaRPr>
        </a:p>
      </dsp:txBody>
      <dsp:txXfrm>
        <a:off x="2742154" y="897400"/>
        <a:ext cx="560343" cy="560343"/>
      </dsp:txXfrm>
    </dsp:sp>
    <dsp:sp modelId="{DE393E47-CBB6-4D77-A342-C9AFD9FC8CB6}">
      <dsp:nvSpPr>
        <dsp:cNvPr id="0" name=""/>
        <dsp:cNvSpPr/>
      </dsp:nvSpPr>
      <dsp:spPr>
        <a:xfrm>
          <a:off x="2078938" y="3158615"/>
          <a:ext cx="188677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A272C-701A-4327-802B-15E4D04DF389}">
      <dsp:nvSpPr>
        <dsp:cNvPr id="0" name=""/>
        <dsp:cNvSpPr/>
      </dsp:nvSpPr>
      <dsp:spPr>
        <a:xfrm>
          <a:off x="4154392" y="517200"/>
          <a:ext cx="1886775" cy="2641486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u="none" kern="1200" noProof="0" dirty="0">
              <a:latin typeface="Calibri" panose="020F0502020204030204" pitchFamily="34" charset="0"/>
            </a:rPr>
            <a:t>Формат данных </a:t>
          </a:r>
          <a:r>
            <a:rPr lang="en-US" sz="1400" b="0" i="0" u="none" kern="1200" noProof="0" dirty="0">
              <a:latin typeface="Calibri" panose="020F0502020204030204" pitchFamily="34" charset="0"/>
            </a:rPr>
            <a:t>json</a:t>
          </a:r>
          <a:r>
            <a:rPr lang="ru-RU" sz="1400" b="0" i="0" u="none" kern="1200" noProof="0" dirty="0">
              <a:latin typeface="Calibri" panose="020F0502020204030204" pitchFamily="34" charset="0"/>
            </a:rPr>
            <a:t> </a:t>
          </a:r>
          <a:endParaRPr lang="ru-RU" sz="1400" kern="1200" noProof="0" dirty="0">
            <a:latin typeface="Calibri" panose="020F0502020204030204" pitchFamily="34" charset="0"/>
          </a:endParaRPr>
        </a:p>
      </dsp:txBody>
      <dsp:txXfrm>
        <a:off x="4154392" y="1520965"/>
        <a:ext cx="1886775" cy="1584891"/>
      </dsp:txXfrm>
    </dsp:sp>
    <dsp:sp modelId="{4104A2F1-FB99-4C42-8067-46B8EEEC9610}">
      <dsp:nvSpPr>
        <dsp:cNvPr id="0" name=""/>
        <dsp:cNvSpPr/>
      </dsp:nvSpPr>
      <dsp:spPr>
        <a:xfrm>
          <a:off x="4701557" y="781349"/>
          <a:ext cx="792445" cy="792445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rtlCol="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noProof="0">
              <a:latin typeface="Calibri" panose="020F0502020204030204" pitchFamily="34" charset="0"/>
            </a:rPr>
            <a:t>3</a:t>
          </a:r>
          <a:endParaRPr lang="ru-RU" sz="3800" kern="1200" noProof="0" dirty="0">
            <a:latin typeface="Calibri" panose="020F0502020204030204" pitchFamily="34" charset="0"/>
          </a:endParaRPr>
        </a:p>
      </dsp:txBody>
      <dsp:txXfrm>
        <a:off x="4817608" y="897400"/>
        <a:ext cx="560343" cy="560343"/>
      </dsp:txXfrm>
    </dsp:sp>
    <dsp:sp modelId="{2EB92C72-3528-4913-AFF6-FF0B4F338399}">
      <dsp:nvSpPr>
        <dsp:cNvPr id="0" name=""/>
        <dsp:cNvSpPr/>
      </dsp:nvSpPr>
      <dsp:spPr>
        <a:xfrm>
          <a:off x="4154392" y="3158615"/>
          <a:ext cx="1886775" cy="7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A837B-0FA3-4970-A9F9-3BD236350D3D}">
      <dsp:nvSpPr>
        <dsp:cNvPr id="0" name=""/>
        <dsp:cNvSpPr/>
      </dsp:nvSpPr>
      <dsp:spPr>
        <a:xfrm>
          <a:off x="6229845" y="517200"/>
          <a:ext cx="1886775" cy="2641486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noProof="0" dirty="0">
              <a:latin typeface="Calibri" panose="020F0502020204030204" pitchFamily="34" charset="0"/>
            </a:rPr>
            <a:t>Язык </a:t>
          </a:r>
          <a:r>
            <a:rPr lang="en-US" sz="1400" kern="1200" noProof="0" dirty="0">
              <a:latin typeface="Calibri" panose="020F0502020204030204" pitchFamily="34" charset="0"/>
            </a:rPr>
            <a:t>python</a:t>
          </a:r>
          <a:endParaRPr lang="ru-RU" sz="1400" kern="1200" noProof="0" dirty="0">
            <a:latin typeface="Calibri" panose="020F0502020204030204" pitchFamily="34" charset="0"/>
          </a:endParaRPr>
        </a:p>
      </dsp:txBody>
      <dsp:txXfrm>
        <a:off x="6229845" y="1520965"/>
        <a:ext cx="1886775" cy="1584891"/>
      </dsp:txXfrm>
    </dsp:sp>
    <dsp:sp modelId="{AC6B335A-D8B4-46D8-93DE-B9EF1773F6AC}">
      <dsp:nvSpPr>
        <dsp:cNvPr id="0" name=""/>
        <dsp:cNvSpPr/>
      </dsp:nvSpPr>
      <dsp:spPr>
        <a:xfrm>
          <a:off x="6777010" y="781349"/>
          <a:ext cx="792445" cy="792445"/>
        </a:xfrm>
        <a:prstGeom prst="ellipse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rtlCol="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noProof="0">
              <a:latin typeface="Calibri" panose="020F0502020204030204" pitchFamily="34" charset="0"/>
            </a:rPr>
            <a:t>4</a:t>
          </a:r>
          <a:endParaRPr lang="ru-RU" sz="3800" kern="1200" noProof="0" dirty="0">
            <a:latin typeface="Calibri" panose="020F0502020204030204" pitchFamily="34" charset="0"/>
          </a:endParaRPr>
        </a:p>
      </dsp:txBody>
      <dsp:txXfrm>
        <a:off x="6893061" y="897400"/>
        <a:ext cx="560343" cy="560343"/>
      </dsp:txXfrm>
    </dsp:sp>
    <dsp:sp modelId="{7B3E0A16-DB85-46CA-87D6-4D39F6DBFC52}">
      <dsp:nvSpPr>
        <dsp:cNvPr id="0" name=""/>
        <dsp:cNvSpPr/>
      </dsp:nvSpPr>
      <dsp:spPr>
        <a:xfrm>
          <a:off x="6229845" y="3158615"/>
          <a:ext cx="1886775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5DD00-81CA-4D89-AAC9-9CB098B4E837}">
      <dsp:nvSpPr>
        <dsp:cNvPr id="0" name=""/>
        <dsp:cNvSpPr/>
      </dsp:nvSpPr>
      <dsp:spPr>
        <a:xfrm>
          <a:off x="8305299" y="526340"/>
          <a:ext cx="1886775" cy="2641486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>
              <a:latin typeface="Calibri" panose="020F0502020204030204" pitchFamily="34" charset="0"/>
            </a:rPr>
            <a:t>VSC git</a:t>
          </a:r>
          <a:endParaRPr lang="ru-RU" sz="1400" kern="1200" noProof="0" dirty="0">
            <a:latin typeface="Calibri" panose="020F0502020204030204" pitchFamily="34" charset="0"/>
          </a:endParaRPr>
        </a:p>
      </dsp:txBody>
      <dsp:txXfrm>
        <a:off x="8305299" y="1530105"/>
        <a:ext cx="1886775" cy="1584891"/>
      </dsp:txXfrm>
    </dsp:sp>
    <dsp:sp modelId="{06772805-3643-43C2-9C80-F43268C57C20}">
      <dsp:nvSpPr>
        <dsp:cNvPr id="0" name=""/>
        <dsp:cNvSpPr/>
      </dsp:nvSpPr>
      <dsp:spPr>
        <a:xfrm>
          <a:off x="8852464" y="781349"/>
          <a:ext cx="792445" cy="792445"/>
        </a:xfrm>
        <a:prstGeom prst="ellips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rtlCol="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noProof="0">
              <a:latin typeface="Calibri" panose="020F0502020204030204" pitchFamily="34" charset="0"/>
            </a:rPr>
            <a:t>5</a:t>
          </a:r>
          <a:endParaRPr lang="ru-RU" sz="3800" kern="1200" noProof="0" dirty="0">
            <a:latin typeface="Calibri" panose="020F0502020204030204" pitchFamily="34" charset="0"/>
          </a:endParaRPr>
        </a:p>
      </dsp:txBody>
      <dsp:txXfrm>
        <a:off x="8968515" y="897400"/>
        <a:ext cx="560343" cy="560343"/>
      </dsp:txXfrm>
    </dsp:sp>
    <dsp:sp modelId="{77F59A8B-7684-4E29-B44F-B0F96367FE70}">
      <dsp:nvSpPr>
        <dsp:cNvPr id="0" name=""/>
        <dsp:cNvSpPr/>
      </dsp:nvSpPr>
      <dsp:spPr>
        <a:xfrm>
          <a:off x="8305299" y="3158615"/>
          <a:ext cx="1886775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#1">
  <dgm:title val="Нумерованный простой линейный процесс"/>
  <dgm:desc val="Используется для отображения хода выполнения задач, временной шкалы, последовательных этапов задачи, процесса или рабочего процесса, а также для выделения движения или направления. Для отображения этапов процесса, показанного в круге, были добавлены автоматические числа. Текст уровней 1 и 2 отображается в прямоугольнике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AB8E97A3-458B-4459-8849-EF3A8D885423}">
          <dgm:prSet phldrT="1"/>
          <dgm:t>
            <a:bodyPr rtlCol="0"/>
            <a:lstStyle/>
            <a:p>
              <a:pPr rtl="0"/>
              <a:r>
                <a:t>1</a:t>
              </a:r>
            </a:p>
          </dgm:t>
        </dgm:pt>
        <dgm:pt modelId="201" type="sibTrans" cxnId="{95F9FFCB-1BFC-4B36-BE44-D6A1469F21C3}">
          <dgm:prSet phldrT="2"/>
          <dgm:t>
            <a:bodyPr rtlCol="0"/>
            <a:lstStyle/>
            <a:p>
              <a:pPr rtl="0"/>
              <a:r>
                <a:t>2</a:t>
              </a:r>
            </a:p>
          </dgm:t>
        </dgm:pt>
        <dgm:pt modelId="301" type="sibTrans" cxnId="{A69863A3-5EBF-4CAE-AA51-83CA76DE20BB}">
          <dgm:prSet phldrT="3"/>
          <dgm:t>
            <a:bodyPr rtlCol="0"/>
            <a:lstStyle/>
            <a:p>
              <a:pPr rtl="0"/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9D976E6-2013-45BD-975A-5DAB81D689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C6BDF2-B4DF-43D2-A6AE-34ED1D6134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49564-FD95-4795-8146-D7F18A57F53F}" type="datetime1">
              <a:rPr lang="ru-RU" smtClean="0"/>
              <a:t>15.01.2021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59FE7E0-729C-4891-A0BA-3BB871D4EE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9D135AD-9CDF-4A85-9CE7-1F7D8C5FF0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D0AAC-EBD3-4A8F-BA76-0C5FA686B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4931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CD34F23-CB4B-4EF6-8BD3-528E3008B490}" type="datetime1">
              <a:rPr lang="ru-RU" noProof="0" smtClean="0"/>
              <a:t>15.01.2021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40C6A29-4676-420C-BBE3-ACC2B80F64D4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435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281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066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561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822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068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759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415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6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2" name="Дуга 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 3 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03.09.20ГГ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Название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76B855D-E9CC-4FF8-AD85-6CDC7B89A0DE}" type="slidenum">
              <a:rPr lang="ru-RU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2" name="Текст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Объект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с 2 средними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Рисунок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2" name="Дуга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03.09.20ГГ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Название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76B855D-E9CC-4FF8-AD85-6CDC7B89A0DE}" type="slidenum">
              <a:rPr lang="ru-RU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 marL="228600">
              <a:defRPr>
                <a:latin typeface="Calibri" panose="020F0502020204030204" pitchFamily="34" charset="0"/>
              </a:defRPr>
            </a:lvl2pPr>
            <a:lvl3pPr marL="457200">
              <a:defRPr>
                <a:latin typeface="Calibri" panose="020F0502020204030204" pitchFamily="34" charset="0"/>
              </a:defRPr>
            </a:lvl3pPr>
            <a:lvl4pPr marL="685800">
              <a:defRPr>
                <a:latin typeface="Calibri" panose="020F0502020204030204" pitchFamily="34" charset="0"/>
              </a:defRPr>
            </a:lvl4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2" name="Полилиния: Фигура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03.09.20ГГ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Название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76B855D-E9CC-4FF8-AD85-6CDC7B89A0DE}" type="slidenum">
              <a:rPr lang="ru-RU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 marL="228600">
              <a:defRPr sz="1800">
                <a:latin typeface="Calibri" panose="020F0502020204030204" pitchFamily="34" charset="0"/>
              </a:defRPr>
            </a:lvl2pPr>
            <a:lvl3pPr marL="457200">
              <a:defRPr sz="1800">
                <a:latin typeface="Calibri" panose="020F0502020204030204" pitchFamily="34" charset="0"/>
              </a:defRPr>
            </a:lvl3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03.09.20ГГ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Название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76B855D-E9CC-4FF8-AD85-6CDC7B89A0DE}" type="slidenum">
              <a:rPr lang="ru-RU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Полилиния: Фигура 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03.09.20ГГ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Название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76B855D-E9CC-4FF8-AD85-6CDC7B89A0DE}" type="slidenum">
              <a:rPr lang="ru-RU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Полилиния: Фигура 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Calibri" panose="020F0502020204030204" pitchFamily="34" charset="0"/>
              </a:defRPr>
            </a:lvl1pPr>
            <a:lvl2pPr>
              <a:defRPr sz="2800">
                <a:latin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03.09.20ГГ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Название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76B855D-E9CC-4FF8-AD85-6CDC7B89A0DE}" type="slidenum">
              <a:rPr lang="ru-RU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03.09.20ГГ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Название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76B855D-E9CC-4FF8-AD85-6CDC7B89A0DE}" type="slidenum">
              <a:rPr lang="ru-RU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2" name="Дуга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>
                <a:latin typeface="Calibri" panose="020F0502020204030204" pitchFamily="34" charset="0"/>
              </a:defRPr>
            </a:lvl1pPr>
            <a:lvl2pPr marL="228600">
              <a:defRPr>
                <a:latin typeface="Calibri" panose="020F0502020204030204" pitchFamily="34" charset="0"/>
              </a:defRPr>
            </a:lvl2pPr>
            <a:lvl3pPr marL="457200">
              <a:defRPr>
                <a:latin typeface="Calibri" panose="020F0502020204030204" pitchFamily="34" charset="0"/>
              </a:defRPr>
            </a:lvl3pPr>
            <a:lvl4pPr>
              <a:buNone/>
              <a:defRPr/>
            </a:lvl4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76B855D-E9CC-4FF8-AD85-6CDC7B89A0DE}" type="slidenum">
              <a:rPr lang="ru-RU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с 2 небольшими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Рисунок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latin typeface="Calibri" panose="020F0502020204030204" pitchFamily="34" charset="0"/>
              </a:defRPr>
            </a:lvl1pPr>
            <a:lvl2pPr marL="228600">
              <a:lnSpc>
                <a:spcPct val="110000"/>
              </a:lnSpc>
              <a:defRPr sz="2000">
                <a:latin typeface="Calibri" panose="020F0502020204030204" pitchFamily="34" charset="0"/>
              </a:defRPr>
            </a:lvl2pPr>
            <a:lvl3pPr marL="457200">
              <a:lnSpc>
                <a:spcPct val="110000"/>
              </a:lnSpc>
              <a:defRPr sz="1800">
                <a:latin typeface="Calibri" panose="020F0502020204030204" pitchFamily="34" charset="0"/>
              </a:defRPr>
            </a:lvl3pPr>
            <a:lvl4pPr marL="685800">
              <a:lnSpc>
                <a:spcPct val="110000"/>
              </a:lnSpc>
              <a:defRPr sz="1600">
                <a:latin typeface="Calibri" panose="020F0502020204030204" pitchFamily="34" charset="0"/>
              </a:defRPr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76B855D-E9CC-4FF8-AD85-6CDC7B89A0DE}" type="slidenum">
              <a:rPr lang="ru-RU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8" name="Дуга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76B855D-E9CC-4FF8-AD85-6CDC7B89A0DE}" type="slidenum">
              <a:rPr lang="ru-RU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Полилиния: фигура 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03.09.20ГГ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Название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76B855D-E9CC-4FF8-AD85-6CDC7B89A0DE}" type="slidenum">
              <a:rPr lang="ru-RU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" name="Полилиния: Фигура 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цитаты с рисунком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/>
              <a:t>03.09.20ГГ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/>
              <a:t>Название презентации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76B855D-E9CC-4FF8-AD85-6CDC7B89A0DE}" type="slidenum">
              <a:rPr lang="ru-RU" noProof="0" smtClean="0"/>
              <a:pPr>
                <a:defRPr/>
              </a:pPr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03.09.20ГГ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Название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76B855D-E9CC-4FF8-AD85-6CDC7B89A0DE}" type="slidenum">
              <a:rPr lang="ru-RU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9" name="Полилиния: фигура 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03.09.20ГГ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Название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76B855D-E9CC-4FF8-AD85-6CDC7B89A0DE}" type="slidenum">
              <a:rPr lang="ru-RU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76B855D-E9CC-4FF8-AD85-6CDC7B89A0DE}" type="slidenum">
              <a:rPr lang="ru-RU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>
                <a:solidFill>
                  <a:srgbClr val="FFFFFF"/>
                </a:solidFill>
              </a:rPr>
              <a:t>Игра 2048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>
                <a:solidFill>
                  <a:srgbClr val="FFFFFF"/>
                </a:solidFill>
              </a:rPr>
              <a:t>Сумароков Даниил</a:t>
            </a: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565" y="1313629"/>
            <a:ext cx="3493008" cy="4145339"/>
          </a:xfrm>
        </p:spPr>
        <p:txBody>
          <a:bodyPr rtlCol="0"/>
          <a:lstStyle/>
          <a:p>
            <a:pPr rtl="0"/>
            <a:r>
              <a:rPr lang="ru-RU" dirty="0"/>
              <a:t>План презентации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0" indent="-457200" rtl="0">
              <a:buFontTx/>
              <a:buChar char="-"/>
            </a:pPr>
            <a:r>
              <a:rPr lang="ru-RU" dirty="0"/>
              <a:t>Идея и правила игры</a:t>
            </a:r>
          </a:p>
          <a:p>
            <a:pPr marL="457200" indent="-457200" rtl="0">
              <a:buFontTx/>
              <a:buChar char="-"/>
            </a:pPr>
            <a:r>
              <a:rPr lang="ru-RU" dirty="0"/>
              <a:t>Используемые технологии</a:t>
            </a:r>
          </a:p>
          <a:p>
            <a:pPr marL="457200" indent="-457200" rtl="0">
              <a:buFontTx/>
              <a:buChar char="-"/>
            </a:pPr>
            <a:r>
              <a:rPr lang="ru-RU" dirty="0"/>
              <a:t>Реализация</a:t>
            </a:r>
          </a:p>
          <a:p>
            <a:pPr marL="457200" indent="-457200" rtl="0">
              <a:buFontTx/>
              <a:buChar char="-"/>
            </a:pPr>
            <a:r>
              <a:rPr lang="ru-RU" dirty="0"/>
              <a:t>Дополнительный функционал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prstClr val="black">
                    <a:tint val="75000"/>
                  </a:prstClr>
                </a:solidFill>
              </a:rPr>
              <a:t>15</a:t>
            </a:r>
            <a:r>
              <a:rPr lang="ru-RU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.01.21ГГ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Игра 2048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Идея и правила игры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/>
              <a:t>Набрать максимальное количество очков</a:t>
            </a:r>
          </a:p>
          <a:p>
            <a:pPr rtl="0"/>
            <a:r>
              <a:rPr lang="ru-RU" dirty="0"/>
              <a:t>Очки складываются из номеров на клетках поля</a:t>
            </a:r>
          </a:p>
          <a:p>
            <a:pPr rtl="0"/>
            <a:r>
              <a:rPr lang="ru-RU" dirty="0"/>
              <a:t>Клетки можно сдвигать по 4 осям</a:t>
            </a:r>
          </a:p>
          <a:p>
            <a:pPr rtl="0"/>
            <a:r>
              <a:rPr lang="ru-RU" dirty="0"/>
              <a:t>При совпадении двух клеток с одинаковыми числами, число прибавляется в общий счет, а числа складываются</a:t>
            </a:r>
          </a:p>
        </p:txBody>
      </p:sp>
      <p:sp>
        <p:nvSpPr>
          <p:cNvPr id="14" name="Дата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prstClr val="black">
                    <a:tint val="75000"/>
                  </a:prstClr>
                </a:solidFill>
              </a:rPr>
              <a:t>15</a:t>
            </a:r>
            <a:r>
              <a:rPr lang="ru-RU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.01.21ГГ</a:t>
            </a:r>
          </a:p>
        </p:txBody>
      </p:sp>
      <p:sp>
        <p:nvSpPr>
          <p:cNvPr id="15" name="Нижний колонтитул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Игра 2048</a:t>
            </a: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F6EA6AA-6C24-4928-AA16-5D921C52E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849" y="249845"/>
            <a:ext cx="2679698" cy="345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Используемые технологии</a:t>
            </a:r>
          </a:p>
        </p:txBody>
      </p:sp>
      <p:graphicFrame>
        <p:nvGraphicFramePr>
          <p:cNvPr id="4" name="Объект 4" descr="графический элемент SmartArt временной шкалы&#10;">
            <a:extLst>
              <a:ext uri="{FF2B5EF4-FFF2-40B4-BE49-F238E27FC236}">
                <a16:creationId xmlns:a16="http://schemas.microsoft.com/office/drawing/2014/main" id="{E246B7D8-C843-490A-A5BB-04DFA74A3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038695"/>
              </p:ext>
            </p:extLst>
          </p:nvPr>
        </p:nvGraphicFramePr>
        <p:xfrm>
          <a:off x="996696" y="1581912"/>
          <a:ext cx="10195560" cy="367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Дата 4">
            <a:extLst>
              <a:ext uri="{FF2B5EF4-FFF2-40B4-BE49-F238E27FC236}">
                <a16:creationId xmlns:a16="http://schemas.microsoft.com/office/drawing/2014/main" id="{3AD06355-A3C6-4680-9456-99EB4CD4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prstClr val="black">
                    <a:tint val="75000"/>
                  </a:prstClr>
                </a:solidFill>
              </a:rPr>
              <a:t>15</a:t>
            </a:r>
            <a:r>
              <a:rPr lang="ru-RU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.01.21ГГ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E614C4-AF93-47E4-AAAE-E508A893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Игра 2048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264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3932237" cy="1600200"/>
          </a:xfrm>
        </p:spPr>
        <p:txBody>
          <a:bodyPr rtlCol="0"/>
          <a:lstStyle/>
          <a:p>
            <a:pPr rtl="0"/>
            <a:r>
              <a:rPr lang="ru-RU" dirty="0"/>
              <a:t>Приветствующее окно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ru-RU" dirty="0"/>
              <a:t>Функционал</a:t>
            </a:r>
            <a:r>
              <a:rPr lang="en-US" dirty="0"/>
              <a:t>:</a:t>
            </a:r>
          </a:p>
          <a:p>
            <a:pPr rtl="0">
              <a:buFontTx/>
              <a:buChar char="-"/>
            </a:pPr>
            <a:r>
              <a:rPr lang="ru-RU" dirty="0"/>
              <a:t>Возможность ввести имя</a:t>
            </a:r>
          </a:p>
          <a:p>
            <a:pPr rtl="0">
              <a:buFontTx/>
              <a:buChar char="-"/>
            </a:pPr>
            <a:r>
              <a:rPr lang="ru-RU" dirty="0"/>
              <a:t>Наслаждаться кривым интерфейсом </a:t>
            </a:r>
            <a:r>
              <a:rPr lang="en-US" dirty="0"/>
              <a:t>:D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8" name="Дата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prstClr val="black">
                    <a:tint val="75000"/>
                  </a:prstClr>
                </a:solidFill>
              </a:rPr>
              <a:t>15</a:t>
            </a:r>
            <a:r>
              <a:rPr lang="ru-RU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.01.21ГГ</a:t>
            </a:r>
          </a:p>
        </p:txBody>
      </p:sp>
      <p:sp>
        <p:nvSpPr>
          <p:cNvPr id="19" name="Нижний колонтитул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Игра 2048</a:t>
            </a:r>
          </a:p>
        </p:txBody>
      </p:sp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35AEDDB8-CBAC-4D45-A7D5-439013872546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1227230" y="2057400"/>
            <a:ext cx="2957521" cy="3803650"/>
          </a:xfrm>
        </p:spPr>
      </p:pic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3932237" cy="1600200"/>
          </a:xfrm>
        </p:spPr>
        <p:txBody>
          <a:bodyPr rtlCol="0"/>
          <a:lstStyle/>
          <a:p>
            <a:pPr rtl="0"/>
            <a:r>
              <a:rPr lang="ru-RU" dirty="0"/>
              <a:t>Окно игры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ru-RU" dirty="0"/>
              <a:t>Функционал</a:t>
            </a:r>
            <a:r>
              <a:rPr lang="en-US" dirty="0"/>
              <a:t>:</a:t>
            </a:r>
          </a:p>
          <a:p>
            <a:pPr rtl="0">
              <a:buFontTx/>
              <a:buChar char="-"/>
            </a:pPr>
            <a:r>
              <a:rPr lang="ru-RU" dirty="0"/>
              <a:t>Возможность передвигать клетки при нажатии стрелок на клавиатуре</a:t>
            </a:r>
          </a:p>
          <a:p>
            <a:pPr rtl="0">
              <a:buFontTx/>
              <a:buChar char="-"/>
            </a:pPr>
            <a:r>
              <a:rPr lang="ru-RU" dirty="0"/>
              <a:t>Динамическое обновление счета игры</a:t>
            </a:r>
          </a:p>
          <a:p>
            <a:pPr rtl="0">
              <a:buFontTx/>
              <a:buChar char="-"/>
            </a:pPr>
            <a:r>
              <a:rPr lang="ru-RU" dirty="0"/>
              <a:t>Демонстрация 3 лучших результатов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8" name="Дата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prstClr val="black">
                    <a:tint val="75000"/>
                  </a:prstClr>
                </a:solidFill>
              </a:rPr>
              <a:t>15</a:t>
            </a:r>
            <a:r>
              <a:rPr lang="ru-RU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.01.21ГГ</a:t>
            </a:r>
          </a:p>
        </p:txBody>
      </p:sp>
      <p:sp>
        <p:nvSpPr>
          <p:cNvPr id="19" name="Нижний колонтитул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Игра 2048</a:t>
            </a:r>
          </a:p>
        </p:txBody>
      </p:sp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A420EC-B88C-4842-A875-74D8514B2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953" y="2057400"/>
            <a:ext cx="2946647" cy="380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1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3932237" cy="1600200"/>
          </a:xfrm>
        </p:spPr>
        <p:txBody>
          <a:bodyPr rtlCol="0"/>
          <a:lstStyle/>
          <a:p>
            <a:pPr rtl="0"/>
            <a:r>
              <a:rPr lang="ru-RU" dirty="0"/>
              <a:t>Окно</a:t>
            </a:r>
            <a:r>
              <a:rPr lang="en-US" dirty="0"/>
              <a:t> </a:t>
            </a:r>
            <a:r>
              <a:rPr lang="ru-RU" dirty="0"/>
              <a:t>-</a:t>
            </a:r>
            <a:r>
              <a:rPr lang="en-US" dirty="0"/>
              <a:t> </a:t>
            </a:r>
            <a:r>
              <a:rPr lang="en-US" dirty="0" err="1"/>
              <a:t>gameover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ru-RU" dirty="0"/>
              <a:t>Функционал</a:t>
            </a:r>
            <a:r>
              <a:rPr lang="en-US" dirty="0"/>
              <a:t>:</a:t>
            </a:r>
          </a:p>
          <a:p>
            <a:pPr rtl="0">
              <a:buFontTx/>
              <a:buChar char="-"/>
            </a:pPr>
            <a:r>
              <a:rPr lang="ru-RU" dirty="0"/>
              <a:t>Возможность начать игру заново со старым именем, при нажатии </a:t>
            </a:r>
            <a:r>
              <a:rPr lang="en-US" dirty="0"/>
              <a:t>SPACE </a:t>
            </a:r>
            <a:r>
              <a:rPr lang="ru-RU" dirty="0"/>
              <a:t>на клавиатуре</a:t>
            </a:r>
          </a:p>
          <a:p>
            <a:pPr rtl="0">
              <a:buFontTx/>
              <a:buChar char="-"/>
            </a:pPr>
            <a:r>
              <a:rPr lang="ru-RU" dirty="0"/>
              <a:t>Возможность начать игру полностью заново, при нажатии на </a:t>
            </a:r>
            <a:r>
              <a:rPr lang="en-US" dirty="0"/>
              <a:t>ENTER</a:t>
            </a:r>
            <a:endParaRPr lang="ru-RU" dirty="0"/>
          </a:p>
          <a:p>
            <a:pPr rtl="0">
              <a:buFontTx/>
              <a:buChar char="-"/>
            </a:pPr>
            <a:r>
              <a:rPr lang="ru-RU" dirty="0"/>
              <a:t>Демонстрация конечного счёта и рекорда.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8" name="Дата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prstClr val="black">
                    <a:tint val="75000"/>
                  </a:prstClr>
                </a:solidFill>
              </a:rPr>
              <a:t>15</a:t>
            </a:r>
            <a:r>
              <a:rPr lang="ru-RU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.01.21ГГ</a:t>
            </a:r>
          </a:p>
        </p:txBody>
      </p:sp>
      <p:sp>
        <p:nvSpPr>
          <p:cNvPr id="19" name="Нижний колонтитул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Игра 2048</a:t>
            </a:r>
          </a:p>
        </p:txBody>
      </p:sp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57457A9-93BC-4B0F-A01E-591634011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572" y="2062554"/>
            <a:ext cx="2976028" cy="382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9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45C6405-9D6C-48F5-9EFB-4CF1F319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Дополнительный функционал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2E3A3A9-5E96-4CDD-A971-9C272EFD9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900" indent="-342900" rtl="0">
              <a:buFontTx/>
              <a:buChar char="-"/>
            </a:pPr>
            <a:endParaRPr lang="ru-RU" dirty="0"/>
          </a:p>
          <a:p>
            <a:pPr marL="342900" indent="-342900">
              <a:buFontTx/>
              <a:buChar char="-"/>
            </a:pPr>
            <a:r>
              <a:rPr lang="ru-RU" dirty="0"/>
              <a:t>Запись результатов в базу данных</a:t>
            </a:r>
          </a:p>
          <a:p>
            <a:pPr marL="342900" indent="-342900" rtl="0">
              <a:buFontTx/>
              <a:buChar char="-"/>
            </a:pPr>
            <a:endParaRPr lang="ru-RU" dirty="0"/>
          </a:p>
          <a:p>
            <a:pPr marL="342900" indent="-342900" rtl="0">
              <a:buFontTx/>
              <a:buChar char="-"/>
            </a:pPr>
            <a:endParaRPr lang="ru-RU" dirty="0"/>
          </a:p>
          <a:p>
            <a:pPr rtl="0"/>
            <a:endParaRPr lang="ru-RU" dirty="0"/>
          </a:p>
          <a:p>
            <a:pPr marL="342900" indent="-342900" rtl="0">
              <a:buFontTx/>
              <a:buChar char="-"/>
            </a:pPr>
            <a:r>
              <a:rPr lang="ru-RU" dirty="0"/>
              <a:t>Сохранение игры</a:t>
            </a:r>
            <a:r>
              <a:rPr lang="en-US" dirty="0"/>
              <a:t> </a:t>
            </a:r>
            <a:r>
              <a:rPr lang="ru-RU" dirty="0"/>
              <a:t>и запись состояния игры в файл</a:t>
            </a:r>
          </a:p>
          <a:p>
            <a:pPr rtl="0"/>
            <a:endParaRPr lang="ru-RU" sz="2400" dirty="0"/>
          </a:p>
          <a:p>
            <a:pPr rtl="0"/>
            <a:endParaRPr lang="ru-RU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C01975C7-D604-4AD4-85CC-2EFC92D8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prstClr val="black">
                    <a:tint val="75000"/>
                  </a:prstClr>
                </a:solidFill>
              </a:rPr>
              <a:t>15</a:t>
            </a:r>
            <a:r>
              <a:rPr lang="ru-RU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.01.21ГГ</a:t>
            </a:r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E0C27B2A-1D72-43E3-82D3-29739485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Игра 2048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68154BF-4C34-4C32-967A-BCED27EB153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4191" r="4191"/>
          <a:stretch>
            <a:fillRect/>
          </a:stretch>
        </p:blipFill>
        <p:spPr>
          <a:xfrm>
            <a:off x="6393744" y="257453"/>
            <a:ext cx="3519311" cy="3007909"/>
          </a:xfr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D7BCC83B-135D-48E8-852D-DA7D17946CE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tretch>
            <a:fillRect/>
          </a:stretch>
        </p:blipFill>
        <p:spPr>
          <a:xfrm>
            <a:off x="6870093" y="2970440"/>
            <a:ext cx="5006947" cy="2267297"/>
          </a:xfrm>
        </p:spPr>
      </p:pic>
    </p:spTree>
    <p:extLst>
      <p:ext uri="{BB962C8B-B14F-4D97-AF65-F5344CB8AC3E}">
        <p14:creationId xmlns:p14="http://schemas.microsoft.com/office/powerpoint/2010/main" val="1783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Спасибо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lvl="0" rtl="0"/>
            <a:r>
              <a:rPr lang="ru-RU" dirty="0"/>
              <a:t>15.01.21ГГ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lvl="0" rtl="0"/>
            <a:r>
              <a:rPr lang="ru-RU" dirty="0"/>
              <a:t>Игра 2048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D76B855D-E9CC-4FF8-AD85-6CDC7B89A0DE}" type="slidenum">
              <a:rPr lang="ru-RU" smtClean="0"/>
              <a:pPr lvl="0" rtl="0"/>
              <a:t>9</a:t>
            </a:fld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/>
              <a:t>Сумароков Даниил</a:t>
            </a:r>
          </a:p>
          <a:p>
            <a:pPr rtl="0">
              <a:spcBef>
                <a:spcPts val="3000"/>
              </a:spcBef>
            </a:pPr>
            <a:r>
              <a:rPr lang="en-US" sz="1800" dirty="0"/>
              <a:t>2048_game@yandex.ru</a:t>
            </a:r>
            <a:endParaRPr lang="ru-RU" sz="1800" dirty="0"/>
          </a:p>
          <a:p>
            <a:pPr rtl="0">
              <a:spcBef>
                <a:spcPts val="3000"/>
              </a:spcBef>
            </a:pPr>
            <a:r>
              <a:rPr lang="en-US" sz="1800" dirty="0"/>
              <a:t>https://2048_game.com/</a:t>
            </a:r>
            <a:endParaRPr lang="ru-RU" sz="1800" dirty="0"/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34_TF78504181_Win32.potx" id="{5007C4A8-9D08-45E4-AF41-C46D1FE0A5B3}" vid="{149C4C4D-8B81-43CD-B093-08FE9E42A33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purl.org/dc/dcmitype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16c05727-aa75-4e4a-9b5f-8a80a1165891"/>
    <ds:schemaRef ds:uri="71af3243-3dd4-4a8d-8c0d-dd76da1f02a5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Фигуры</Template>
  <TotalTime>45</TotalTime>
  <Words>212</Words>
  <Application>Microsoft Office PowerPoint</Application>
  <PresentationFormat>Широкоэкранный</PresentationFormat>
  <Paragraphs>81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Calibri</vt:lpstr>
      <vt:lpstr>ShapesVTI</vt:lpstr>
      <vt:lpstr>Игра 2048</vt:lpstr>
      <vt:lpstr>План презентации</vt:lpstr>
      <vt:lpstr>Идея и правила игры</vt:lpstr>
      <vt:lpstr>Используемые технологии</vt:lpstr>
      <vt:lpstr>Приветствующее окно</vt:lpstr>
      <vt:lpstr>Окно игры</vt:lpstr>
      <vt:lpstr>Окно - gameover</vt:lpstr>
      <vt:lpstr>Дополнительный функционал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2048</dc:title>
  <dc:creator>Даниил Сумароков</dc:creator>
  <cp:lastModifiedBy>Даниил Сумароков</cp:lastModifiedBy>
  <cp:revision>6</cp:revision>
  <dcterms:created xsi:type="dcterms:W3CDTF">2021-01-15T12:55:32Z</dcterms:created>
  <dcterms:modified xsi:type="dcterms:W3CDTF">2021-01-15T13:41:06Z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