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5" r:id="rId4"/>
    <p:sldId id="262" r:id="rId5"/>
    <p:sldId id="260" r:id="rId6"/>
    <p:sldId id="261" r:id="rId7"/>
    <p:sldId id="266" r:id="rId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75A086-C722-478E-B0E8-C7EB92BEAA82}" v="920" dt="2021-12-15T20:35:11.424"/>
    <p1510:client id="{5C202DA0-41CD-4C5C-82F6-1A91EDA3AD61}" v="33" dt="2021-12-15T19:35:23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64" y="108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heme" Target="theme/theme1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viewProps" Target="viewProps.xml" Id="rId12" /><Relationship Type="http://schemas.openxmlformats.org/officeDocument/2006/relationships/slide" Target="slides/slide1.xml" Id="rId2" /><Relationship Type="http://schemas.microsoft.com/office/2015/10/relationships/revisionInfo" Target="revisionInfo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presProps" Target="presProps.xml" Id="rId11" /><Relationship Type="http://schemas.openxmlformats.org/officeDocument/2006/relationships/slide" Target="slides/slide4.xml" Id="rId5" /><Relationship Type="http://schemas.openxmlformats.org/officeDocument/2006/relationships/handoutMaster" Target="handoutMasters/handoutMaster1.xml" Id="rId10" /><Relationship Type="http://schemas.openxmlformats.org/officeDocument/2006/relationships/slide" Target="slides/slide3.xml" Id="rId4" /><Relationship Type="http://schemas.openxmlformats.org/officeDocument/2006/relationships/notesMaster" Target="notesMasters/notesMaster1.xml" Id="rId9" /><Relationship Type="http://schemas.openxmlformats.org/officeDocument/2006/relationships/tableStyles" Target="tableStyles.xml" Id="rId14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725397-CFF4-4435-B84E-3300E452DA8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4CC889-3EF9-4AD7-BEAB-F5862794B33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Posterama"/>
            </a:rPr>
            <a:t>Руководитель проекта</a:t>
          </a:r>
          <a:endParaRPr lang="ru-RU" dirty="0"/>
        </a:p>
      </dgm:t>
    </dgm:pt>
    <dgm:pt modelId="{424E51FA-6A56-41A6-BF05-8A36402D3977}" type="parTrans" cxnId="{3082F4AD-8F8C-4935-A58A-7022580460CE}">
      <dgm:prSet/>
      <dgm:spPr/>
      <dgm:t>
        <a:bodyPr/>
        <a:lstStyle/>
        <a:p>
          <a:endParaRPr lang="en-US"/>
        </a:p>
      </dgm:t>
    </dgm:pt>
    <dgm:pt modelId="{DED74AEC-8053-46D7-BBC5-4DFF93D259E2}" type="sibTrans" cxnId="{3082F4AD-8F8C-4935-A58A-7022580460CE}">
      <dgm:prSet/>
      <dgm:spPr/>
      <dgm:t>
        <a:bodyPr/>
        <a:lstStyle/>
        <a:p>
          <a:endParaRPr lang="en-US"/>
        </a:p>
      </dgm:t>
    </dgm:pt>
    <dgm:pt modelId="{83B992B3-95E1-43D6-BD8B-7D6967C68377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ru-RU" dirty="0">
              <a:latin typeface="Posterama"/>
            </a:rPr>
            <a:t>Установка коммуникативных связей с преподавателями</a:t>
          </a:r>
        </a:p>
      </dgm:t>
    </dgm:pt>
    <dgm:pt modelId="{2C94A10F-A3F6-4105-9813-ECC434390F0B}" type="parTrans" cxnId="{636A4FC3-E4FA-425F-BDCC-06206240EFB6}">
      <dgm:prSet/>
      <dgm:spPr/>
    </dgm:pt>
    <dgm:pt modelId="{908D8AD9-8418-4E41-A8B3-B2B591C2B205}" type="sibTrans" cxnId="{636A4FC3-E4FA-425F-BDCC-06206240EFB6}">
      <dgm:prSet/>
      <dgm:spPr/>
    </dgm:pt>
    <dgm:pt modelId="{31873A4C-494E-4E71-BBAC-9B8E44E30BC5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ru-RU" dirty="0"/>
            <a:t>Разработка </a:t>
          </a:r>
          <a:r>
            <a:rPr lang="ru-RU" dirty="0">
              <a:latin typeface="Posterama"/>
            </a:rPr>
            <a:t>алгоритма адаптивного тренажера</a:t>
          </a:r>
          <a:endParaRPr lang="ru-RU" dirty="0"/>
        </a:p>
      </dgm:t>
    </dgm:pt>
    <dgm:pt modelId="{B1D321D4-C3E0-4331-B3BD-BF5F2AA77BEF}" type="parTrans" cxnId="{3C43140C-C107-4B14-AFBA-DB9A983C1427}">
      <dgm:prSet/>
      <dgm:spPr/>
      <dgm:t>
        <a:bodyPr/>
        <a:lstStyle/>
        <a:p>
          <a:endParaRPr lang="en-US"/>
        </a:p>
      </dgm:t>
    </dgm:pt>
    <dgm:pt modelId="{33D7A6E4-6EA0-4750-84E8-DBE139F0FEF9}" type="sibTrans" cxnId="{3C43140C-C107-4B14-AFBA-DB9A983C1427}">
      <dgm:prSet/>
      <dgm:spPr/>
      <dgm:t>
        <a:bodyPr/>
        <a:lstStyle/>
        <a:p>
          <a:endParaRPr lang="en-US"/>
        </a:p>
      </dgm:t>
    </dgm:pt>
    <dgm:pt modelId="{B97B52B7-7610-4F13-AD7A-623DF1D5B46F}" type="pres">
      <dgm:prSet presAssocID="{C8725397-CFF4-4435-B84E-3300E452DA88}" presName="root" presStyleCnt="0">
        <dgm:presLayoutVars>
          <dgm:dir/>
          <dgm:resizeHandles val="exact"/>
        </dgm:presLayoutVars>
      </dgm:prSet>
      <dgm:spPr/>
    </dgm:pt>
    <dgm:pt modelId="{1FBFA972-153B-495B-BA72-11B04D73FAD7}" type="pres">
      <dgm:prSet presAssocID="{0C4CC889-3EF9-4AD7-BEAB-F5862794B33E}" presName="compNode" presStyleCnt="0"/>
      <dgm:spPr/>
    </dgm:pt>
    <dgm:pt modelId="{0C8DF735-FE64-4E8B-B1B7-EA806D82035B}" type="pres">
      <dgm:prSet presAssocID="{0C4CC889-3EF9-4AD7-BEAB-F5862794B33E}" presName="bgRect" presStyleLbl="bgShp" presStyleIdx="0" presStyleCnt="3"/>
      <dgm:spPr/>
    </dgm:pt>
    <dgm:pt modelId="{F2D05908-B3F2-4A72-9B4A-9ED72083BE1B}" type="pres">
      <dgm:prSet presAssocID="{0C4CC889-3EF9-4AD7-BEAB-F5862794B3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Пользователь"/>
        </a:ext>
      </dgm:extLst>
    </dgm:pt>
    <dgm:pt modelId="{AA03BBE6-8767-4AC9-9213-3EE3219ED677}" type="pres">
      <dgm:prSet presAssocID="{0C4CC889-3EF9-4AD7-BEAB-F5862794B33E}" presName="spaceRect" presStyleCnt="0"/>
      <dgm:spPr/>
    </dgm:pt>
    <dgm:pt modelId="{06ECDA67-7C84-43D4-868C-1D03495D5690}" type="pres">
      <dgm:prSet presAssocID="{0C4CC889-3EF9-4AD7-BEAB-F5862794B33E}" presName="parTx" presStyleLbl="revTx" presStyleIdx="0" presStyleCnt="3">
        <dgm:presLayoutVars>
          <dgm:chMax val="0"/>
          <dgm:chPref val="0"/>
        </dgm:presLayoutVars>
      </dgm:prSet>
      <dgm:spPr/>
    </dgm:pt>
    <dgm:pt modelId="{75BC562C-71EE-4FA1-8785-49E001F1DF98}" type="pres">
      <dgm:prSet presAssocID="{DED74AEC-8053-46D7-BBC5-4DFF93D259E2}" presName="sibTrans" presStyleCnt="0"/>
      <dgm:spPr/>
    </dgm:pt>
    <dgm:pt modelId="{C6A664E6-0DA1-4879-BDD2-3B1D7E02DDF7}" type="pres">
      <dgm:prSet presAssocID="{31873A4C-494E-4E71-BBAC-9B8E44E30BC5}" presName="compNode" presStyleCnt="0"/>
      <dgm:spPr/>
    </dgm:pt>
    <dgm:pt modelId="{B58A8736-5B37-4D70-A371-07F6B1881CDF}" type="pres">
      <dgm:prSet presAssocID="{31873A4C-494E-4E71-BBAC-9B8E44E30BC5}" presName="bgRect" presStyleLbl="bgShp" presStyleIdx="1" presStyleCnt="3"/>
      <dgm:spPr/>
    </dgm:pt>
    <dgm:pt modelId="{BCBDF6A9-FDEB-4D88-AF47-A1F0010CC5A4}" type="pres">
      <dgm:prSet presAssocID="{31873A4C-494E-4E71-BBAC-9B8E44E30B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74B15199-47AD-4C97-B913-A7F1561B9EA9}" type="pres">
      <dgm:prSet presAssocID="{31873A4C-494E-4E71-BBAC-9B8E44E30BC5}" presName="spaceRect" presStyleCnt="0"/>
      <dgm:spPr/>
    </dgm:pt>
    <dgm:pt modelId="{9DDCD823-5FCE-4E68-A5B2-319AD5FD6BAC}" type="pres">
      <dgm:prSet presAssocID="{31873A4C-494E-4E71-BBAC-9B8E44E30BC5}" presName="parTx" presStyleLbl="revTx" presStyleIdx="1" presStyleCnt="3">
        <dgm:presLayoutVars>
          <dgm:chMax val="0"/>
          <dgm:chPref val="0"/>
        </dgm:presLayoutVars>
      </dgm:prSet>
      <dgm:spPr/>
    </dgm:pt>
    <dgm:pt modelId="{E2D12B12-0C1B-456B-AA49-A759882E2F14}" type="pres">
      <dgm:prSet presAssocID="{33D7A6E4-6EA0-4750-84E8-DBE139F0FEF9}" presName="sibTrans" presStyleCnt="0"/>
      <dgm:spPr/>
    </dgm:pt>
    <dgm:pt modelId="{B0C2834D-89C0-4D94-95B0-DEB7C0B3DCBB}" type="pres">
      <dgm:prSet presAssocID="{83B992B3-95E1-43D6-BD8B-7D6967C68377}" presName="compNode" presStyleCnt="0"/>
      <dgm:spPr/>
    </dgm:pt>
    <dgm:pt modelId="{577B2B0A-813F-4A0D-909D-BBA1A8A93FB6}" type="pres">
      <dgm:prSet presAssocID="{83B992B3-95E1-43D6-BD8B-7D6967C68377}" presName="bgRect" presStyleLbl="bgShp" presStyleIdx="2" presStyleCnt="3"/>
      <dgm:spPr/>
    </dgm:pt>
    <dgm:pt modelId="{84057D17-F889-4345-8470-536BC62B4364}" type="pres">
      <dgm:prSet presAssocID="{83B992B3-95E1-43D6-BD8B-7D6967C683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4D4208B4-B9C4-401C-8174-B674F378AC0D}" type="pres">
      <dgm:prSet presAssocID="{83B992B3-95E1-43D6-BD8B-7D6967C68377}" presName="spaceRect" presStyleCnt="0"/>
      <dgm:spPr/>
    </dgm:pt>
    <dgm:pt modelId="{A4FCA32F-EE8D-441C-854E-56B1FFC34B4A}" type="pres">
      <dgm:prSet presAssocID="{83B992B3-95E1-43D6-BD8B-7D6967C6837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EAE360B-8607-4B87-B03E-33576C3F3833}" type="presOf" srcId="{0C4CC889-3EF9-4AD7-BEAB-F5862794B33E}" destId="{06ECDA67-7C84-43D4-868C-1D03495D5690}" srcOrd="0" destOrd="0" presId="urn:microsoft.com/office/officeart/2018/2/layout/IconVerticalSolidList"/>
    <dgm:cxn modelId="{3C43140C-C107-4B14-AFBA-DB9A983C1427}" srcId="{C8725397-CFF4-4435-B84E-3300E452DA88}" destId="{31873A4C-494E-4E71-BBAC-9B8E44E30BC5}" srcOrd="1" destOrd="0" parTransId="{B1D321D4-C3E0-4331-B3BD-BF5F2AA77BEF}" sibTransId="{33D7A6E4-6EA0-4750-84E8-DBE139F0FEF9}"/>
    <dgm:cxn modelId="{2F679919-6C1F-48F2-95EF-96DD788D421F}" type="presOf" srcId="{31873A4C-494E-4E71-BBAC-9B8E44E30BC5}" destId="{9DDCD823-5FCE-4E68-A5B2-319AD5FD6BAC}" srcOrd="0" destOrd="0" presId="urn:microsoft.com/office/officeart/2018/2/layout/IconVerticalSolidList"/>
    <dgm:cxn modelId="{20656083-5918-4C55-A9D8-EEFE4877F0FE}" type="presOf" srcId="{C8725397-CFF4-4435-B84E-3300E452DA88}" destId="{B97B52B7-7610-4F13-AD7A-623DF1D5B46F}" srcOrd="0" destOrd="0" presId="urn:microsoft.com/office/officeart/2018/2/layout/IconVerticalSolidList"/>
    <dgm:cxn modelId="{3082F4AD-8F8C-4935-A58A-7022580460CE}" srcId="{C8725397-CFF4-4435-B84E-3300E452DA88}" destId="{0C4CC889-3EF9-4AD7-BEAB-F5862794B33E}" srcOrd="0" destOrd="0" parTransId="{424E51FA-6A56-41A6-BF05-8A36402D3977}" sibTransId="{DED74AEC-8053-46D7-BBC5-4DFF93D259E2}"/>
    <dgm:cxn modelId="{636A4FC3-E4FA-425F-BDCC-06206240EFB6}" srcId="{C8725397-CFF4-4435-B84E-3300E452DA88}" destId="{83B992B3-95E1-43D6-BD8B-7D6967C68377}" srcOrd="2" destOrd="0" parTransId="{2C94A10F-A3F6-4105-9813-ECC434390F0B}" sibTransId="{908D8AD9-8418-4E41-A8B3-B2B591C2B205}"/>
    <dgm:cxn modelId="{7DDE68E1-1644-4093-A1A0-843AEAE1CBED}" type="presOf" srcId="{83B992B3-95E1-43D6-BD8B-7D6967C68377}" destId="{A4FCA32F-EE8D-441C-854E-56B1FFC34B4A}" srcOrd="0" destOrd="0" presId="urn:microsoft.com/office/officeart/2018/2/layout/IconVerticalSolidList"/>
    <dgm:cxn modelId="{1A5BEA12-0DAF-45D0-A09A-06187E2602D0}" type="presParOf" srcId="{B97B52B7-7610-4F13-AD7A-623DF1D5B46F}" destId="{1FBFA972-153B-495B-BA72-11B04D73FAD7}" srcOrd="0" destOrd="0" presId="urn:microsoft.com/office/officeart/2018/2/layout/IconVerticalSolidList"/>
    <dgm:cxn modelId="{532475DD-1DF4-4D31-A7B0-F6A51460DE8C}" type="presParOf" srcId="{1FBFA972-153B-495B-BA72-11B04D73FAD7}" destId="{0C8DF735-FE64-4E8B-B1B7-EA806D82035B}" srcOrd="0" destOrd="0" presId="urn:microsoft.com/office/officeart/2018/2/layout/IconVerticalSolidList"/>
    <dgm:cxn modelId="{A94B9319-34F4-4FF9-B02C-756AA6392850}" type="presParOf" srcId="{1FBFA972-153B-495B-BA72-11B04D73FAD7}" destId="{F2D05908-B3F2-4A72-9B4A-9ED72083BE1B}" srcOrd="1" destOrd="0" presId="urn:microsoft.com/office/officeart/2018/2/layout/IconVerticalSolidList"/>
    <dgm:cxn modelId="{1CCA1EAF-4F11-4A5F-9D08-039B135F6913}" type="presParOf" srcId="{1FBFA972-153B-495B-BA72-11B04D73FAD7}" destId="{AA03BBE6-8767-4AC9-9213-3EE3219ED677}" srcOrd="2" destOrd="0" presId="urn:microsoft.com/office/officeart/2018/2/layout/IconVerticalSolidList"/>
    <dgm:cxn modelId="{20F14D58-E221-49DC-8FFF-FEB37F9852A5}" type="presParOf" srcId="{1FBFA972-153B-495B-BA72-11B04D73FAD7}" destId="{06ECDA67-7C84-43D4-868C-1D03495D5690}" srcOrd="3" destOrd="0" presId="urn:microsoft.com/office/officeart/2018/2/layout/IconVerticalSolidList"/>
    <dgm:cxn modelId="{95BD6C18-1080-471F-95A4-7F0EEF39A5C1}" type="presParOf" srcId="{B97B52B7-7610-4F13-AD7A-623DF1D5B46F}" destId="{75BC562C-71EE-4FA1-8785-49E001F1DF98}" srcOrd="1" destOrd="0" presId="urn:microsoft.com/office/officeart/2018/2/layout/IconVerticalSolidList"/>
    <dgm:cxn modelId="{8E0586B0-A0AD-407B-BAF6-DD09E5B7EDB5}" type="presParOf" srcId="{B97B52B7-7610-4F13-AD7A-623DF1D5B46F}" destId="{C6A664E6-0DA1-4879-BDD2-3B1D7E02DDF7}" srcOrd="2" destOrd="0" presId="urn:microsoft.com/office/officeart/2018/2/layout/IconVerticalSolidList"/>
    <dgm:cxn modelId="{E0710CD9-C6AF-441E-839C-37BF85F90779}" type="presParOf" srcId="{C6A664E6-0DA1-4879-BDD2-3B1D7E02DDF7}" destId="{B58A8736-5B37-4D70-A371-07F6B1881CDF}" srcOrd="0" destOrd="0" presId="urn:microsoft.com/office/officeart/2018/2/layout/IconVerticalSolidList"/>
    <dgm:cxn modelId="{D6B2E091-33C1-48A4-83AB-2697880DB9E0}" type="presParOf" srcId="{C6A664E6-0DA1-4879-BDD2-3B1D7E02DDF7}" destId="{BCBDF6A9-FDEB-4D88-AF47-A1F0010CC5A4}" srcOrd="1" destOrd="0" presId="urn:microsoft.com/office/officeart/2018/2/layout/IconVerticalSolidList"/>
    <dgm:cxn modelId="{B669E590-768F-4D82-BED5-E4C0ADEA41D4}" type="presParOf" srcId="{C6A664E6-0DA1-4879-BDD2-3B1D7E02DDF7}" destId="{74B15199-47AD-4C97-B913-A7F1561B9EA9}" srcOrd="2" destOrd="0" presId="urn:microsoft.com/office/officeart/2018/2/layout/IconVerticalSolidList"/>
    <dgm:cxn modelId="{018A9487-4DBC-491D-806F-3BB667378D01}" type="presParOf" srcId="{C6A664E6-0DA1-4879-BDD2-3B1D7E02DDF7}" destId="{9DDCD823-5FCE-4E68-A5B2-319AD5FD6BAC}" srcOrd="3" destOrd="0" presId="urn:microsoft.com/office/officeart/2018/2/layout/IconVerticalSolidList"/>
    <dgm:cxn modelId="{22E9F01A-63C2-4B3E-9788-70B403FFE6F8}" type="presParOf" srcId="{B97B52B7-7610-4F13-AD7A-623DF1D5B46F}" destId="{E2D12B12-0C1B-456B-AA49-A759882E2F14}" srcOrd="3" destOrd="0" presId="urn:microsoft.com/office/officeart/2018/2/layout/IconVerticalSolidList"/>
    <dgm:cxn modelId="{430ABA34-C0EC-40B8-A905-2A45EE844878}" type="presParOf" srcId="{B97B52B7-7610-4F13-AD7A-623DF1D5B46F}" destId="{B0C2834D-89C0-4D94-95B0-DEB7C0B3DCBB}" srcOrd="4" destOrd="0" presId="urn:microsoft.com/office/officeart/2018/2/layout/IconVerticalSolidList"/>
    <dgm:cxn modelId="{46542AE4-0CF6-4F3D-BA5A-BE751F6299CD}" type="presParOf" srcId="{B0C2834D-89C0-4D94-95B0-DEB7C0B3DCBB}" destId="{577B2B0A-813F-4A0D-909D-BBA1A8A93FB6}" srcOrd="0" destOrd="0" presId="urn:microsoft.com/office/officeart/2018/2/layout/IconVerticalSolidList"/>
    <dgm:cxn modelId="{4E604645-9D48-4DF3-8180-8454117D96C7}" type="presParOf" srcId="{B0C2834D-89C0-4D94-95B0-DEB7C0B3DCBB}" destId="{84057D17-F889-4345-8470-536BC62B4364}" srcOrd="1" destOrd="0" presId="urn:microsoft.com/office/officeart/2018/2/layout/IconVerticalSolidList"/>
    <dgm:cxn modelId="{28E540D0-23DE-4EE9-B529-62990DAC16E5}" type="presParOf" srcId="{B0C2834D-89C0-4D94-95B0-DEB7C0B3DCBB}" destId="{4D4208B4-B9C4-401C-8174-B674F378AC0D}" srcOrd="2" destOrd="0" presId="urn:microsoft.com/office/officeart/2018/2/layout/IconVerticalSolidList"/>
    <dgm:cxn modelId="{6FA675AA-E789-40B6-B75E-D51A1949EC0F}" type="presParOf" srcId="{B0C2834D-89C0-4D94-95B0-DEB7C0B3DCBB}" destId="{A4FCA32F-EE8D-441C-854E-56B1FFC34B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725397-CFF4-4435-B84E-3300E452DA8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66FE5C-4C44-4DAD-92E1-214BD1AB730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Posterama"/>
            </a:rPr>
            <a:t>Главный разработчик</a:t>
          </a:r>
          <a:endParaRPr lang="ru-RU" dirty="0"/>
        </a:p>
      </dgm:t>
    </dgm:pt>
    <dgm:pt modelId="{EF776331-D524-412F-877B-720539726FAB}" type="parTrans" cxnId="{2D288EC1-9E74-4998-8E66-1656BD2948E4}">
      <dgm:prSet/>
      <dgm:spPr/>
    </dgm:pt>
    <dgm:pt modelId="{BA440F54-3083-4952-B881-D7930AF649BB}" type="sibTrans" cxnId="{2D288EC1-9E74-4998-8E66-1656BD2948E4}">
      <dgm:prSet/>
      <dgm:spPr/>
    </dgm:pt>
    <dgm:pt modelId="{9FA2D2B8-FB11-4AF2-887E-445DB2D4E9E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Posterama"/>
            </a:rPr>
            <a:t>Работа с внешними данными</a:t>
          </a:r>
          <a:endParaRPr lang="ru-RU" dirty="0"/>
        </a:p>
      </dgm:t>
    </dgm:pt>
    <dgm:pt modelId="{CAEA80B8-BEF3-4178-81D3-7B10AA72F892}" type="parTrans" cxnId="{DA33B46C-E24A-40C1-A504-D8291B8A4AB8}">
      <dgm:prSet/>
      <dgm:spPr/>
    </dgm:pt>
    <dgm:pt modelId="{CD87CEBE-B124-4CC3-831E-7FBB77B09DC0}" type="sibTrans" cxnId="{DA33B46C-E24A-40C1-A504-D8291B8A4AB8}">
      <dgm:prSet/>
      <dgm:spPr/>
    </dgm:pt>
    <dgm:pt modelId="{8DA909EC-D497-4291-B930-EB282BACACE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ru-RU" dirty="0" err="1">
              <a:latin typeface="Posterama"/>
            </a:rPr>
            <a:t>Парсинг</a:t>
          </a:r>
          <a:r>
            <a:rPr lang="ru-RU" dirty="0">
              <a:latin typeface="Posterama"/>
            </a:rPr>
            <a:t> </a:t>
          </a:r>
        </a:p>
      </dgm:t>
    </dgm:pt>
    <dgm:pt modelId="{429E0E7A-262D-4A41-83AD-43ADA435F795}" type="parTrans" cxnId="{15558147-5EF2-4414-AB12-F0FC6CF729AC}">
      <dgm:prSet/>
      <dgm:spPr/>
    </dgm:pt>
    <dgm:pt modelId="{837F30F1-16D1-408D-9063-E44A0140BD53}" type="sibTrans" cxnId="{15558147-5EF2-4414-AB12-F0FC6CF729AC}">
      <dgm:prSet/>
      <dgm:spPr/>
    </dgm:pt>
    <dgm:pt modelId="{110DD648-4DEF-48A9-9F83-40A4AE4127B7}" type="pres">
      <dgm:prSet presAssocID="{C8725397-CFF4-4435-B84E-3300E452DA88}" presName="root" presStyleCnt="0">
        <dgm:presLayoutVars>
          <dgm:dir/>
          <dgm:resizeHandles val="exact"/>
        </dgm:presLayoutVars>
      </dgm:prSet>
      <dgm:spPr/>
    </dgm:pt>
    <dgm:pt modelId="{0F38764D-3A1A-4A9C-9DEF-6F728D0EEE2A}" type="pres">
      <dgm:prSet presAssocID="{D466FE5C-4C44-4DAD-92E1-214BD1AB7302}" presName="compNode" presStyleCnt="0"/>
      <dgm:spPr/>
    </dgm:pt>
    <dgm:pt modelId="{4A932DCE-5843-44EF-93A1-DF36C3A1EF62}" type="pres">
      <dgm:prSet presAssocID="{D466FE5C-4C44-4DAD-92E1-214BD1AB7302}" presName="bgRect" presStyleLbl="bgShp" presStyleIdx="0" presStyleCnt="3"/>
      <dgm:spPr/>
    </dgm:pt>
    <dgm:pt modelId="{E514F25F-A664-4640-BB57-41CD2D0BED9C}" type="pres">
      <dgm:prSet presAssocID="{D466FE5C-4C44-4DAD-92E1-214BD1AB7302}" presName="iconRect" presStyleLbl="node1" presStyleIdx="0" presStyleCnt="3"/>
      <dgm:spPr/>
    </dgm:pt>
    <dgm:pt modelId="{99DDC2D2-DEFD-4E22-8119-A9F8A5EF6B15}" type="pres">
      <dgm:prSet presAssocID="{D466FE5C-4C44-4DAD-92E1-214BD1AB7302}" presName="spaceRect" presStyleCnt="0"/>
      <dgm:spPr/>
    </dgm:pt>
    <dgm:pt modelId="{1C22D709-35D9-431E-B4E8-116488FE3E31}" type="pres">
      <dgm:prSet presAssocID="{D466FE5C-4C44-4DAD-92E1-214BD1AB7302}" presName="parTx" presStyleLbl="revTx" presStyleIdx="0" presStyleCnt="3">
        <dgm:presLayoutVars>
          <dgm:chMax val="0"/>
          <dgm:chPref val="0"/>
        </dgm:presLayoutVars>
      </dgm:prSet>
      <dgm:spPr/>
    </dgm:pt>
    <dgm:pt modelId="{0A8591BA-69E9-4296-9A1C-0235293B33C0}" type="pres">
      <dgm:prSet presAssocID="{BA440F54-3083-4952-B881-D7930AF649BB}" presName="sibTrans" presStyleCnt="0"/>
      <dgm:spPr/>
    </dgm:pt>
    <dgm:pt modelId="{7876ABD5-7CE5-42CA-9F64-287AB8AA384F}" type="pres">
      <dgm:prSet presAssocID="{9FA2D2B8-FB11-4AF2-887E-445DB2D4E9EB}" presName="compNode" presStyleCnt="0"/>
      <dgm:spPr/>
    </dgm:pt>
    <dgm:pt modelId="{A1E2A29C-F54F-4A03-BD4B-80D1AE2019D6}" type="pres">
      <dgm:prSet presAssocID="{9FA2D2B8-FB11-4AF2-887E-445DB2D4E9EB}" presName="bgRect" presStyleLbl="bgShp" presStyleIdx="1" presStyleCnt="3"/>
      <dgm:spPr/>
    </dgm:pt>
    <dgm:pt modelId="{78F5A99A-F24C-4166-9C38-8FAD5D65207A}" type="pres">
      <dgm:prSet presAssocID="{9FA2D2B8-FB11-4AF2-887E-445DB2D4E9EB}" presName="iconRect" presStyleLbl="node1" presStyleIdx="1" presStyleCnt="3"/>
      <dgm:spPr/>
    </dgm:pt>
    <dgm:pt modelId="{4D8F6E18-C9CE-4412-B0E7-7598D7AC3116}" type="pres">
      <dgm:prSet presAssocID="{9FA2D2B8-FB11-4AF2-887E-445DB2D4E9EB}" presName="spaceRect" presStyleCnt="0"/>
      <dgm:spPr/>
    </dgm:pt>
    <dgm:pt modelId="{AE678B4B-0494-447C-893F-10AE80AFAC32}" type="pres">
      <dgm:prSet presAssocID="{9FA2D2B8-FB11-4AF2-887E-445DB2D4E9EB}" presName="parTx" presStyleLbl="revTx" presStyleIdx="1" presStyleCnt="3">
        <dgm:presLayoutVars>
          <dgm:chMax val="0"/>
          <dgm:chPref val="0"/>
        </dgm:presLayoutVars>
      </dgm:prSet>
      <dgm:spPr/>
    </dgm:pt>
    <dgm:pt modelId="{1D1A7397-9D98-46B8-86B9-EECE67F28811}" type="pres">
      <dgm:prSet presAssocID="{CD87CEBE-B124-4CC3-831E-7FBB77B09DC0}" presName="sibTrans" presStyleCnt="0"/>
      <dgm:spPr/>
    </dgm:pt>
    <dgm:pt modelId="{54E6533F-E905-401C-B6FA-33326C92628E}" type="pres">
      <dgm:prSet presAssocID="{8DA909EC-D497-4291-B930-EB282BACACE3}" presName="compNode" presStyleCnt="0"/>
      <dgm:spPr/>
    </dgm:pt>
    <dgm:pt modelId="{A55D6F27-1BD8-4DC7-8919-6B244EE468A8}" type="pres">
      <dgm:prSet presAssocID="{8DA909EC-D497-4291-B930-EB282BACACE3}" presName="bgRect" presStyleLbl="bgShp" presStyleIdx="2" presStyleCnt="3"/>
      <dgm:spPr/>
    </dgm:pt>
    <dgm:pt modelId="{3DDD63A8-D479-4C61-96C4-10CBBEAB8597}" type="pres">
      <dgm:prSet presAssocID="{8DA909EC-D497-4291-B930-EB282BACACE3}" presName="iconRect" presStyleLbl="node1" presStyleIdx="2" presStyleCnt="3"/>
      <dgm:spPr/>
    </dgm:pt>
    <dgm:pt modelId="{9CC3CFCC-7B10-4F4D-93F1-3F68EBF24D45}" type="pres">
      <dgm:prSet presAssocID="{8DA909EC-D497-4291-B930-EB282BACACE3}" presName="spaceRect" presStyleCnt="0"/>
      <dgm:spPr/>
    </dgm:pt>
    <dgm:pt modelId="{EE63BB87-B89F-4D00-AABC-E92304E27693}" type="pres">
      <dgm:prSet presAssocID="{8DA909EC-D497-4291-B930-EB282BACACE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505F139-3727-4591-82AE-19976C3B62FC}" type="presOf" srcId="{8DA909EC-D497-4291-B930-EB282BACACE3}" destId="{EE63BB87-B89F-4D00-AABC-E92304E27693}" srcOrd="0" destOrd="0" presId="urn:microsoft.com/office/officeart/2018/2/layout/IconVerticalSolidList"/>
    <dgm:cxn modelId="{15558147-5EF2-4414-AB12-F0FC6CF729AC}" srcId="{C8725397-CFF4-4435-B84E-3300E452DA88}" destId="{8DA909EC-D497-4291-B930-EB282BACACE3}" srcOrd="2" destOrd="0" parTransId="{429E0E7A-262D-4A41-83AD-43ADA435F795}" sibTransId="{837F30F1-16D1-408D-9063-E44A0140BD53}"/>
    <dgm:cxn modelId="{DA33B46C-E24A-40C1-A504-D8291B8A4AB8}" srcId="{C8725397-CFF4-4435-B84E-3300E452DA88}" destId="{9FA2D2B8-FB11-4AF2-887E-445DB2D4E9EB}" srcOrd="1" destOrd="0" parTransId="{CAEA80B8-BEF3-4178-81D3-7B10AA72F892}" sibTransId="{CD87CEBE-B124-4CC3-831E-7FBB77B09DC0}"/>
    <dgm:cxn modelId="{2D288EC1-9E74-4998-8E66-1656BD2948E4}" srcId="{C8725397-CFF4-4435-B84E-3300E452DA88}" destId="{D466FE5C-4C44-4DAD-92E1-214BD1AB7302}" srcOrd="0" destOrd="0" parTransId="{EF776331-D524-412F-877B-720539726FAB}" sibTransId="{BA440F54-3083-4952-B881-D7930AF649BB}"/>
    <dgm:cxn modelId="{BE6F39CA-BF67-4BD3-926F-97897483ECB4}" type="presOf" srcId="{C8725397-CFF4-4435-B84E-3300E452DA88}" destId="{110DD648-4DEF-48A9-9F83-40A4AE4127B7}" srcOrd="0" destOrd="0" presId="urn:microsoft.com/office/officeart/2018/2/layout/IconVerticalSolidList"/>
    <dgm:cxn modelId="{0DDBC0D1-816C-4CC8-B3A0-FA5A4BC0A75A}" type="presOf" srcId="{9FA2D2B8-FB11-4AF2-887E-445DB2D4E9EB}" destId="{AE678B4B-0494-447C-893F-10AE80AFAC32}" srcOrd="0" destOrd="0" presId="urn:microsoft.com/office/officeart/2018/2/layout/IconVerticalSolidList"/>
    <dgm:cxn modelId="{956467DC-151C-4513-B31E-53388E69B782}" type="presOf" srcId="{D466FE5C-4C44-4DAD-92E1-214BD1AB7302}" destId="{1C22D709-35D9-431E-B4E8-116488FE3E31}" srcOrd="0" destOrd="0" presId="urn:microsoft.com/office/officeart/2018/2/layout/IconVerticalSolidList"/>
    <dgm:cxn modelId="{D7B8DF9C-70CF-4544-A974-BF89DD75CB39}" type="presParOf" srcId="{110DD648-4DEF-48A9-9F83-40A4AE4127B7}" destId="{0F38764D-3A1A-4A9C-9DEF-6F728D0EEE2A}" srcOrd="0" destOrd="0" presId="urn:microsoft.com/office/officeart/2018/2/layout/IconVerticalSolidList"/>
    <dgm:cxn modelId="{04FCB71D-07C1-41CB-B9AC-A39596BC1B70}" type="presParOf" srcId="{0F38764D-3A1A-4A9C-9DEF-6F728D0EEE2A}" destId="{4A932DCE-5843-44EF-93A1-DF36C3A1EF62}" srcOrd="0" destOrd="0" presId="urn:microsoft.com/office/officeart/2018/2/layout/IconVerticalSolidList"/>
    <dgm:cxn modelId="{DDC7330E-5DD6-4653-ADBA-5520E4957ADD}" type="presParOf" srcId="{0F38764D-3A1A-4A9C-9DEF-6F728D0EEE2A}" destId="{E514F25F-A664-4640-BB57-41CD2D0BED9C}" srcOrd="1" destOrd="0" presId="urn:microsoft.com/office/officeart/2018/2/layout/IconVerticalSolidList"/>
    <dgm:cxn modelId="{D0B01DBD-8FA1-4209-8FB8-F9B40024733B}" type="presParOf" srcId="{0F38764D-3A1A-4A9C-9DEF-6F728D0EEE2A}" destId="{99DDC2D2-DEFD-4E22-8119-A9F8A5EF6B15}" srcOrd="2" destOrd="0" presId="urn:microsoft.com/office/officeart/2018/2/layout/IconVerticalSolidList"/>
    <dgm:cxn modelId="{6B08C4D7-67CA-45E4-83F7-FC4FA1C42822}" type="presParOf" srcId="{0F38764D-3A1A-4A9C-9DEF-6F728D0EEE2A}" destId="{1C22D709-35D9-431E-B4E8-116488FE3E31}" srcOrd="3" destOrd="0" presId="urn:microsoft.com/office/officeart/2018/2/layout/IconVerticalSolidList"/>
    <dgm:cxn modelId="{0D3861B8-8F5E-4491-BC21-798CB430FEB0}" type="presParOf" srcId="{110DD648-4DEF-48A9-9F83-40A4AE4127B7}" destId="{0A8591BA-69E9-4296-9A1C-0235293B33C0}" srcOrd="1" destOrd="0" presId="urn:microsoft.com/office/officeart/2018/2/layout/IconVerticalSolidList"/>
    <dgm:cxn modelId="{C763D140-E5DB-44D0-A530-63D30F05AD1C}" type="presParOf" srcId="{110DD648-4DEF-48A9-9F83-40A4AE4127B7}" destId="{7876ABD5-7CE5-42CA-9F64-287AB8AA384F}" srcOrd="2" destOrd="0" presId="urn:microsoft.com/office/officeart/2018/2/layout/IconVerticalSolidList"/>
    <dgm:cxn modelId="{197A663D-57C4-4663-90B9-540C9C8FC1EF}" type="presParOf" srcId="{7876ABD5-7CE5-42CA-9F64-287AB8AA384F}" destId="{A1E2A29C-F54F-4A03-BD4B-80D1AE2019D6}" srcOrd="0" destOrd="0" presId="urn:microsoft.com/office/officeart/2018/2/layout/IconVerticalSolidList"/>
    <dgm:cxn modelId="{08C7F0F0-CB6F-4D75-89AD-0CB3CCBFA560}" type="presParOf" srcId="{7876ABD5-7CE5-42CA-9F64-287AB8AA384F}" destId="{78F5A99A-F24C-4166-9C38-8FAD5D65207A}" srcOrd="1" destOrd="0" presId="urn:microsoft.com/office/officeart/2018/2/layout/IconVerticalSolidList"/>
    <dgm:cxn modelId="{E6471ADD-EF34-45EE-9BAB-FAD0F2832B04}" type="presParOf" srcId="{7876ABD5-7CE5-42CA-9F64-287AB8AA384F}" destId="{4D8F6E18-C9CE-4412-B0E7-7598D7AC3116}" srcOrd="2" destOrd="0" presId="urn:microsoft.com/office/officeart/2018/2/layout/IconVerticalSolidList"/>
    <dgm:cxn modelId="{DFC99AD5-5A72-4823-BB57-470375C44998}" type="presParOf" srcId="{7876ABD5-7CE5-42CA-9F64-287AB8AA384F}" destId="{AE678B4B-0494-447C-893F-10AE80AFAC32}" srcOrd="3" destOrd="0" presId="urn:microsoft.com/office/officeart/2018/2/layout/IconVerticalSolidList"/>
    <dgm:cxn modelId="{AA0A5F6F-259C-4224-A38D-ED3FFBB1D622}" type="presParOf" srcId="{110DD648-4DEF-48A9-9F83-40A4AE4127B7}" destId="{1D1A7397-9D98-46B8-86B9-EECE67F28811}" srcOrd="3" destOrd="0" presId="urn:microsoft.com/office/officeart/2018/2/layout/IconVerticalSolidList"/>
    <dgm:cxn modelId="{E4B27091-FFD9-4143-94DB-3E64D5FBEF95}" type="presParOf" srcId="{110DD648-4DEF-48A9-9F83-40A4AE4127B7}" destId="{54E6533F-E905-401C-B6FA-33326C92628E}" srcOrd="4" destOrd="0" presId="urn:microsoft.com/office/officeart/2018/2/layout/IconVerticalSolidList"/>
    <dgm:cxn modelId="{A34D2088-4D7E-442D-AE7D-52E9474807CC}" type="presParOf" srcId="{54E6533F-E905-401C-B6FA-33326C92628E}" destId="{A55D6F27-1BD8-4DC7-8919-6B244EE468A8}" srcOrd="0" destOrd="0" presId="urn:microsoft.com/office/officeart/2018/2/layout/IconVerticalSolidList"/>
    <dgm:cxn modelId="{B17D7265-5361-4220-8A5A-7F4F289A7215}" type="presParOf" srcId="{54E6533F-E905-401C-B6FA-33326C92628E}" destId="{3DDD63A8-D479-4C61-96C4-10CBBEAB8597}" srcOrd="1" destOrd="0" presId="urn:microsoft.com/office/officeart/2018/2/layout/IconVerticalSolidList"/>
    <dgm:cxn modelId="{5E24DE07-F0BC-4E9B-BE12-B2A45415027E}" type="presParOf" srcId="{54E6533F-E905-401C-B6FA-33326C92628E}" destId="{9CC3CFCC-7B10-4F4D-93F1-3F68EBF24D45}" srcOrd="2" destOrd="0" presId="urn:microsoft.com/office/officeart/2018/2/layout/IconVerticalSolidList"/>
    <dgm:cxn modelId="{A03B0FAC-9A6A-49BA-934B-2597013DB88D}" type="presParOf" srcId="{54E6533F-E905-401C-B6FA-33326C92628E}" destId="{EE63BB87-B89F-4D00-AABC-E92304E276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725397-CFF4-4435-B84E-3300E452DA8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4CC889-3EF9-4AD7-BEAB-F5862794B33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ru-RU">
              <a:latin typeface="Posterama"/>
            </a:rPr>
            <a:t>Разработчик</a:t>
          </a:r>
          <a:endParaRPr lang="ru-RU"/>
        </a:p>
      </dgm:t>
    </dgm:pt>
    <dgm:pt modelId="{424E51FA-6A56-41A6-BF05-8A36402D3977}" type="parTrans" cxnId="{3082F4AD-8F8C-4935-A58A-7022580460CE}">
      <dgm:prSet/>
      <dgm:spPr/>
      <dgm:t>
        <a:bodyPr/>
        <a:lstStyle/>
        <a:p>
          <a:endParaRPr lang="en-US"/>
        </a:p>
      </dgm:t>
    </dgm:pt>
    <dgm:pt modelId="{DED74AEC-8053-46D7-BBC5-4DFF93D259E2}" type="sibTrans" cxnId="{3082F4AD-8F8C-4935-A58A-7022580460CE}">
      <dgm:prSet/>
      <dgm:spPr/>
      <dgm:t>
        <a:bodyPr/>
        <a:lstStyle/>
        <a:p>
          <a:endParaRPr lang="en-US"/>
        </a:p>
      </dgm:t>
    </dgm:pt>
    <dgm:pt modelId="{31873A4C-494E-4E71-BBAC-9B8E44E30BC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ru-RU">
              <a:latin typeface="Posterama"/>
            </a:rPr>
            <a:t>Обработка клиент-серверных отношений</a:t>
          </a:r>
          <a:endParaRPr lang="ru-RU"/>
        </a:p>
      </dgm:t>
    </dgm:pt>
    <dgm:pt modelId="{B1D321D4-C3E0-4331-B3BD-BF5F2AA77BEF}" type="parTrans" cxnId="{4EFF7443-ECF7-4C67-9B84-0255179D2E3E}">
      <dgm:prSet/>
      <dgm:spPr/>
      <dgm:t>
        <a:bodyPr/>
        <a:lstStyle/>
        <a:p>
          <a:endParaRPr lang="en-US"/>
        </a:p>
      </dgm:t>
    </dgm:pt>
    <dgm:pt modelId="{33D7A6E4-6EA0-4750-84E8-DBE139F0FEF9}" type="sibTrans" cxnId="{4EFF7443-ECF7-4C67-9B84-0255179D2E3E}">
      <dgm:prSet/>
      <dgm:spPr/>
      <dgm:t>
        <a:bodyPr/>
        <a:lstStyle/>
        <a:p>
          <a:endParaRPr lang="en-US"/>
        </a:p>
      </dgm:t>
    </dgm:pt>
    <dgm:pt modelId="{83B992B3-95E1-43D6-BD8B-7D6967C6837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ru-RU">
              <a:latin typeface="Posterama"/>
            </a:rPr>
            <a:t>Разработка бота</a:t>
          </a:r>
        </a:p>
      </dgm:t>
    </dgm:pt>
    <dgm:pt modelId="{2C94A10F-A3F6-4105-9813-ECC434390F0B}" type="parTrans" cxnId="{636A4FC3-E4FA-425F-BDCC-06206240EFB6}">
      <dgm:prSet/>
      <dgm:spPr/>
    </dgm:pt>
    <dgm:pt modelId="{908D8AD9-8418-4E41-A8B3-B2B591C2B205}" type="sibTrans" cxnId="{636A4FC3-E4FA-425F-BDCC-06206240EFB6}">
      <dgm:prSet/>
      <dgm:spPr/>
    </dgm:pt>
    <dgm:pt modelId="{B97B52B7-7610-4F13-AD7A-623DF1D5B46F}" type="pres">
      <dgm:prSet presAssocID="{C8725397-CFF4-4435-B84E-3300E452DA88}" presName="root" presStyleCnt="0">
        <dgm:presLayoutVars>
          <dgm:dir/>
          <dgm:resizeHandles val="exact"/>
        </dgm:presLayoutVars>
      </dgm:prSet>
      <dgm:spPr/>
    </dgm:pt>
    <dgm:pt modelId="{1FBFA972-153B-495B-BA72-11B04D73FAD7}" type="pres">
      <dgm:prSet presAssocID="{0C4CC889-3EF9-4AD7-BEAB-F5862794B33E}" presName="compNode" presStyleCnt="0"/>
      <dgm:spPr/>
    </dgm:pt>
    <dgm:pt modelId="{0C8DF735-FE64-4E8B-B1B7-EA806D82035B}" type="pres">
      <dgm:prSet presAssocID="{0C4CC889-3EF9-4AD7-BEAB-F5862794B33E}" presName="bgRect" presStyleLbl="bgShp" presStyleIdx="0" presStyleCnt="3"/>
      <dgm:spPr/>
    </dgm:pt>
    <dgm:pt modelId="{F2D05908-B3F2-4A72-9B4A-9ED72083BE1B}" type="pres">
      <dgm:prSet presAssocID="{0C4CC889-3EF9-4AD7-BEAB-F5862794B3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Пользователь"/>
        </a:ext>
      </dgm:extLst>
    </dgm:pt>
    <dgm:pt modelId="{AA03BBE6-8767-4AC9-9213-3EE3219ED677}" type="pres">
      <dgm:prSet presAssocID="{0C4CC889-3EF9-4AD7-BEAB-F5862794B33E}" presName="spaceRect" presStyleCnt="0"/>
      <dgm:spPr/>
    </dgm:pt>
    <dgm:pt modelId="{06ECDA67-7C84-43D4-868C-1D03495D5690}" type="pres">
      <dgm:prSet presAssocID="{0C4CC889-3EF9-4AD7-BEAB-F5862794B33E}" presName="parTx" presStyleLbl="revTx" presStyleIdx="0" presStyleCnt="3">
        <dgm:presLayoutVars>
          <dgm:chMax val="0"/>
          <dgm:chPref val="0"/>
        </dgm:presLayoutVars>
      </dgm:prSet>
      <dgm:spPr/>
    </dgm:pt>
    <dgm:pt modelId="{75BC562C-71EE-4FA1-8785-49E001F1DF98}" type="pres">
      <dgm:prSet presAssocID="{DED74AEC-8053-46D7-BBC5-4DFF93D259E2}" presName="sibTrans" presStyleCnt="0"/>
      <dgm:spPr/>
    </dgm:pt>
    <dgm:pt modelId="{C6A664E6-0DA1-4879-BDD2-3B1D7E02DDF7}" type="pres">
      <dgm:prSet presAssocID="{31873A4C-494E-4E71-BBAC-9B8E44E30BC5}" presName="compNode" presStyleCnt="0"/>
      <dgm:spPr/>
    </dgm:pt>
    <dgm:pt modelId="{B58A8736-5B37-4D70-A371-07F6B1881CDF}" type="pres">
      <dgm:prSet presAssocID="{31873A4C-494E-4E71-BBAC-9B8E44E30BC5}" presName="bgRect" presStyleLbl="bgShp" presStyleIdx="1" presStyleCnt="3"/>
      <dgm:spPr/>
    </dgm:pt>
    <dgm:pt modelId="{BCBDF6A9-FDEB-4D88-AF47-A1F0010CC5A4}" type="pres">
      <dgm:prSet presAssocID="{31873A4C-494E-4E71-BBAC-9B8E44E30B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74B15199-47AD-4C97-B913-A7F1561B9EA9}" type="pres">
      <dgm:prSet presAssocID="{31873A4C-494E-4E71-BBAC-9B8E44E30BC5}" presName="spaceRect" presStyleCnt="0"/>
      <dgm:spPr/>
    </dgm:pt>
    <dgm:pt modelId="{9DDCD823-5FCE-4E68-A5B2-319AD5FD6BAC}" type="pres">
      <dgm:prSet presAssocID="{31873A4C-494E-4E71-BBAC-9B8E44E30BC5}" presName="parTx" presStyleLbl="revTx" presStyleIdx="1" presStyleCnt="3">
        <dgm:presLayoutVars>
          <dgm:chMax val="0"/>
          <dgm:chPref val="0"/>
        </dgm:presLayoutVars>
      </dgm:prSet>
      <dgm:spPr/>
    </dgm:pt>
    <dgm:pt modelId="{E2D12B12-0C1B-456B-AA49-A759882E2F14}" type="pres">
      <dgm:prSet presAssocID="{33D7A6E4-6EA0-4750-84E8-DBE139F0FEF9}" presName="sibTrans" presStyleCnt="0"/>
      <dgm:spPr/>
    </dgm:pt>
    <dgm:pt modelId="{B0C2834D-89C0-4D94-95B0-DEB7C0B3DCBB}" type="pres">
      <dgm:prSet presAssocID="{83B992B3-95E1-43D6-BD8B-7D6967C68377}" presName="compNode" presStyleCnt="0"/>
      <dgm:spPr/>
    </dgm:pt>
    <dgm:pt modelId="{577B2B0A-813F-4A0D-909D-BBA1A8A93FB6}" type="pres">
      <dgm:prSet presAssocID="{83B992B3-95E1-43D6-BD8B-7D6967C68377}" presName="bgRect" presStyleLbl="bgShp" presStyleIdx="2" presStyleCnt="3"/>
      <dgm:spPr/>
    </dgm:pt>
    <dgm:pt modelId="{84057D17-F889-4345-8470-536BC62B4364}" type="pres">
      <dgm:prSet presAssocID="{83B992B3-95E1-43D6-BD8B-7D6967C683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4D4208B4-B9C4-401C-8174-B674F378AC0D}" type="pres">
      <dgm:prSet presAssocID="{83B992B3-95E1-43D6-BD8B-7D6967C68377}" presName="spaceRect" presStyleCnt="0"/>
      <dgm:spPr/>
    </dgm:pt>
    <dgm:pt modelId="{A4FCA32F-EE8D-441C-854E-56B1FFC34B4A}" type="pres">
      <dgm:prSet presAssocID="{83B992B3-95E1-43D6-BD8B-7D6967C6837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EFF7443-ECF7-4C67-9B84-0255179D2E3E}" srcId="{C8725397-CFF4-4435-B84E-3300E452DA88}" destId="{31873A4C-494E-4E71-BBAC-9B8E44E30BC5}" srcOrd="1" destOrd="0" parTransId="{B1D321D4-C3E0-4331-B3BD-BF5F2AA77BEF}" sibTransId="{33D7A6E4-6EA0-4750-84E8-DBE139F0FEF9}"/>
    <dgm:cxn modelId="{E8E7006F-B6BA-4713-9592-F866E0C5D646}" type="presOf" srcId="{0C4CC889-3EF9-4AD7-BEAB-F5862794B33E}" destId="{06ECDA67-7C84-43D4-868C-1D03495D5690}" srcOrd="0" destOrd="0" presId="urn:microsoft.com/office/officeart/2018/2/layout/IconVerticalSolidList"/>
    <dgm:cxn modelId="{ABA7437C-947F-4235-89B8-AB7946870C18}" type="presOf" srcId="{83B992B3-95E1-43D6-BD8B-7D6967C68377}" destId="{A4FCA32F-EE8D-441C-854E-56B1FFC34B4A}" srcOrd="0" destOrd="0" presId="urn:microsoft.com/office/officeart/2018/2/layout/IconVerticalSolidList"/>
    <dgm:cxn modelId="{20656083-5918-4C55-A9D8-EEFE4877F0FE}" type="presOf" srcId="{C8725397-CFF4-4435-B84E-3300E452DA88}" destId="{B97B52B7-7610-4F13-AD7A-623DF1D5B46F}" srcOrd="0" destOrd="0" presId="urn:microsoft.com/office/officeart/2018/2/layout/IconVerticalSolidList"/>
    <dgm:cxn modelId="{85F14286-97DC-4137-AF1D-459AA72E1A31}" type="presOf" srcId="{31873A4C-494E-4E71-BBAC-9B8E44E30BC5}" destId="{9DDCD823-5FCE-4E68-A5B2-319AD5FD6BAC}" srcOrd="0" destOrd="0" presId="urn:microsoft.com/office/officeart/2018/2/layout/IconVerticalSolidList"/>
    <dgm:cxn modelId="{3082F4AD-8F8C-4935-A58A-7022580460CE}" srcId="{C8725397-CFF4-4435-B84E-3300E452DA88}" destId="{0C4CC889-3EF9-4AD7-BEAB-F5862794B33E}" srcOrd="0" destOrd="0" parTransId="{424E51FA-6A56-41A6-BF05-8A36402D3977}" sibTransId="{DED74AEC-8053-46D7-BBC5-4DFF93D259E2}"/>
    <dgm:cxn modelId="{636A4FC3-E4FA-425F-BDCC-06206240EFB6}" srcId="{C8725397-CFF4-4435-B84E-3300E452DA88}" destId="{83B992B3-95E1-43D6-BD8B-7D6967C68377}" srcOrd="2" destOrd="0" parTransId="{2C94A10F-A3F6-4105-9813-ECC434390F0B}" sibTransId="{908D8AD9-8418-4E41-A8B3-B2B591C2B205}"/>
    <dgm:cxn modelId="{591738D2-85A6-4607-A012-BEAF06372C08}" type="presParOf" srcId="{B97B52B7-7610-4F13-AD7A-623DF1D5B46F}" destId="{1FBFA972-153B-495B-BA72-11B04D73FAD7}" srcOrd="0" destOrd="0" presId="urn:microsoft.com/office/officeart/2018/2/layout/IconVerticalSolidList"/>
    <dgm:cxn modelId="{5A33D0E4-7F46-4D7B-8BF7-86C18D0881DB}" type="presParOf" srcId="{1FBFA972-153B-495B-BA72-11B04D73FAD7}" destId="{0C8DF735-FE64-4E8B-B1B7-EA806D82035B}" srcOrd="0" destOrd="0" presId="urn:microsoft.com/office/officeart/2018/2/layout/IconVerticalSolidList"/>
    <dgm:cxn modelId="{4FF636CB-0319-40DA-8899-111E70F6B9A9}" type="presParOf" srcId="{1FBFA972-153B-495B-BA72-11B04D73FAD7}" destId="{F2D05908-B3F2-4A72-9B4A-9ED72083BE1B}" srcOrd="1" destOrd="0" presId="urn:microsoft.com/office/officeart/2018/2/layout/IconVerticalSolidList"/>
    <dgm:cxn modelId="{5DFD1DAD-DE2A-411C-B943-8724DD35C3F4}" type="presParOf" srcId="{1FBFA972-153B-495B-BA72-11B04D73FAD7}" destId="{AA03BBE6-8767-4AC9-9213-3EE3219ED677}" srcOrd="2" destOrd="0" presId="urn:microsoft.com/office/officeart/2018/2/layout/IconVerticalSolidList"/>
    <dgm:cxn modelId="{B98B036F-2933-4E36-9C62-53BF1F25C742}" type="presParOf" srcId="{1FBFA972-153B-495B-BA72-11B04D73FAD7}" destId="{06ECDA67-7C84-43D4-868C-1D03495D5690}" srcOrd="3" destOrd="0" presId="urn:microsoft.com/office/officeart/2018/2/layout/IconVerticalSolidList"/>
    <dgm:cxn modelId="{E660F692-0B44-4A6E-A3B0-8768A4768CE4}" type="presParOf" srcId="{B97B52B7-7610-4F13-AD7A-623DF1D5B46F}" destId="{75BC562C-71EE-4FA1-8785-49E001F1DF98}" srcOrd="1" destOrd="0" presId="urn:microsoft.com/office/officeart/2018/2/layout/IconVerticalSolidList"/>
    <dgm:cxn modelId="{376C4787-DE41-4F7A-A99C-386BD775B7F8}" type="presParOf" srcId="{B97B52B7-7610-4F13-AD7A-623DF1D5B46F}" destId="{C6A664E6-0DA1-4879-BDD2-3B1D7E02DDF7}" srcOrd="2" destOrd="0" presId="urn:microsoft.com/office/officeart/2018/2/layout/IconVerticalSolidList"/>
    <dgm:cxn modelId="{1330D764-9681-4F32-AD37-33B87106D86D}" type="presParOf" srcId="{C6A664E6-0DA1-4879-BDD2-3B1D7E02DDF7}" destId="{B58A8736-5B37-4D70-A371-07F6B1881CDF}" srcOrd="0" destOrd="0" presId="urn:microsoft.com/office/officeart/2018/2/layout/IconVerticalSolidList"/>
    <dgm:cxn modelId="{A601AE17-869F-4F6B-B970-A3C2B7A788FF}" type="presParOf" srcId="{C6A664E6-0DA1-4879-BDD2-3B1D7E02DDF7}" destId="{BCBDF6A9-FDEB-4D88-AF47-A1F0010CC5A4}" srcOrd="1" destOrd="0" presId="urn:microsoft.com/office/officeart/2018/2/layout/IconVerticalSolidList"/>
    <dgm:cxn modelId="{9F3CA2CC-D1EB-4427-90DC-7A286EFA392E}" type="presParOf" srcId="{C6A664E6-0DA1-4879-BDD2-3B1D7E02DDF7}" destId="{74B15199-47AD-4C97-B913-A7F1561B9EA9}" srcOrd="2" destOrd="0" presId="urn:microsoft.com/office/officeart/2018/2/layout/IconVerticalSolidList"/>
    <dgm:cxn modelId="{C47EBE48-754E-4FA3-904D-4459DC432953}" type="presParOf" srcId="{C6A664E6-0DA1-4879-BDD2-3B1D7E02DDF7}" destId="{9DDCD823-5FCE-4E68-A5B2-319AD5FD6BAC}" srcOrd="3" destOrd="0" presId="urn:microsoft.com/office/officeart/2018/2/layout/IconVerticalSolidList"/>
    <dgm:cxn modelId="{F7C6BA50-27A9-4B5E-8177-C2C2E48938CE}" type="presParOf" srcId="{B97B52B7-7610-4F13-AD7A-623DF1D5B46F}" destId="{E2D12B12-0C1B-456B-AA49-A759882E2F14}" srcOrd="3" destOrd="0" presId="urn:microsoft.com/office/officeart/2018/2/layout/IconVerticalSolidList"/>
    <dgm:cxn modelId="{63EA543C-542C-41AB-8602-0DC0A48067A0}" type="presParOf" srcId="{B97B52B7-7610-4F13-AD7A-623DF1D5B46F}" destId="{B0C2834D-89C0-4D94-95B0-DEB7C0B3DCBB}" srcOrd="4" destOrd="0" presId="urn:microsoft.com/office/officeart/2018/2/layout/IconVerticalSolidList"/>
    <dgm:cxn modelId="{C1907E3B-1303-4758-A49A-197E0EF20C6B}" type="presParOf" srcId="{B0C2834D-89C0-4D94-95B0-DEB7C0B3DCBB}" destId="{577B2B0A-813F-4A0D-909D-BBA1A8A93FB6}" srcOrd="0" destOrd="0" presId="urn:microsoft.com/office/officeart/2018/2/layout/IconVerticalSolidList"/>
    <dgm:cxn modelId="{E6FDA2C5-DD06-4B64-B016-E734A4A47A13}" type="presParOf" srcId="{B0C2834D-89C0-4D94-95B0-DEB7C0B3DCBB}" destId="{84057D17-F889-4345-8470-536BC62B4364}" srcOrd="1" destOrd="0" presId="urn:microsoft.com/office/officeart/2018/2/layout/IconVerticalSolidList"/>
    <dgm:cxn modelId="{19484B2B-1092-40CC-A6C8-10698614EBF1}" type="presParOf" srcId="{B0C2834D-89C0-4D94-95B0-DEB7C0B3DCBB}" destId="{4D4208B4-B9C4-401C-8174-B674F378AC0D}" srcOrd="2" destOrd="0" presId="urn:microsoft.com/office/officeart/2018/2/layout/IconVerticalSolidList"/>
    <dgm:cxn modelId="{795535AC-56A9-4F6A-B2D1-9A4D1B15F8D8}" type="presParOf" srcId="{B0C2834D-89C0-4D94-95B0-DEB7C0B3DCBB}" destId="{A4FCA32F-EE8D-441C-854E-56B1FFC34B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725397-CFF4-4435-B84E-3300E452DA8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D2A30E-B5C4-4934-B507-9FD420E464E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Posterama"/>
            </a:rPr>
            <a:t>Разработка архитектуры базы данных</a:t>
          </a:r>
          <a:endParaRPr lang="ru-RU" dirty="0"/>
        </a:p>
      </dgm:t>
    </dgm:pt>
    <dgm:pt modelId="{F6654A17-1FE7-4DBF-8027-746A0F599AA1}" type="parTrans" cxnId="{488C7B86-5570-4C60-A6F9-7C39333C3A38}">
      <dgm:prSet/>
      <dgm:spPr/>
      <dgm:t>
        <a:bodyPr/>
        <a:lstStyle/>
        <a:p>
          <a:endParaRPr lang="en-US"/>
        </a:p>
      </dgm:t>
    </dgm:pt>
    <dgm:pt modelId="{0DD61E6A-2D38-4149-A8B9-383C520C7246}" type="sibTrans" cxnId="{488C7B86-5570-4C60-A6F9-7C39333C3A38}">
      <dgm:prSet/>
      <dgm:spPr/>
      <dgm:t>
        <a:bodyPr/>
        <a:lstStyle/>
        <a:p>
          <a:endParaRPr lang="en-US"/>
        </a:p>
      </dgm:t>
    </dgm:pt>
    <dgm:pt modelId="{8138EBA0-15DB-447C-BB4B-39E38AD7849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Posterama"/>
            </a:rPr>
            <a:t>Разработчик</a:t>
          </a:r>
        </a:p>
      </dgm:t>
    </dgm:pt>
    <dgm:pt modelId="{76B45B1A-4CC7-4C39-8C4B-97BB15111741}" type="parTrans" cxnId="{00CCBF6E-497D-4567-BA2B-92D3ADB0C8CA}">
      <dgm:prSet/>
      <dgm:spPr/>
    </dgm:pt>
    <dgm:pt modelId="{A0564F8F-D0D1-44B5-8F63-22DE8F946B79}" type="sibTrans" cxnId="{00CCBF6E-497D-4567-BA2B-92D3ADB0C8CA}">
      <dgm:prSet/>
      <dgm:spPr/>
    </dgm:pt>
    <dgm:pt modelId="{B1572668-0A34-4631-9FB0-768A80899613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ru-RU" dirty="0">
              <a:latin typeface="Posterama"/>
            </a:rPr>
            <a:t>Обработка запросов к серверной информации</a:t>
          </a:r>
        </a:p>
      </dgm:t>
    </dgm:pt>
    <dgm:pt modelId="{4BC919C7-8CFE-4D3C-A266-1FB578079FDB}" type="parTrans" cxnId="{755ACD2E-1388-4B73-B765-031582CAD51C}">
      <dgm:prSet/>
      <dgm:spPr/>
    </dgm:pt>
    <dgm:pt modelId="{9EC1B5A7-E813-4423-85CF-2724F66A8D7B}" type="sibTrans" cxnId="{755ACD2E-1388-4B73-B765-031582CAD51C}">
      <dgm:prSet/>
      <dgm:spPr/>
    </dgm:pt>
    <dgm:pt modelId="{110DD648-4DEF-48A9-9F83-40A4AE4127B7}" type="pres">
      <dgm:prSet presAssocID="{C8725397-CFF4-4435-B84E-3300E452DA88}" presName="root" presStyleCnt="0">
        <dgm:presLayoutVars>
          <dgm:dir/>
          <dgm:resizeHandles val="exact"/>
        </dgm:presLayoutVars>
      </dgm:prSet>
      <dgm:spPr/>
    </dgm:pt>
    <dgm:pt modelId="{8AF7A0C7-9CFA-4455-AE77-EB5B25F018D3}" type="pres">
      <dgm:prSet presAssocID="{8138EBA0-15DB-447C-BB4B-39E38AD7849A}" presName="compNode" presStyleCnt="0"/>
      <dgm:spPr/>
    </dgm:pt>
    <dgm:pt modelId="{A08E9545-3BB8-472B-B25C-CFB56F4EAEDC}" type="pres">
      <dgm:prSet presAssocID="{8138EBA0-15DB-447C-BB4B-39E38AD7849A}" presName="bgRect" presStyleLbl="bgShp" presStyleIdx="0" presStyleCnt="3"/>
      <dgm:spPr/>
    </dgm:pt>
    <dgm:pt modelId="{5036674D-CCD1-43D7-BF3C-F43CC8795F81}" type="pres">
      <dgm:prSet presAssocID="{8138EBA0-15DB-447C-BB4B-39E38AD7849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База данных"/>
        </a:ext>
      </dgm:extLst>
    </dgm:pt>
    <dgm:pt modelId="{E5FDDC29-4BEB-4AD3-8AFF-3141C22616F7}" type="pres">
      <dgm:prSet presAssocID="{8138EBA0-15DB-447C-BB4B-39E38AD7849A}" presName="spaceRect" presStyleCnt="0"/>
      <dgm:spPr/>
    </dgm:pt>
    <dgm:pt modelId="{4F689271-BDC4-42A4-8531-B734CFFF217A}" type="pres">
      <dgm:prSet presAssocID="{8138EBA0-15DB-447C-BB4B-39E38AD7849A}" presName="parTx" presStyleLbl="revTx" presStyleIdx="0" presStyleCnt="3">
        <dgm:presLayoutVars>
          <dgm:chMax val="0"/>
          <dgm:chPref val="0"/>
        </dgm:presLayoutVars>
      </dgm:prSet>
      <dgm:spPr/>
    </dgm:pt>
    <dgm:pt modelId="{16780308-735C-43EE-91D1-D33BA47B984C}" type="pres">
      <dgm:prSet presAssocID="{A0564F8F-D0D1-44B5-8F63-22DE8F946B79}" presName="sibTrans" presStyleCnt="0"/>
      <dgm:spPr/>
    </dgm:pt>
    <dgm:pt modelId="{B54E9200-56B3-4C08-BE50-D19B54542A7F}" type="pres">
      <dgm:prSet presAssocID="{96D2A30E-B5C4-4934-B507-9FD420E464E4}" presName="compNode" presStyleCnt="0"/>
      <dgm:spPr/>
    </dgm:pt>
    <dgm:pt modelId="{A68BF0A9-8986-4BA5-BD25-99CA9BBCF46D}" type="pres">
      <dgm:prSet presAssocID="{96D2A30E-B5C4-4934-B507-9FD420E464E4}" presName="bgRect" presStyleLbl="bgShp" presStyleIdx="1" presStyleCnt="3"/>
      <dgm:spPr/>
    </dgm:pt>
    <dgm:pt modelId="{E6F8554D-0F8F-43DB-B31F-BECC0C41D4DD}" type="pres">
      <dgm:prSet presAssocID="{96D2A30E-B5C4-4934-B507-9FD420E464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Пользователь"/>
        </a:ext>
      </dgm:extLst>
    </dgm:pt>
    <dgm:pt modelId="{FC519B1D-4F38-48BA-8E8A-A4A12F392183}" type="pres">
      <dgm:prSet presAssocID="{96D2A30E-B5C4-4934-B507-9FD420E464E4}" presName="spaceRect" presStyleCnt="0"/>
      <dgm:spPr/>
    </dgm:pt>
    <dgm:pt modelId="{158FCDBE-562F-44F3-B1D5-EF9CFD67A5CD}" type="pres">
      <dgm:prSet presAssocID="{96D2A30E-B5C4-4934-B507-9FD420E464E4}" presName="parTx" presStyleLbl="revTx" presStyleIdx="1" presStyleCnt="3">
        <dgm:presLayoutVars>
          <dgm:chMax val="0"/>
          <dgm:chPref val="0"/>
        </dgm:presLayoutVars>
      </dgm:prSet>
      <dgm:spPr/>
    </dgm:pt>
    <dgm:pt modelId="{9E6D58D8-C1B0-4A6D-A860-6728A69C0DBE}" type="pres">
      <dgm:prSet presAssocID="{0DD61E6A-2D38-4149-A8B9-383C520C7246}" presName="sibTrans" presStyleCnt="0"/>
      <dgm:spPr/>
    </dgm:pt>
    <dgm:pt modelId="{93DFADAF-F870-444F-88DD-64569F4A136D}" type="pres">
      <dgm:prSet presAssocID="{B1572668-0A34-4631-9FB0-768A80899613}" presName="compNode" presStyleCnt="0"/>
      <dgm:spPr/>
    </dgm:pt>
    <dgm:pt modelId="{6A446D13-7E71-4B30-83FF-0BF263CC808D}" type="pres">
      <dgm:prSet presAssocID="{B1572668-0A34-4631-9FB0-768A80899613}" presName="bgRect" presStyleLbl="bgShp" presStyleIdx="2" presStyleCnt="3"/>
      <dgm:spPr/>
    </dgm:pt>
    <dgm:pt modelId="{AB2A7771-9CD7-469B-B5DB-2FBB8BBE1BDB}" type="pres">
      <dgm:prSet presAssocID="{B1572668-0A34-4631-9FB0-768A808996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3605EF59-8949-4CAA-8F02-5B7827300544}" type="pres">
      <dgm:prSet presAssocID="{B1572668-0A34-4631-9FB0-768A80899613}" presName="spaceRect" presStyleCnt="0"/>
      <dgm:spPr/>
    </dgm:pt>
    <dgm:pt modelId="{64C47777-3279-4E39-A78C-96D5FCAC91EB}" type="pres">
      <dgm:prSet presAssocID="{B1572668-0A34-4631-9FB0-768A8089961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55ACD2E-1388-4B73-B765-031582CAD51C}" srcId="{C8725397-CFF4-4435-B84E-3300E452DA88}" destId="{B1572668-0A34-4631-9FB0-768A80899613}" srcOrd="2" destOrd="0" parTransId="{4BC919C7-8CFE-4D3C-A266-1FB578079FDB}" sibTransId="{9EC1B5A7-E813-4423-85CF-2724F66A8D7B}"/>
    <dgm:cxn modelId="{B9D9C562-D39F-4B6C-AD44-1E780D840CA2}" type="presOf" srcId="{B1572668-0A34-4631-9FB0-768A80899613}" destId="{64C47777-3279-4E39-A78C-96D5FCAC91EB}" srcOrd="0" destOrd="0" presId="urn:microsoft.com/office/officeart/2018/2/layout/IconVerticalSolidList"/>
    <dgm:cxn modelId="{00CCBF6E-497D-4567-BA2B-92D3ADB0C8CA}" srcId="{C8725397-CFF4-4435-B84E-3300E452DA88}" destId="{8138EBA0-15DB-447C-BB4B-39E38AD7849A}" srcOrd="0" destOrd="0" parTransId="{76B45B1A-4CC7-4C39-8C4B-97BB15111741}" sibTransId="{A0564F8F-D0D1-44B5-8F63-22DE8F946B79}"/>
    <dgm:cxn modelId="{488C7B86-5570-4C60-A6F9-7C39333C3A38}" srcId="{C8725397-CFF4-4435-B84E-3300E452DA88}" destId="{96D2A30E-B5C4-4934-B507-9FD420E464E4}" srcOrd="1" destOrd="0" parTransId="{F6654A17-1FE7-4DBF-8027-746A0F599AA1}" sibTransId="{0DD61E6A-2D38-4149-A8B9-383C520C7246}"/>
    <dgm:cxn modelId="{F4A11B95-6ECD-499C-9EC2-4F65F35BE833}" type="presOf" srcId="{96D2A30E-B5C4-4934-B507-9FD420E464E4}" destId="{158FCDBE-562F-44F3-B1D5-EF9CFD67A5CD}" srcOrd="0" destOrd="0" presId="urn:microsoft.com/office/officeart/2018/2/layout/IconVerticalSolidList"/>
    <dgm:cxn modelId="{11D83CBC-5E29-4A2B-8871-9E8C8EFDD9D1}" type="presOf" srcId="{8138EBA0-15DB-447C-BB4B-39E38AD7849A}" destId="{4F689271-BDC4-42A4-8531-B734CFFF217A}" srcOrd="0" destOrd="0" presId="urn:microsoft.com/office/officeart/2018/2/layout/IconVerticalSolidList"/>
    <dgm:cxn modelId="{8D2384D1-8029-49DE-AD2F-A74535502F4B}" type="presOf" srcId="{C8725397-CFF4-4435-B84E-3300E452DA88}" destId="{110DD648-4DEF-48A9-9F83-40A4AE4127B7}" srcOrd="0" destOrd="0" presId="urn:microsoft.com/office/officeart/2018/2/layout/IconVerticalSolidList"/>
    <dgm:cxn modelId="{C9488140-6048-4992-AB03-38749E0C0E50}" type="presParOf" srcId="{110DD648-4DEF-48A9-9F83-40A4AE4127B7}" destId="{8AF7A0C7-9CFA-4455-AE77-EB5B25F018D3}" srcOrd="0" destOrd="0" presId="urn:microsoft.com/office/officeart/2018/2/layout/IconVerticalSolidList"/>
    <dgm:cxn modelId="{2C7A4536-1B87-4B0F-9AB3-C7F4728CEF2F}" type="presParOf" srcId="{8AF7A0C7-9CFA-4455-AE77-EB5B25F018D3}" destId="{A08E9545-3BB8-472B-B25C-CFB56F4EAEDC}" srcOrd="0" destOrd="0" presId="urn:microsoft.com/office/officeart/2018/2/layout/IconVerticalSolidList"/>
    <dgm:cxn modelId="{4860C370-3522-4A85-A892-1A5E3DB4D43E}" type="presParOf" srcId="{8AF7A0C7-9CFA-4455-AE77-EB5B25F018D3}" destId="{5036674D-CCD1-43D7-BF3C-F43CC8795F81}" srcOrd="1" destOrd="0" presId="urn:microsoft.com/office/officeart/2018/2/layout/IconVerticalSolidList"/>
    <dgm:cxn modelId="{2194529C-5C92-4D6C-830F-679BEB3654D5}" type="presParOf" srcId="{8AF7A0C7-9CFA-4455-AE77-EB5B25F018D3}" destId="{E5FDDC29-4BEB-4AD3-8AFF-3141C22616F7}" srcOrd="2" destOrd="0" presId="urn:microsoft.com/office/officeart/2018/2/layout/IconVerticalSolidList"/>
    <dgm:cxn modelId="{BB8EADC4-DBCA-4E95-B662-AA0309818EDE}" type="presParOf" srcId="{8AF7A0C7-9CFA-4455-AE77-EB5B25F018D3}" destId="{4F689271-BDC4-42A4-8531-B734CFFF217A}" srcOrd="3" destOrd="0" presId="urn:microsoft.com/office/officeart/2018/2/layout/IconVerticalSolidList"/>
    <dgm:cxn modelId="{0239FFD1-7097-4FDB-92CC-63D41C109F39}" type="presParOf" srcId="{110DD648-4DEF-48A9-9F83-40A4AE4127B7}" destId="{16780308-735C-43EE-91D1-D33BA47B984C}" srcOrd="1" destOrd="0" presId="urn:microsoft.com/office/officeart/2018/2/layout/IconVerticalSolidList"/>
    <dgm:cxn modelId="{0A662141-C420-4DB0-8C01-F5E56E070321}" type="presParOf" srcId="{110DD648-4DEF-48A9-9F83-40A4AE4127B7}" destId="{B54E9200-56B3-4C08-BE50-D19B54542A7F}" srcOrd="2" destOrd="0" presId="urn:microsoft.com/office/officeart/2018/2/layout/IconVerticalSolidList"/>
    <dgm:cxn modelId="{853E6ACB-1DDB-4C9F-98CD-B751DD4AD982}" type="presParOf" srcId="{B54E9200-56B3-4C08-BE50-D19B54542A7F}" destId="{A68BF0A9-8986-4BA5-BD25-99CA9BBCF46D}" srcOrd="0" destOrd="0" presId="urn:microsoft.com/office/officeart/2018/2/layout/IconVerticalSolidList"/>
    <dgm:cxn modelId="{EA1CA0C9-A174-4831-9FF4-8E6AC371AEB6}" type="presParOf" srcId="{B54E9200-56B3-4C08-BE50-D19B54542A7F}" destId="{E6F8554D-0F8F-43DB-B31F-BECC0C41D4DD}" srcOrd="1" destOrd="0" presId="urn:microsoft.com/office/officeart/2018/2/layout/IconVerticalSolidList"/>
    <dgm:cxn modelId="{25CA66D8-0E56-4C44-8640-6B5BFFC36141}" type="presParOf" srcId="{B54E9200-56B3-4C08-BE50-D19B54542A7F}" destId="{FC519B1D-4F38-48BA-8E8A-A4A12F392183}" srcOrd="2" destOrd="0" presId="urn:microsoft.com/office/officeart/2018/2/layout/IconVerticalSolidList"/>
    <dgm:cxn modelId="{D095D092-BBBE-449D-B46E-89343C060191}" type="presParOf" srcId="{B54E9200-56B3-4C08-BE50-D19B54542A7F}" destId="{158FCDBE-562F-44F3-B1D5-EF9CFD67A5CD}" srcOrd="3" destOrd="0" presId="urn:microsoft.com/office/officeart/2018/2/layout/IconVerticalSolidList"/>
    <dgm:cxn modelId="{93C35731-8F6B-4C29-A115-EF654FEB0E2D}" type="presParOf" srcId="{110DD648-4DEF-48A9-9F83-40A4AE4127B7}" destId="{9E6D58D8-C1B0-4A6D-A860-6728A69C0DBE}" srcOrd="3" destOrd="0" presId="urn:microsoft.com/office/officeart/2018/2/layout/IconVerticalSolidList"/>
    <dgm:cxn modelId="{F157F2AF-B22C-47E3-8955-A2625CBF21A7}" type="presParOf" srcId="{110DD648-4DEF-48A9-9F83-40A4AE4127B7}" destId="{93DFADAF-F870-444F-88DD-64569F4A136D}" srcOrd="4" destOrd="0" presId="urn:microsoft.com/office/officeart/2018/2/layout/IconVerticalSolidList"/>
    <dgm:cxn modelId="{E653D23D-3AF8-4D1D-9B89-3B25FC98C190}" type="presParOf" srcId="{93DFADAF-F870-444F-88DD-64569F4A136D}" destId="{6A446D13-7E71-4B30-83FF-0BF263CC808D}" srcOrd="0" destOrd="0" presId="urn:microsoft.com/office/officeart/2018/2/layout/IconVerticalSolidList"/>
    <dgm:cxn modelId="{F91D4CD0-A0BF-4CAC-B74B-A21C9F474D22}" type="presParOf" srcId="{93DFADAF-F870-444F-88DD-64569F4A136D}" destId="{AB2A7771-9CD7-469B-B5DB-2FBB8BBE1BDB}" srcOrd="1" destOrd="0" presId="urn:microsoft.com/office/officeart/2018/2/layout/IconVerticalSolidList"/>
    <dgm:cxn modelId="{DB5C0F86-6AEF-4477-8FB7-E60A4130E701}" type="presParOf" srcId="{93DFADAF-F870-444F-88DD-64569F4A136D}" destId="{3605EF59-8949-4CAA-8F02-5B7827300544}" srcOrd="2" destOrd="0" presId="urn:microsoft.com/office/officeart/2018/2/layout/IconVerticalSolidList"/>
    <dgm:cxn modelId="{AA5934A0-5702-448F-AE7F-895039660247}" type="presParOf" srcId="{93DFADAF-F870-444F-88DD-64569F4A136D}" destId="{64C47777-3279-4E39-A78C-96D5FCAC91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FA3ED8-EE06-4AD7-96BB-05F2EDC8D0A2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0E4330FB-DE54-4C4C-8764-B52C56902FE7}">
      <dgm:prSet phldrT="[Текст]" phldr="0"/>
      <dgm:spPr/>
      <dgm:t>
        <a:bodyPr/>
        <a:lstStyle/>
        <a:p>
          <a:pPr rtl="0"/>
          <a:r>
            <a:rPr lang="ru-RU" dirty="0"/>
            <a:t>Создание адаптивного тренажера для более эффективной подготовки к ЕГЭ</a:t>
          </a:r>
        </a:p>
      </dgm:t>
    </dgm:pt>
    <dgm:pt modelId="{B549D835-9C4F-4C8B-BA0A-C26CDEAEA961}" type="parTrans" cxnId="{94E83B5D-5AA0-4F8C-9F85-3AA5CB0EF6F4}">
      <dgm:prSet/>
      <dgm:spPr/>
      <dgm:t>
        <a:bodyPr/>
        <a:lstStyle/>
        <a:p>
          <a:endParaRPr lang="ru-RU"/>
        </a:p>
      </dgm:t>
    </dgm:pt>
    <dgm:pt modelId="{EA9310DD-B201-4F4E-A647-1AB8E5AB8C63}" type="sibTrans" cxnId="{94E83B5D-5AA0-4F8C-9F85-3AA5CB0EF6F4}">
      <dgm:prSet/>
      <dgm:spPr/>
      <dgm:t>
        <a:bodyPr/>
        <a:lstStyle/>
        <a:p>
          <a:endParaRPr lang="ru-RU"/>
        </a:p>
      </dgm:t>
    </dgm:pt>
    <dgm:pt modelId="{69E98E9D-B13D-4BF6-BAFE-1F76B8749E0F}" type="pres">
      <dgm:prSet presAssocID="{F5FA3ED8-EE06-4AD7-96BB-05F2EDC8D0A2}" presName="diagram" presStyleCnt="0">
        <dgm:presLayoutVars>
          <dgm:dir/>
          <dgm:resizeHandles val="exact"/>
        </dgm:presLayoutVars>
      </dgm:prSet>
      <dgm:spPr/>
    </dgm:pt>
    <dgm:pt modelId="{543D527A-4294-4DE8-B577-3F1F9FA1628D}" type="pres">
      <dgm:prSet presAssocID="{0E4330FB-DE54-4C4C-8764-B52C56902FE7}" presName="node" presStyleLbl="node1" presStyleIdx="0" presStyleCnt="1">
        <dgm:presLayoutVars>
          <dgm:bulletEnabled val="1"/>
        </dgm:presLayoutVars>
      </dgm:prSet>
      <dgm:spPr/>
    </dgm:pt>
  </dgm:ptLst>
  <dgm:cxnLst>
    <dgm:cxn modelId="{F2683E09-C7DD-4B92-9B59-D89B44808DE7}" type="presOf" srcId="{0E4330FB-DE54-4C4C-8764-B52C56902FE7}" destId="{543D527A-4294-4DE8-B577-3F1F9FA1628D}" srcOrd="0" destOrd="0" presId="urn:microsoft.com/office/officeart/2005/8/layout/default"/>
    <dgm:cxn modelId="{94E83B5D-5AA0-4F8C-9F85-3AA5CB0EF6F4}" srcId="{F5FA3ED8-EE06-4AD7-96BB-05F2EDC8D0A2}" destId="{0E4330FB-DE54-4C4C-8764-B52C56902FE7}" srcOrd="0" destOrd="0" parTransId="{B549D835-9C4F-4C8B-BA0A-C26CDEAEA961}" sibTransId="{EA9310DD-B201-4F4E-A647-1AB8E5AB8C63}"/>
    <dgm:cxn modelId="{099B0576-B6E9-4BC4-A854-CE2E3977E232}" type="presOf" srcId="{F5FA3ED8-EE06-4AD7-96BB-05F2EDC8D0A2}" destId="{69E98E9D-B13D-4BF6-BAFE-1F76B8749E0F}" srcOrd="0" destOrd="0" presId="urn:microsoft.com/office/officeart/2005/8/layout/default"/>
    <dgm:cxn modelId="{0CEB4510-0A0D-4413-AEC0-EF95F23FFE4F}" type="presParOf" srcId="{69E98E9D-B13D-4BF6-BAFE-1F76B8749E0F}" destId="{543D527A-4294-4DE8-B577-3F1F9FA1628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DF735-FE64-4E8B-B1B7-EA806D82035B}">
      <dsp:nvSpPr>
        <dsp:cNvPr id="0" name=""/>
        <dsp:cNvSpPr/>
      </dsp:nvSpPr>
      <dsp:spPr>
        <a:xfrm>
          <a:off x="0" y="533"/>
          <a:ext cx="4795381" cy="12488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D05908-B3F2-4A72-9B4A-9ED72083BE1B}">
      <dsp:nvSpPr>
        <dsp:cNvPr id="0" name=""/>
        <dsp:cNvSpPr/>
      </dsp:nvSpPr>
      <dsp:spPr>
        <a:xfrm>
          <a:off x="377792" y="281536"/>
          <a:ext cx="686894" cy="6868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CDA67-7C84-43D4-868C-1D03495D5690}">
      <dsp:nvSpPr>
        <dsp:cNvPr id="0" name=""/>
        <dsp:cNvSpPr/>
      </dsp:nvSpPr>
      <dsp:spPr>
        <a:xfrm>
          <a:off x="1442478" y="533"/>
          <a:ext cx="3352902" cy="124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75" tIns="132175" rIns="132175" bIns="13217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Posterama"/>
            </a:rPr>
            <a:t>Руководитель проекта</a:t>
          </a:r>
          <a:endParaRPr lang="ru-RU" sz="1900" kern="1200" dirty="0"/>
        </a:p>
      </dsp:txBody>
      <dsp:txXfrm>
        <a:off x="1442478" y="533"/>
        <a:ext cx="3352902" cy="1248899"/>
      </dsp:txXfrm>
    </dsp:sp>
    <dsp:sp modelId="{B58A8736-5B37-4D70-A371-07F6B1881CDF}">
      <dsp:nvSpPr>
        <dsp:cNvPr id="0" name=""/>
        <dsp:cNvSpPr/>
      </dsp:nvSpPr>
      <dsp:spPr>
        <a:xfrm>
          <a:off x="0" y="1561657"/>
          <a:ext cx="4795381" cy="12488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DF6A9-FDEB-4D88-AF47-A1F0010CC5A4}">
      <dsp:nvSpPr>
        <dsp:cNvPr id="0" name=""/>
        <dsp:cNvSpPr/>
      </dsp:nvSpPr>
      <dsp:spPr>
        <a:xfrm>
          <a:off x="377792" y="1842660"/>
          <a:ext cx="686894" cy="6868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CD823-5FCE-4E68-A5B2-319AD5FD6BAC}">
      <dsp:nvSpPr>
        <dsp:cNvPr id="0" name=""/>
        <dsp:cNvSpPr/>
      </dsp:nvSpPr>
      <dsp:spPr>
        <a:xfrm>
          <a:off x="1442478" y="1561657"/>
          <a:ext cx="3352902" cy="124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75" tIns="132175" rIns="132175" bIns="132175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Разработка </a:t>
          </a:r>
          <a:r>
            <a:rPr lang="ru-RU" sz="1900" kern="1200" dirty="0">
              <a:latin typeface="Posterama"/>
            </a:rPr>
            <a:t>алгоритма адаптивного тренажера</a:t>
          </a:r>
          <a:endParaRPr lang="ru-RU" sz="1900" kern="1200" dirty="0"/>
        </a:p>
      </dsp:txBody>
      <dsp:txXfrm>
        <a:off x="1442478" y="1561657"/>
        <a:ext cx="3352902" cy="1248899"/>
      </dsp:txXfrm>
    </dsp:sp>
    <dsp:sp modelId="{577B2B0A-813F-4A0D-909D-BBA1A8A93FB6}">
      <dsp:nvSpPr>
        <dsp:cNvPr id="0" name=""/>
        <dsp:cNvSpPr/>
      </dsp:nvSpPr>
      <dsp:spPr>
        <a:xfrm>
          <a:off x="0" y="3122781"/>
          <a:ext cx="4795381" cy="12488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57D17-F889-4345-8470-536BC62B4364}">
      <dsp:nvSpPr>
        <dsp:cNvPr id="0" name=""/>
        <dsp:cNvSpPr/>
      </dsp:nvSpPr>
      <dsp:spPr>
        <a:xfrm>
          <a:off x="377792" y="3403784"/>
          <a:ext cx="686894" cy="6868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CA32F-EE8D-441C-854E-56B1FFC34B4A}">
      <dsp:nvSpPr>
        <dsp:cNvPr id="0" name=""/>
        <dsp:cNvSpPr/>
      </dsp:nvSpPr>
      <dsp:spPr>
        <a:xfrm>
          <a:off x="1442478" y="3122781"/>
          <a:ext cx="3352902" cy="124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75" tIns="132175" rIns="132175" bIns="132175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latin typeface="Posterama"/>
            </a:rPr>
            <a:t>Установка коммуникативных связей с преподавателями</a:t>
          </a:r>
        </a:p>
      </dsp:txBody>
      <dsp:txXfrm>
        <a:off x="1442478" y="3122781"/>
        <a:ext cx="3352902" cy="1248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32DCE-5843-44EF-93A1-DF36C3A1EF62}">
      <dsp:nvSpPr>
        <dsp:cNvPr id="0" name=""/>
        <dsp:cNvSpPr/>
      </dsp:nvSpPr>
      <dsp:spPr>
        <a:xfrm>
          <a:off x="0" y="533"/>
          <a:ext cx="4795381" cy="12488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4F25F-A664-4640-BB57-41CD2D0BED9C}">
      <dsp:nvSpPr>
        <dsp:cNvPr id="0" name=""/>
        <dsp:cNvSpPr/>
      </dsp:nvSpPr>
      <dsp:spPr>
        <a:xfrm>
          <a:off x="377792" y="281536"/>
          <a:ext cx="686894" cy="6868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2D709-35D9-431E-B4E8-116488FE3E31}">
      <dsp:nvSpPr>
        <dsp:cNvPr id="0" name=""/>
        <dsp:cNvSpPr/>
      </dsp:nvSpPr>
      <dsp:spPr>
        <a:xfrm>
          <a:off x="1442478" y="533"/>
          <a:ext cx="3352902" cy="124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75" tIns="132175" rIns="132175" bIns="1321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Posterama"/>
            </a:rPr>
            <a:t>Главный разработчик</a:t>
          </a:r>
          <a:endParaRPr lang="ru-RU" sz="2500" kern="1200" dirty="0"/>
        </a:p>
      </dsp:txBody>
      <dsp:txXfrm>
        <a:off x="1442478" y="533"/>
        <a:ext cx="3352902" cy="1248899"/>
      </dsp:txXfrm>
    </dsp:sp>
    <dsp:sp modelId="{A1E2A29C-F54F-4A03-BD4B-80D1AE2019D6}">
      <dsp:nvSpPr>
        <dsp:cNvPr id="0" name=""/>
        <dsp:cNvSpPr/>
      </dsp:nvSpPr>
      <dsp:spPr>
        <a:xfrm>
          <a:off x="0" y="1561657"/>
          <a:ext cx="4795381" cy="12488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F5A99A-F24C-4166-9C38-8FAD5D65207A}">
      <dsp:nvSpPr>
        <dsp:cNvPr id="0" name=""/>
        <dsp:cNvSpPr/>
      </dsp:nvSpPr>
      <dsp:spPr>
        <a:xfrm>
          <a:off x="377792" y="1842660"/>
          <a:ext cx="686894" cy="6868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78B4B-0494-447C-893F-10AE80AFAC32}">
      <dsp:nvSpPr>
        <dsp:cNvPr id="0" name=""/>
        <dsp:cNvSpPr/>
      </dsp:nvSpPr>
      <dsp:spPr>
        <a:xfrm>
          <a:off x="1442478" y="1561657"/>
          <a:ext cx="3352902" cy="124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75" tIns="132175" rIns="132175" bIns="1321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Posterama"/>
            </a:rPr>
            <a:t>Работа с внешними данными</a:t>
          </a:r>
          <a:endParaRPr lang="ru-RU" sz="2500" kern="1200" dirty="0"/>
        </a:p>
      </dsp:txBody>
      <dsp:txXfrm>
        <a:off x="1442478" y="1561657"/>
        <a:ext cx="3352902" cy="1248899"/>
      </dsp:txXfrm>
    </dsp:sp>
    <dsp:sp modelId="{A55D6F27-1BD8-4DC7-8919-6B244EE468A8}">
      <dsp:nvSpPr>
        <dsp:cNvPr id="0" name=""/>
        <dsp:cNvSpPr/>
      </dsp:nvSpPr>
      <dsp:spPr>
        <a:xfrm>
          <a:off x="0" y="3122781"/>
          <a:ext cx="4795381" cy="12488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DD63A8-D479-4C61-96C4-10CBBEAB8597}">
      <dsp:nvSpPr>
        <dsp:cNvPr id="0" name=""/>
        <dsp:cNvSpPr/>
      </dsp:nvSpPr>
      <dsp:spPr>
        <a:xfrm>
          <a:off x="377792" y="3403784"/>
          <a:ext cx="686894" cy="6868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3BB87-B89F-4D00-AABC-E92304E27693}">
      <dsp:nvSpPr>
        <dsp:cNvPr id="0" name=""/>
        <dsp:cNvSpPr/>
      </dsp:nvSpPr>
      <dsp:spPr>
        <a:xfrm>
          <a:off x="1442478" y="3122781"/>
          <a:ext cx="3352902" cy="124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75" tIns="132175" rIns="132175" bIns="1321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 err="1">
              <a:latin typeface="Posterama"/>
            </a:rPr>
            <a:t>Парсинг</a:t>
          </a:r>
          <a:r>
            <a:rPr lang="ru-RU" sz="2500" kern="1200" dirty="0">
              <a:latin typeface="Posterama"/>
            </a:rPr>
            <a:t> </a:t>
          </a:r>
        </a:p>
      </dsp:txBody>
      <dsp:txXfrm>
        <a:off x="1442478" y="3122781"/>
        <a:ext cx="3352902" cy="12488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DF735-FE64-4E8B-B1B7-EA806D82035B}">
      <dsp:nvSpPr>
        <dsp:cNvPr id="0" name=""/>
        <dsp:cNvSpPr/>
      </dsp:nvSpPr>
      <dsp:spPr>
        <a:xfrm>
          <a:off x="0" y="533"/>
          <a:ext cx="4795381" cy="12488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D05908-B3F2-4A72-9B4A-9ED72083BE1B}">
      <dsp:nvSpPr>
        <dsp:cNvPr id="0" name=""/>
        <dsp:cNvSpPr/>
      </dsp:nvSpPr>
      <dsp:spPr>
        <a:xfrm>
          <a:off x="377792" y="281536"/>
          <a:ext cx="686894" cy="6868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CDA67-7C84-43D4-868C-1D03495D5690}">
      <dsp:nvSpPr>
        <dsp:cNvPr id="0" name=""/>
        <dsp:cNvSpPr/>
      </dsp:nvSpPr>
      <dsp:spPr>
        <a:xfrm>
          <a:off x="1442478" y="533"/>
          <a:ext cx="3352902" cy="124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75" tIns="132175" rIns="132175" bIns="13217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>
              <a:latin typeface="Posterama"/>
            </a:rPr>
            <a:t>Разработчик</a:t>
          </a:r>
          <a:endParaRPr lang="ru-RU" sz="2100" kern="1200"/>
        </a:p>
      </dsp:txBody>
      <dsp:txXfrm>
        <a:off x="1442478" y="533"/>
        <a:ext cx="3352902" cy="1248899"/>
      </dsp:txXfrm>
    </dsp:sp>
    <dsp:sp modelId="{B58A8736-5B37-4D70-A371-07F6B1881CDF}">
      <dsp:nvSpPr>
        <dsp:cNvPr id="0" name=""/>
        <dsp:cNvSpPr/>
      </dsp:nvSpPr>
      <dsp:spPr>
        <a:xfrm>
          <a:off x="0" y="1561657"/>
          <a:ext cx="4795381" cy="12488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DF6A9-FDEB-4D88-AF47-A1F0010CC5A4}">
      <dsp:nvSpPr>
        <dsp:cNvPr id="0" name=""/>
        <dsp:cNvSpPr/>
      </dsp:nvSpPr>
      <dsp:spPr>
        <a:xfrm>
          <a:off x="377792" y="1842660"/>
          <a:ext cx="686894" cy="6868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CD823-5FCE-4E68-A5B2-319AD5FD6BAC}">
      <dsp:nvSpPr>
        <dsp:cNvPr id="0" name=""/>
        <dsp:cNvSpPr/>
      </dsp:nvSpPr>
      <dsp:spPr>
        <a:xfrm>
          <a:off x="1442478" y="1561657"/>
          <a:ext cx="3352902" cy="124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75" tIns="132175" rIns="132175" bIns="13217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>
              <a:latin typeface="Posterama"/>
            </a:rPr>
            <a:t>Обработка клиент-серверных отношений</a:t>
          </a:r>
          <a:endParaRPr lang="ru-RU" sz="2100" kern="1200"/>
        </a:p>
      </dsp:txBody>
      <dsp:txXfrm>
        <a:off x="1442478" y="1561657"/>
        <a:ext cx="3352902" cy="1248899"/>
      </dsp:txXfrm>
    </dsp:sp>
    <dsp:sp modelId="{577B2B0A-813F-4A0D-909D-BBA1A8A93FB6}">
      <dsp:nvSpPr>
        <dsp:cNvPr id="0" name=""/>
        <dsp:cNvSpPr/>
      </dsp:nvSpPr>
      <dsp:spPr>
        <a:xfrm>
          <a:off x="0" y="3122781"/>
          <a:ext cx="4795381" cy="12488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57D17-F889-4345-8470-536BC62B4364}">
      <dsp:nvSpPr>
        <dsp:cNvPr id="0" name=""/>
        <dsp:cNvSpPr/>
      </dsp:nvSpPr>
      <dsp:spPr>
        <a:xfrm>
          <a:off x="377792" y="3403784"/>
          <a:ext cx="686894" cy="6868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CA32F-EE8D-441C-854E-56B1FFC34B4A}">
      <dsp:nvSpPr>
        <dsp:cNvPr id="0" name=""/>
        <dsp:cNvSpPr/>
      </dsp:nvSpPr>
      <dsp:spPr>
        <a:xfrm>
          <a:off x="1442478" y="3122781"/>
          <a:ext cx="3352902" cy="124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75" tIns="132175" rIns="132175" bIns="13217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>
              <a:latin typeface="Posterama"/>
            </a:rPr>
            <a:t>Разработка бота</a:t>
          </a:r>
        </a:p>
      </dsp:txBody>
      <dsp:txXfrm>
        <a:off x="1442478" y="3122781"/>
        <a:ext cx="3352902" cy="12488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E9545-3BB8-472B-B25C-CFB56F4EAEDC}">
      <dsp:nvSpPr>
        <dsp:cNvPr id="0" name=""/>
        <dsp:cNvSpPr/>
      </dsp:nvSpPr>
      <dsp:spPr>
        <a:xfrm>
          <a:off x="0" y="533"/>
          <a:ext cx="4795381" cy="12488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6674D-CCD1-43D7-BF3C-F43CC8795F81}">
      <dsp:nvSpPr>
        <dsp:cNvPr id="0" name=""/>
        <dsp:cNvSpPr/>
      </dsp:nvSpPr>
      <dsp:spPr>
        <a:xfrm>
          <a:off x="377792" y="281536"/>
          <a:ext cx="686894" cy="6868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89271-BDC4-42A4-8531-B734CFFF217A}">
      <dsp:nvSpPr>
        <dsp:cNvPr id="0" name=""/>
        <dsp:cNvSpPr/>
      </dsp:nvSpPr>
      <dsp:spPr>
        <a:xfrm>
          <a:off x="1442478" y="533"/>
          <a:ext cx="3352902" cy="124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75" tIns="132175" rIns="132175" bIns="1321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Posterama"/>
            </a:rPr>
            <a:t>Разработчик</a:t>
          </a:r>
        </a:p>
      </dsp:txBody>
      <dsp:txXfrm>
        <a:off x="1442478" y="533"/>
        <a:ext cx="3352902" cy="1248899"/>
      </dsp:txXfrm>
    </dsp:sp>
    <dsp:sp modelId="{A68BF0A9-8986-4BA5-BD25-99CA9BBCF46D}">
      <dsp:nvSpPr>
        <dsp:cNvPr id="0" name=""/>
        <dsp:cNvSpPr/>
      </dsp:nvSpPr>
      <dsp:spPr>
        <a:xfrm>
          <a:off x="0" y="1561657"/>
          <a:ext cx="4795381" cy="12488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F8554D-0F8F-43DB-B31F-BECC0C41D4DD}">
      <dsp:nvSpPr>
        <dsp:cNvPr id="0" name=""/>
        <dsp:cNvSpPr/>
      </dsp:nvSpPr>
      <dsp:spPr>
        <a:xfrm>
          <a:off x="377792" y="1842660"/>
          <a:ext cx="686894" cy="6868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FCDBE-562F-44F3-B1D5-EF9CFD67A5CD}">
      <dsp:nvSpPr>
        <dsp:cNvPr id="0" name=""/>
        <dsp:cNvSpPr/>
      </dsp:nvSpPr>
      <dsp:spPr>
        <a:xfrm>
          <a:off x="1442478" y="1561657"/>
          <a:ext cx="3352902" cy="124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75" tIns="132175" rIns="132175" bIns="1321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Posterama"/>
            </a:rPr>
            <a:t>Разработка архитектуры базы данных</a:t>
          </a:r>
          <a:endParaRPr lang="ru-RU" sz="2000" kern="1200" dirty="0"/>
        </a:p>
      </dsp:txBody>
      <dsp:txXfrm>
        <a:off x="1442478" y="1561657"/>
        <a:ext cx="3352902" cy="1248899"/>
      </dsp:txXfrm>
    </dsp:sp>
    <dsp:sp modelId="{6A446D13-7E71-4B30-83FF-0BF263CC808D}">
      <dsp:nvSpPr>
        <dsp:cNvPr id="0" name=""/>
        <dsp:cNvSpPr/>
      </dsp:nvSpPr>
      <dsp:spPr>
        <a:xfrm>
          <a:off x="0" y="3122781"/>
          <a:ext cx="4795381" cy="12488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A7771-9CD7-469B-B5DB-2FBB8BBE1BDB}">
      <dsp:nvSpPr>
        <dsp:cNvPr id="0" name=""/>
        <dsp:cNvSpPr/>
      </dsp:nvSpPr>
      <dsp:spPr>
        <a:xfrm>
          <a:off x="377792" y="3403784"/>
          <a:ext cx="686894" cy="6868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47777-3279-4E39-A78C-96D5FCAC91EB}">
      <dsp:nvSpPr>
        <dsp:cNvPr id="0" name=""/>
        <dsp:cNvSpPr/>
      </dsp:nvSpPr>
      <dsp:spPr>
        <a:xfrm>
          <a:off x="1442478" y="3122781"/>
          <a:ext cx="3352902" cy="1248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75" tIns="132175" rIns="132175" bIns="132175" numCol="1" spcCol="127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Posterama"/>
            </a:rPr>
            <a:t>Обработка запросов к серверной информации</a:t>
          </a:r>
        </a:p>
      </dsp:txBody>
      <dsp:txXfrm>
        <a:off x="1442478" y="3122781"/>
        <a:ext cx="3352902" cy="12488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D527A-4294-4DE8-B577-3F1F9FA1628D}">
      <dsp:nvSpPr>
        <dsp:cNvPr id="0" name=""/>
        <dsp:cNvSpPr/>
      </dsp:nvSpPr>
      <dsp:spPr>
        <a:xfrm>
          <a:off x="0" y="182807"/>
          <a:ext cx="5604997" cy="33629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300" kern="1200" dirty="0"/>
            <a:t>Создание адаптивного тренажера для более эффективной подготовки к ЕГЭ</a:t>
          </a:r>
        </a:p>
      </dsp:txBody>
      <dsp:txXfrm>
        <a:off x="0" y="182807"/>
        <a:ext cx="5604997" cy="3362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C7060C7-B328-4E16-840A-36C4FC8E41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234A58-744A-4F9D-8235-4AF3F9A89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D6521-B438-4317-8B6D-4682F2EB661A}" type="datetime1">
              <a:rPr lang="ru-RU" smtClean="0"/>
              <a:t>15.12.2021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D6442C-D040-40B4-AEC2-7EA4B506AD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CBBC39-1817-448D-93BA-2058945CE2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2EAEA-1C55-42CB-8F6B-2926AAA1C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261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AE165-B7D9-451A-B769-DCE186E8AAE3}" type="datetime1">
              <a:rPr lang="ru-RU" smtClean="0"/>
              <a:pPr/>
              <a:t>15.12.2021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  <a:endParaRPr lang="ru" dirty="0"/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B3FDE-F2FF-43BD-B8AF-6FFDCE4778F4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64070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B3FDE-F2FF-43BD-B8AF-6FFDCE4778F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75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5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8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9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3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7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5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2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5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7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2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1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897" r:id="rId6"/>
    <p:sldLayoutId id="2147483893" r:id="rId7"/>
    <p:sldLayoutId id="2147483894" r:id="rId8"/>
    <p:sldLayoutId id="2147483895" r:id="rId9"/>
    <p:sldLayoutId id="2147483896" r:id="rId10"/>
    <p:sldLayoutId id="21474838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12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5.sv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21.svg"/><Relationship Id="rId7" Type="http://schemas.openxmlformats.org/officeDocument/2006/relationships/diagramLayout" Target="../diagrams/layout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openxmlformats.org/officeDocument/2006/relationships/image" Target="../media/image23.svg"/><Relationship Id="rId10" Type="http://schemas.microsoft.com/office/2007/relationships/diagramDrawing" Target="../diagrams/drawing5.xml"/><Relationship Id="rId4" Type="http://schemas.openxmlformats.org/officeDocument/2006/relationships/image" Target="../media/image22.png"/><Relationship Id="rId9" Type="http://schemas.openxmlformats.org/officeDocument/2006/relationships/diagramColors" Target="../diagrams/colors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</p:spPr>
        <p:txBody>
          <a:bodyPr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sz="5000" dirty="0"/>
              <a:t>БОТ ДЛЯ ПОДГОТОВКИ К ЕГЭ</a:t>
            </a:r>
          </a:p>
        </p:txBody>
      </p:sp>
      <p:grpSp>
        <p:nvGrpSpPr>
          <p:cNvPr id="44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6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85430" y="4085112"/>
            <a:ext cx="3997745" cy="2228758"/>
          </a:xfrm>
        </p:spPr>
        <p:txBody>
          <a:bodyPr rtlCol="0" anchor="ctr">
            <a:normAutofit/>
          </a:bodyPr>
          <a:lstStyle/>
          <a:p>
            <a:pPr algn="l" rtl="0"/>
            <a:endParaRPr lang="ru-RU" sz="2200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8DC19689-AC1A-4D52-A15F-E402E9A9BF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338" r="-2" b="12950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61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48" name="Freeform: Shape 61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63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0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4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0" name="Top left">
            <a:extLst>
              <a:ext uri="{FF2B5EF4-FFF2-40B4-BE49-F238E27FC236}">
                <a16:creationId xmlns:a16="http://schemas.microsoft.com/office/drawing/2014/main" id="{C1417085-7224-404E-9D3E-269477E6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684DD15-D48B-4D40-BA4B-9012D7A55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01B91E3-4178-4CD7-9C50-4F7D6797C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8BE1E54-3A19-4F50-AD37-D2D2B5EE4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D987A71-72C5-41B1-B5EB-46F42239F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4E09007-5920-4E40-B869-34BFE5C67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0B9F8EB-385F-4740-AA07-516C1CF36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98CE05E-585B-45D6-8F63-C01C40730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71081E5-5CEC-4F77-928E-360773A7D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EA5C6-0535-49A9-AFF3-655AA174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795638" cy="164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 err="1">
                <a:latin typeface="+mj-lt"/>
                <a:ea typeface="+mj-ea"/>
                <a:cs typeface="+mj-cs"/>
              </a:rPr>
              <a:t>Наша</a:t>
            </a:r>
            <a:r>
              <a:rPr lang="en-US" kern="1200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/>
              <a:t>комада</a:t>
            </a:r>
            <a:endParaRPr lang="en-US" kern="1200" err="1">
              <a:latin typeface="+mj-lt"/>
              <a:cs typeface="Posterama"/>
            </a:endParaRPr>
          </a:p>
        </p:txBody>
      </p:sp>
      <p:grpSp>
        <p:nvGrpSpPr>
          <p:cNvPr id="160" name="Bottom Right">
            <a:extLst>
              <a:ext uri="{FF2B5EF4-FFF2-40B4-BE49-F238E27FC236}">
                <a16:creationId xmlns:a16="http://schemas.microsoft.com/office/drawing/2014/main" id="{8C3B0FEB-AA13-4B61-B9DC-8D9E08171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61" name="Graphic 157">
              <a:extLst>
                <a:ext uri="{FF2B5EF4-FFF2-40B4-BE49-F238E27FC236}">
                  <a16:creationId xmlns:a16="http://schemas.microsoft.com/office/drawing/2014/main" id="{EF6C25BB-68A2-4B52-ADE2-CE34A6C5B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5ED1DA8-01F1-4C75-95D7-18EA18788E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9969528A-8CF2-4902-AFB8-AC490F3E3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530BEE45-0FFA-45ED-9D74-8199F5B2E2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7D81C120-99E8-4419-AF8A-0D6B883E0E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DCFBA1D-3B32-4D7B-B896-BF9116C53C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4F4CC35-967A-47C5-A827-4E2782AC20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BB895AFD-229B-41CA-8F7D-1F26AD7095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77D1093-0AA4-4A7F-B19C-B14F0593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10" name="Рисунок 11" descr="Изображение выглядит как человек, небо, внешний, трава&#10;&#10;Автоматически созданное описание">
            <a:extLst>
              <a:ext uri="{FF2B5EF4-FFF2-40B4-BE49-F238E27FC236}">
                <a16:creationId xmlns:a16="http://schemas.microsoft.com/office/drawing/2014/main" id="{5E2BAF6A-E84A-47D7-BFD8-FDADE5AD4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21" y="2906730"/>
            <a:ext cx="1916458" cy="2532692"/>
          </a:xfrm>
          <a:prstGeom prst="rect">
            <a:avLst/>
          </a:prstGeom>
        </p:spPr>
      </p:pic>
      <p:pic>
        <p:nvPicPr>
          <p:cNvPr id="12" name="Рисунок 13" descr="Изображение выглядит как человек, мужчина, одежда, рубашка&#10;&#10;Автоматически созданное описание">
            <a:extLst>
              <a:ext uri="{FF2B5EF4-FFF2-40B4-BE49-F238E27FC236}">
                <a16:creationId xmlns:a16="http://schemas.microsoft.com/office/drawing/2014/main" id="{4213DBBF-29DB-471E-A705-979E3D298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877" y="2906728"/>
            <a:ext cx="1921256" cy="2532693"/>
          </a:xfrm>
          <a:prstGeom prst="rect">
            <a:avLst/>
          </a:prstGeom>
        </p:spPr>
      </p:pic>
      <p:pic>
        <p:nvPicPr>
          <p:cNvPr id="7" name="Рисунок 7" descr="Изображение выглядит как стена, человек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A9B12A1B-642E-404D-B075-2047E9EB0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017" y="2906728"/>
            <a:ext cx="1916346" cy="2532692"/>
          </a:xfrm>
          <a:prstGeom prst="rect">
            <a:avLst/>
          </a:prstGeom>
        </p:spPr>
      </p:pic>
      <p:pic>
        <p:nvPicPr>
          <p:cNvPr id="3" name="Рисунок 3" descr="Изображение выглядит как человек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DCD56F35-4305-4616-8CEA-5BCAD022D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0429" y="2906729"/>
            <a:ext cx="1929580" cy="25326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0820E8-8061-4BD9-A8C1-1565AC2718A0}"/>
              </a:ext>
            </a:extLst>
          </p:cNvPr>
          <p:cNvSpPr txBox="1"/>
          <p:nvPr/>
        </p:nvSpPr>
        <p:spPr>
          <a:xfrm>
            <a:off x="754563" y="2529082"/>
            <a:ext cx="110312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 err="1"/>
              <a:t>Main</a:t>
            </a:r>
            <a:r>
              <a:rPr lang="ru-RU" dirty="0"/>
              <a:t> </a:t>
            </a:r>
            <a:r>
              <a:rPr lang="ru-RU" dirty="0" err="1"/>
              <a:t>developer</a:t>
            </a:r>
            <a:r>
              <a:rPr lang="ru-RU" dirty="0"/>
              <a:t>                          Developer                                  </a:t>
            </a:r>
            <a:r>
              <a:rPr lang="ru-RU" dirty="0" err="1"/>
              <a:t>Developer</a:t>
            </a:r>
            <a:r>
              <a:rPr lang="ru-RU" dirty="0"/>
              <a:t>                              </a:t>
            </a:r>
            <a:r>
              <a:rPr lang="ru-RU" dirty="0" err="1"/>
              <a:t>ProjectManager</a:t>
            </a:r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2014C0-B430-4779-AFEE-4054E86C469A}"/>
              </a:ext>
            </a:extLst>
          </p:cNvPr>
          <p:cNvSpPr txBox="1"/>
          <p:nvPr/>
        </p:nvSpPr>
        <p:spPr>
          <a:xfrm>
            <a:off x="1102291" y="5601222"/>
            <a:ext cx="15427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Андрей Зуйков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435FCA-6BCD-4110-820B-B0D4DB1313DD}"/>
              </a:ext>
            </a:extLst>
          </p:cNvPr>
          <p:cNvSpPr txBox="1"/>
          <p:nvPr/>
        </p:nvSpPr>
        <p:spPr>
          <a:xfrm>
            <a:off x="3743194" y="5601222"/>
            <a:ext cx="16054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+mn-lt"/>
                <a:cs typeface="+mn-lt"/>
              </a:rPr>
              <a:t>Александр Ивахненко</a:t>
            </a:r>
            <a:r>
              <a:rPr lang="ru-RU" dirty="0"/>
              <a:t>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3A7E38-6C93-47F7-B4F1-B11ABCA5DAE8}"/>
              </a:ext>
            </a:extLst>
          </p:cNvPr>
          <p:cNvSpPr txBox="1"/>
          <p:nvPr/>
        </p:nvSpPr>
        <p:spPr>
          <a:xfrm>
            <a:off x="6968647" y="5601222"/>
            <a:ext cx="1219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Агапов</a:t>
            </a:r>
          </a:p>
          <a:p>
            <a:r>
              <a:rPr lang="ru-RU" dirty="0"/>
              <a:t>Данила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50D4D6-CE5E-449E-9082-47608FE54E04}"/>
              </a:ext>
            </a:extLst>
          </p:cNvPr>
          <p:cNvSpPr txBox="1"/>
          <p:nvPr/>
        </p:nvSpPr>
        <p:spPr>
          <a:xfrm>
            <a:off x="9870510" y="5601221"/>
            <a:ext cx="14384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solidFill>
                  <a:srgbClr val="000000"/>
                </a:solidFill>
              </a:rPr>
              <a:t>Сумароков</a:t>
            </a:r>
          </a:p>
          <a:p>
            <a:r>
              <a:rPr lang="ru-RU" dirty="0"/>
              <a:t>Даниил</a:t>
            </a:r>
          </a:p>
        </p:txBody>
      </p:sp>
    </p:spTree>
    <p:extLst>
      <p:ext uri="{BB962C8B-B14F-4D97-AF65-F5344CB8AC3E}">
        <p14:creationId xmlns:p14="http://schemas.microsoft.com/office/powerpoint/2010/main" val="82629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D07AC-3297-4C71-8C97-1DD51700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Даниил Сумароков</a:t>
            </a:r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0B84331C-61A6-4306-9C54-97A3427D7D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58419" y="1930009"/>
          <a:ext cx="4795381" cy="4372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Рисунок 3" descr="Изображение выглядит как человек, сте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A06A39B8-30D5-4604-9598-9F49E9C6B0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698" y="1687209"/>
            <a:ext cx="3879204" cy="481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0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D07AC-3297-4C71-8C97-1DD51700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Андрей Зуйков</a:t>
            </a:r>
            <a:endParaRPr lang="ru-RU" dirty="0">
              <a:cs typeface="Posterama"/>
            </a:endParaRPr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0B84331C-61A6-4306-9C54-97A3427D7D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795381" cy="4372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91" name="Рисунок 11" descr="Изображение выглядит как человек, небо, внешний, трава&#10;&#10;Автоматически созданное описание">
            <a:extLst>
              <a:ext uri="{FF2B5EF4-FFF2-40B4-BE49-F238E27FC236}">
                <a16:creationId xmlns:a16="http://schemas.microsoft.com/office/drawing/2014/main" id="{77F45E13-55B7-490B-BF83-EC96ACBEE9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6628" y="1247031"/>
            <a:ext cx="3722293" cy="4943951"/>
          </a:xfrm>
          <a:prstGeom prst="rect">
            <a:avLst/>
          </a:prstGeom>
        </p:spPr>
      </p:pic>
      <p:pic>
        <p:nvPicPr>
          <p:cNvPr id="1829" name="Рисунок 1829" descr="Центр обработки вызовов со сплошной заливкой">
            <a:extLst>
              <a:ext uri="{FF2B5EF4-FFF2-40B4-BE49-F238E27FC236}">
                <a16:creationId xmlns:a16="http://schemas.microsoft.com/office/drawing/2014/main" id="{52C2E922-2D09-42AF-B8C4-DE309FC3B9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1181" y="5174292"/>
            <a:ext cx="736948" cy="747387"/>
          </a:xfrm>
          <a:prstGeom prst="rect">
            <a:avLst/>
          </a:prstGeom>
        </p:spPr>
      </p:pic>
      <p:pic>
        <p:nvPicPr>
          <p:cNvPr id="1830" name="Рисунок 1830" descr="База данных со сплошной заливкой">
            <a:extLst>
              <a:ext uri="{FF2B5EF4-FFF2-40B4-BE49-F238E27FC236}">
                <a16:creationId xmlns:a16="http://schemas.microsoft.com/office/drawing/2014/main" id="{722DE460-B0B1-4B15-AF22-EBA11FCE6D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99237" y="3636592"/>
            <a:ext cx="747387" cy="747387"/>
          </a:xfrm>
          <a:prstGeom prst="rect">
            <a:avLst/>
          </a:prstGeom>
        </p:spPr>
      </p:pic>
      <p:pic>
        <p:nvPicPr>
          <p:cNvPr id="1831" name="Рисунок 1831" descr="Инструменты со сплошной заливкой">
            <a:extLst>
              <a:ext uri="{FF2B5EF4-FFF2-40B4-BE49-F238E27FC236}">
                <a16:creationId xmlns:a16="http://schemas.microsoft.com/office/drawing/2014/main" id="{C6E24C12-ABCE-44E5-BA67-CFB1BCC7B1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06413" y="2098893"/>
            <a:ext cx="674318" cy="67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1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D07AC-3297-4C71-8C97-1DD51700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Александр Ивахненко</a:t>
            </a:r>
            <a:endParaRPr lang="ru-RU" dirty="0"/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0B84331C-61A6-4306-9C54-97A3427D7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336156"/>
              </p:ext>
            </p:extLst>
          </p:nvPr>
        </p:nvGraphicFramePr>
        <p:xfrm>
          <a:off x="6558419" y="1930009"/>
          <a:ext cx="4795381" cy="4372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Рисунок 13" descr="Изображение выглядит как человек, мужчина, одежда, рубашка&#10;&#10;Автоматически созданное описание">
            <a:extLst>
              <a:ext uri="{FF2B5EF4-FFF2-40B4-BE49-F238E27FC236}">
                <a16:creationId xmlns:a16="http://schemas.microsoft.com/office/drawing/2014/main" id="{B9739665-1B97-4664-87A0-89D43352B1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7069" y="1758510"/>
            <a:ext cx="3309557" cy="436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0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D07AC-3297-4C71-8C97-1DD51700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Данила Агапов</a:t>
            </a:r>
            <a:endParaRPr lang="ru-RU" dirty="0"/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0B84331C-61A6-4306-9C54-97A3427D7D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795381" cy="4372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Рисунок 7" descr="Изображение выглядит как стена, человек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878160CF-8D3F-4394-ABFC-0121C1B6BE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8592" y="1591495"/>
            <a:ext cx="3617798" cy="475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3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B0D82-BDD6-4F9D-AB56-DF5281FA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8460" y="559813"/>
            <a:ext cx="5605358" cy="1664573"/>
          </a:xfrm>
        </p:spPr>
        <p:txBody>
          <a:bodyPr>
            <a:normAutofit/>
          </a:bodyPr>
          <a:lstStyle/>
          <a:p>
            <a:r>
              <a:rPr lang="ru-RU" dirty="0">
                <a:cs typeface="Posterama"/>
              </a:rPr>
              <a:t>Идея</a:t>
            </a:r>
            <a:endParaRPr lang="ru-RU" dirty="0"/>
          </a:p>
        </p:txBody>
      </p:sp>
      <p:pic>
        <p:nvPicPr>
          <p:cNvPr id="4" name="Рисунок 4" descr="Диаграмма с подъемом со сплошной заливкой">
            <a:extLst>
              <a:ext uri="{FF2B5EF4-FFF2-40B4-BE49-F238E27FC236}">
                <a16:creationId xmlns:a16="http://schemas.microsoft.com/office/drawing/2014/main" id="{73CA7C69-A91B-4DE5-9C17-5DCAD67F9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5039" y="567942"/>
            <a:ext cx="2791200" cy="2791200"/>
          </a:xfrm>
          <a:prstGeom prst="rect">
            <a:avLst/>
          </a:prstGeom>
        </p:spPr>
      </p:pic>
      <p:grpSp>
        <p:nvGrpSpPr>
          <p:cNvPr id="70" name="Top left">
            <a:extLst>
              <a:ext uri="{FF2B5EF4-FFF2-40B4-BE49-F238E27FC236}">
                <a16:creationId xmlns:a16="http://schemas.microsoft.com/office/drawing/2014/main" id="{F6785776-5380-4891-92F9-7E965405E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62FF0DC-AB9A-47B6-A3E3-50661A6A6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64E7EDC-972E-4904-AD00-FCB3F1B1D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6BE9A75-EA0A-4A47-A15A-CA2280316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7BA64F1-EDB6-4D28-A265-4DEE27A7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22904EE-264F-49B5-A80D-02E49864F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BD241DC-3CBC-4571-B1E5-19131F3CD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B0FE7B9-DE0B-4C9B-B0C3-D8197EBEC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648925F-5098-470F-B243-BB8D5FB74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Рисунок 5" descr="Диаграмма Венна со сплошной заливкой">
            <a:extLst>
              <a:ext uri="{FF2B5EF4-FFF2-40B4-BE49-F238E27FC236}">
                <a16:creationId xmlns:a16="http://schemas.microsoft.com/office/drawing/2014/main" id="{E9A5DFFC-ECF5-41C5-A5E5-5FF454463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8071" y="3496888"/>
            <a:ext cx="2791200" cy="2791200"/>
          </a:xfrm>
          <a:prstGeom prst="rect">
            <a:avLst/>
          </a:prstGeom>
        </p:spPr>
      </p:pic>
      <p:grpSp>
        <p:nvGrpSpPr>
          <p:cNvPr id="80" name="Bottom Right">
            <a:extLst>
              <a:ext uri="{FF2B5EF4-FFF2-40B4-BE49-F238E27FC236}">
                <a16:creationId xmlns:a16="http://schemas.microsoft.com/office/drawing/2014/main" id="{406EA929-3846-47F7-B510-0F74DED13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81" name="Graphic 157">
              <a:extLst>
                <a:ext uri="{FF2B5EF4-FFF2-40B4-BE49-F238E27FC236}">
                  <a16:creationId xmlns:a16="http://schemas.microsoft.com/office/drawing/2014/main" id="{AC582042-A5DE-4B79-863E-632DD281D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5C7B6153-B6F9-4593-A064-038D2E9A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BC9B344-E8CA-4B36-93EA-CE467C4E6D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E5A1811-8048-4A41-83DB-1E4F05D590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3CD8CCD-8B68-426F-90F2-39819E6F48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A98B6D9-6366-47E8-A502-189B10A935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464D5A2-BA36-4ADC-A7C4-C9D00A7CDB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9F7FAC9-62A9-4276-8CE6-6F85D61D7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1D97B8F-6E5C-495D-9DC2-05D26A016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Схема 6">
            <a:extLst>
              <a:ext uri="{FF2B5EF4-FFF2-40B4-BE49-F238E27FC236}">
                <a16:creationId xmlns:a16="http://schemas.microsoft.com/office/drawing/2014/main" id="{9F7112FE-3ADE-4886-A34B-5B7C4DACC3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4079"/>
              </p:ext>
            </p:extLst>
          </p:nvPr>
        </p:nvGraphicFramePr>
        <p:xfrm>
          <a:off x="5401248" y="2384474"/>
          <a:ext cx="5604997" cy="3728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38968422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1E1834"/>
      </a:dk2>
      <a:lt2>
        <a:srgbClr val="F3F0F1"/>
      </a:lt2>
      <a:accent1>
        <a:srgbClr val="20B59D"/>
      </a:accent1>
      <a:accent2>
        <a:srgbClr val="17A4D5"/>
      </a:accent2>
      <a:accent3>
        <a:srgbClr val="2967E7"/>
      </a:accent3>
      <a:accent4>
        <a:srgbClr val="3A2AD8"/>
      </a:accent4>
      <a:accent5>
        <a:srgbClr val="8929E7"/>
      </a:accent5>
      <a:accent6>
        <a:srgbClr val="C617D5"/>
      </a:accent6>
      <a:hlink>
        <a:srgbClr val="BF3F54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1</Words>
  <Application>Microsoft Office PowerPoint</Application>
  <PresentationFormat>Широкоэкранный</PresentationFormat>
  <Paragraphs>1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ExploreVTI</vt:lpstr>
      <vt:lpstr>БОТ ДЛЯ ПОДГОТОВКИ К ЕГЭ</vt:lpstr>
      <vt:lpstr>Наша комада</vt:lpstr>
      <vt:lpstr>Даниил Сумароков</vt:lpstr>
      <vt:lpstr>Андрей Зуйков</vt:lpstr>
      <vt:lpstr>Александр Ивахненко</vt:lpstr>
      <vt:lpstr>Данила Агапов</vt:lpstr>
      <vt:lpstr>Идея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304</cp:revision>
  <dcterms:created xsi:type="dcterms:W3CDTF">2021-12-15T19:32:02Z</dcterms:created>
  <dcterms:modified xsi:type="dcterms:W3CDTF">2021-12-15T20:35:11Z</dcterms:modified>
</cp:coreProperties>
</file>