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3009884" y="3314150"/>
            <a:ext cx="8155258" cy="1869440"/>
          </a:xfrm>
          <a:prstGeom prst="rect"/>
          <a:noFill/>
        </p:spPr>
        <p:txBody>
          <a:bodyPr rtlCol="0" wrap="square">
            <a:spAutoFit/>
          </a:bodyPr>
          <a:p>
            <a:r>
              <a:rPr dirty="0" sz="2400" lang="en-US"/>
              <a:t>STUDENT NAME:</a:t>
            </a:r>
            <a:r>
              <a:rPr altLang="en-GB" dirty="0" sz="2400" lang="en-US"/>
              <a:t> </a:t>
            </a:r>
            <a:r>
              <a:rPr altLang="en-IN" dirty="0" sz="2400" lang="en-US"/>
              <a:t>A</a:t>
            </a:r>
            <a:r>
              <a:rPr altLang="en-IN" dirty="0" sz="2400" lang="en-US"/>
              <a:t>M</a:t>
            </a:r>
            <a:r>
              <a:rPr altLang="en-IN" dirty="0" sz="2400" lang="en-US"/>
              <a:t>B</a:t>
            </a:r>
            <a:r>
              <a:rPr altLang="en-IN" dirty="0" sz="2400" lang="en-US"/>
              <a:t>IGA</a:t>
            </a:r>
            <a:r>
              <a:rPr altLang="en-IN" dirty="0" sz="2400" lang="en-US"/>
              <a:t> </a:t>
            </a:r>
            <a:r>
              <a:rPr altLang="en-IN" dirty="0" sz="2400" lang="en-US"/>
              <a:t>M</a:t>
            </a:r>
            <a:endParaRPr dirty="0" sz="2800" lang="en-US"/>
          </a:p>
          <a:p>
            <a:r>
              <a:rPr dirty="0" sz="2400" lang="en-US"/>
              <a:t>REGISTER NO:</a:t>
            </a:r>
            <a:r>
              <a:rPr dirty="0" sz="2400" lang="en-IN"/>
              <a:t>312</a:t>
            </a:r>
            <a:r>
              <a:rPr altLang="en-GB" dirty="0" sz="2400" lang="en-US"/>
              <a:t>2</a:t>
            </a:r>
            <a:r>
              <a:rPr altLang="en-GB" dirty="0" sz="2400" lang="en-US"/>
              <a:t>1</a:t>
            </a:r>
            <a:r>
              <a:rPr altLang="en-IN" dirty="0" sz="2400" lang="en-US"/>
              <a:t>2</a:t>
            </a:r>
            <a:r>
              <a:rPr altLang="en-IN" dirty="0" sz="2400" lang="en-US"/>
              <a:t>4</a:t>
            </a:r>
            <a:r>
              <a:rPr altLang="en-IN" dirty="0" sz="2400" lang="en-US"/>
              <a:t>5</a:t>
            </a:r>
            <a:r>
              <a:rPr altLang="en-IN" dirty="0" sz="2400" lang="en-US"/>
              <a:t>8</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2024-03-28T17:07:22Z</dcterms:created>
  <dcterms:modified xsi:type="dcterms:W3CDTF">2024-09-05T04:57:32Z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7717c9fd76d04814ac2e939271d77a0c</vt:lpwstr>
  </property>
</Properties>
</file>