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343" r:id="rId6"/>
    <p:sldId id="334" r:id="rId7"/>
    <p:sldId id="265" r:id="rId8"/>
    <p:sldId id="341" r:id="rId9"/>
    <p:sldId id="346" r:id="rId10"/>
    <p:sldId id="345" r:id="rId11"/>
    <p:sldId id="342" r:id="rId12"/>
    <p:sldId id="344" r:id="rId13"/>
  </p:sldIdLst>
  <p:sldSz cx="12192000" cy="6858000"/>
  <p:notesSz cx="6858000" cy="1952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Nunn" initials="AN" lastIdx="7" clrIdx="0">
    <p:extLst>
      <p:ext uri="{19B8F6BF-5375-455C-9EA6-DF929625EA0E}">
        <p15:presenceInfo xmlns:p15="http://schemas.microsoft.com/office/powerpoint/2012/main" userId="S::andyn@accelerate-people.co.uk::3c30c911-be60-45dd-ac8c-8d9cc19f391f" providerId="AD"/>
      </p:ext>
    </p:extLst>
  </p:cmAuthor>
  <p:cmAuthor id="2" name="John Pritchard" initials="JP" lastIdx="6" clrIdx="1">
    <p:extLst>
      <p:ext uri="{19B8F6BF-5375-455C-9EA6-DF929625EA0E}">
        <p15:presenceInfo xmlns:p15="http://schemas.microsoft.com/office/powerpoint/2012/main" userId="S::john@accelerate-people.co.uk::27ac78aa-6383-437c-97bc-5db5a0119ef0" providerId="AD"/>
      </p:ext>
    </p:extLst>
  </p:cmAuthor>
  <p:cmAuthor id="3" name="Owen Davis" initials="OD" lastIdx="1" clrIdx="2">
    <p:extLst>
      <p:ext uri="{19B8F6BF-5375-455C-9EA6-DF929625EA0E}">
        <p15:presenceInfo xmlns:p15="http://schemas.microsoft.com/office/powerpoint/2012/main" userId="S::owen@accelerate-people.co.uk::ba3ae9b6-c713-442b-84e3-fa910ae51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47A"/>
    <a:srgbClr val="AC3279"/>
    <a:srgbClr val="5B2281"/>
    <a:srgbClr val="AE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D676A-ECA2-40A4-A7B3-467ED4084620}" v="9" dt="2020-11-06T13:13:44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ROWN" userId="d39c22c0-0d5a-4269-9719-f756ff115e3f" providerId="ADAL" clId="{69CDE4A8-AC2C-4E4C-A8F7-0FDC3A5125C9}"/>
    <pc:docChg chg="modSld">
      <pc:chgData name="ANDREW BROWN" userId="d39c22c0-0d5a-4269-9719-f756ff115e3f" providerId="ADAL" clId="{69CDE4A8-AC2C-4E4C-A8F7-0FDC3A5125C9}" dt="2020-10-19T07:56:44.876" v="16" actId="20577"/>
      <pc:docMkLst>
        <pc:docMk/>
      </pc:docMkLst>
      <pc:sldChg chg="modSp mod">
        <pc:chgData name="ANDREW BROWN" userId="d39c22c0-0d5a-4269-9719-f756ff115e3f" providerId="ADAL" clId="{69CDE4A8-AC2C-4E4C-A8F7-0FDC3A5125C9}" dt="2020-10-19T07:56:44.876" v="16" actId="20577"/>
        <pc:sldMkLst>
          <pc:docMk/>
          <pc:sldMk cId="45780285" sldId="334"/>
        </pc:sldMkLst>
        <pc:spChg chg="mod">
          <ac:chgData name="ANDREW BROWN" userId="d39c22c0-0d5a-4269-9719-f756ff115e3f" providerId="ADAL" clId="{69CDE4A8-AC2C-4E4C-A8F7-0FDC3A5125C9}" dt="2020-10-19T07:56:44.876" v="16" actId="20577"/>
          <ac:spMkLst>
            <pc:docMk/>
            <pc:sldMk cId="45780285" sldId="334"/>
            <ac:spMk id="2" creationId="{2529F8D3-8836-43D7-A068-9AA57AE33923}"/>
          </ac:spMkLst>
        </pc:spChg>
      </pc:sldChg>
    </pc:docChg>
  </pc:docChgLst>
  <pc:docChgLst>
    <pc:chgData name="ANDREW BROWN" userId="d39c22c0-0d5a-4269-9719-f756ff115e3f" providerId="ADAL" clId="{2B492008-1CDF-45AE-AF6B-AA1E01021C1C}"/>
    <pc:docChg chg="undo custSel addSld delSld modSld sldOrd">
      <pc:chgData name="ANDREW BROWN" userId="d39c22c0-0d5a-4269-9719-f756ff115e3f" providerId="ADAL" clId="{2B492008-1CDF-45AE-AF6B-AA1E01021C1C}" dt="2020-10-23T11:23:02.429" v="1451" actId="20577"/>
      <pc:docMkLst>
        <pc:docMk/>
      </pc:docMkLst>
      <pc:sldChg chg="modSp mod">
        <pc:chgData name="ANDREW BROWN" userId="d39c22c0-0d5a-4269-9719-f756ff115e3f" providerId="ADAL" clId="{2B492008-1CDF-45AE-AF6B-AA1E01021C1C}" dt="2020-10-23T08:02:52.257" v="395" actId="20577"/>
        <pc:sldMkLst>
          <pc:docMk/>
          <pc:sldMk cId="3168605172" sldId="256"/>
        </pc:sldMkLst>
        <pc:spChg chg="mod">
          <ac:chgData name="ANDREW BROWN" userId="d39c22c0-0d5a-4269-9719-f756ff115e3f" providerId="ADAL" clId="{2B492008-1CDF-45AE-AF6B-AA1E01021C1C}" dt="2020-10-23T08:02:52.257" v="395" actId="20577"/>
          <ac:spMkLst>
            <pc:docMk/>
            <pc:sldMk cId="3168605172" sldId="256"/>
            <ac:spMk id="3" creationId="{F94CF534-6063-47A7-B0C7-8EAF6F297B69}"/>
          </ac:spMkLst>
        </pc:spChg>
      </pc:sldChg>
      <pc:sldChg chg="addSp delSp modSp mod ord">
        <pc:chgData name="ANDREW BROWN" userId="d39c22c0-0d5a-4269-9719-f756ff115e3f" providerId="ADAL" clId="{2B492008-1CDF-45AE-AF6B-AA1E01021C1C}" dt="2020-10-23T09:32:52.131" v="469" actId="20577"/>
        <pc:sldMkLst>
          <pc:docMk/>
          <pc:sldMk cId="129545844" sldId="265"/>
        </pc:sldMkLst>
        <pc:spChg chg="mod">
          <ac:chgData name="ANDREW BROWN" userId="d39c22c0-0d5a-4269-9719-f756ff115e3f" providerId="ADAL" clId="{2B492008-1CDF-45AE-AF6B-AA1E01021C1C}" dt="2020-10-23T09:32:52.131" v="469" actId="20577"/>
          <ac:spMkLst>
            <pc:docMk/>
            <pc:sldMk cId="129545844" sldId="265"/>
            <ac:spMk id="2" creationId="{3B5B5714-ECDA-4666-B56E-AD260CDE0B40}"/>
          </ac:spMkLst>
        </pc:spChg>
        <pc:spChg chg="del mod">
          <ac:chgData name="ANDREW BROWN" userId="d39c22c0-0d5a-4269-9719-f756ff115e3f" providerId="ADAL" clId="{2B492008-1CDF-45AE-AF6B-AA1E01021C1C}" dt="2020-10-23T09:32:08.136" v="428" actId="478"/>
          <ac:spMkLst>
            <pc:docMk/>
            <pc:sldMk cId="129545844" sldId="265"/>
            <ac:spMk id="3" creationId="{35F87AB9-2228-42F0-A41D-58BE591513CD}"/>
          </ac:spMkLst>
        </pc:spChg>
        <pc:spChg chg="add del mod">
          <ac:chgData name="ANDREW BROWN" userId="d39c22c0-0d5a-4269-9719-f756ff115e3f" providerId="ADAL" clId="{2B492008-1CDF-45AE-AF6B-AA1E01021C1C}" dt="2020-10-23T09:32:08.708" v="429"/>
          <ac:spMkLst>
            <pc:docMk/>
            <pc:sldMk cId="129545844" sldId="265"/>
            <ac:spMk id="5" creationId="{050B804F-87F9-42AB-90E8-24DB377BC171}"/>
          </ac:spMkLst>
        </pc:spChg>
        <pc:picChg chg="add mod">
          <ac:chgData name="ANDREW BROWN" userId="d39c22c0-0d5a-4269-9719-f756ff115e3f" providerId="ADAL" clId="{2B492008-1CDF-45AE-AF6B-AA1E01021C1C}" dt="2020-10-23T09:32:25.363" v="437" actId="14100"/>
          <ac:picMkLst>
            <pc:docMk/>
            <pc:sldMk cId="129545844" sldId="265"/>
            <ac:picMk id="7" creationId="{6194DC05-CDD7-4334-BE8B-F3D8776C11C8}"/>
          </ac:picMkLst>
        </pc:picChg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38049068" sldId="309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165217488" sldId="310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390684416" sldId="311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4294855182" sldId="312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3666833575" sldId="313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777047628" sldId="314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3952560527" sldId="315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2749050" sldId="317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1873830309" sldId="318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639512416" sldId="319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120144646" sldId="320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76774329" sldId="321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599597688" sldId="322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878121508" sldId="323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930140308" sldId="324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1882317526" sldId="326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031792281" sldId="328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2402953036" sldId="331"/>
        </pc:sldMkLst>
      </pc:sldChg>
      <pc:sldChg chg="modSp mod ord">
        <pc:chgData name="ANDREW BROWN" userId="d39c22c0-0d5a-4269-9719-f756ff115e3f" providerId="ADAL" clId="{2B492008-1CDF-45AE-AF6B-AA1E01021C1C}" dt="2020-10-23T11:23:02.429" v="1451" actId="20577"/>
        <pc:sldMkLst>
          <pc:docMk/>
          <pc:sldMk cId="45780285" sldId="334"/>
        </pc:sldMkLst>
        <pc:spChg chg="mod">
          <ac:chgData name="ANDREW BROWN" userId="d39c22c0-0d5a-4269-9719-f756ff115e3f" providerId="ADAL" clId="{2B492008-1CDF-45AE-AF6B-AA1E01021C1C}" dt="2020-10-23T07:55:29.231" v="15" actId="20577"/>
          <ac:spMkLst>
            <pc:docMk/>
            <pc:sldMk cId="45780285" sldId="334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11:23:02.429" v="1451" actId="20577"/>
          <ac:spMkLst>
            <pc:docMk/>
            <pc:sldMk cId="45780285" sldId="334"/>
            <ac:spMk id="3" creationId="{991E920A-0C44-4595-99B5-EB8781FAA8C6}"/>
          </ac:spMkLst>
        </pc:spChg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3951374868" sldId="335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676353643" sldId="336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1836607607" sldId="337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667459124" sldId="338"/>
        </pc:sldMkLst>
      </pc:sldChg>
      <pc:sldChg chg="del">
        <pc:chgData name="ANDREW BROWN" userId="d39c22c0-0d5a-4269-9719-f756ff115e3f" providerId="ADAL" clId="{2B492008-1CDF-45AE-AF6B-AA1E01021C1C}" dt="2020-10-23T10:39:00.858" v="1033" actId="47"/>
        <pc:sldMkLst>
          <pc:docMk/>
          <pc:sldMk cId="800423065" sldId="339"/>
        </pc:sldMkLst>
      </pc:sldChg>
      <pc:sldChg chg="modSp new del mod">
        <pc:chgData name="ANDREW BROWN" userId="d39c22c0-0d5a-4269-9719-f756ff115e3f" providerId="ADAL" clId="{2B492008-1CDF-45AE-AF6B-AA1E01021C1C}" dt="2020-10-23T08:09:45.670" v="403" actId="2696"/>
        <pc:sldMkLst>
          <pc:docMk/>
          <pc:sldMk cId="82887157" sldId="340"/>
        </pc:sldMkLst>
        <pc:spChg chg="mod">
          <ac:chgData name="ANDREW BROWN" userId="d39c22c0-0d5a-4269-9719-f756ff115e3f" providerId="ADAL" clId="{2B492008-1CDF-45AE-AF6B-AA1E01021C1C}" dt="2020-10-23T08:09:42.506" v="402" actId="20577"/>
          <ac:spMkLst>
            <pc:docMk/>
            <pc:sldMk cId="82887157" sldId="340"/>
            <ac:spMk id="3" creationId="{F25DE1B5-51CA-4F64-962F-E2D2D5C7C065}"/>
          </ac:spMkLst>
        </pc:spChg>
      </pc:sldChg>
      <pc:sldChg chg="addSp delSp modSp add del mod ord">
        <pc:chgData name="ANDREW BROWN" userId="d39c22c0-0d5a-4269-9719-f756ff115e3f" providerId="ADAL" clId="{2B492008-1CDF-45AE-AF6B-AA1E01021C1C}" dt="2020-10-23T09:59:25.222" v="484" actId="47"/>
        <pc:sldMkLst>
          <pc:docMk/>
          <pc:sldMk cId="2023917921" sldId="340"/>
        </pc:sldMkLst>
        <pc:spChg chg="mod">
          <ac:chgData name="ANDREW BROWN" userId="d39c22c0-0d5a-4269-9719-f756ff115e3f" providerId="ADAL" clId="{2B492008-1CDF-45AE-AF6B-AA1E01021C1C}" dt="2020-10-23T08:11:18.288" v="417" actId="20577"/>
          <ac:spMkLst>
            <pc:docMk/>
            <pc:sldMk cId="2023917921" sldId="340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08:22:48.663" v="418" actId="6549"/>
          <ac:spMkLst>
            <pc:docMk/>
            <pc:sldMk cId="2023917921" sldId="340"/>
            <ac:spMk id="3" creationId="{991E920A-0C44-4595-99B5-EB8781FAA8C6}"/>
          </ac:spMkLst>
        </pc:spChg>
        <pc:picChg chg="add del mod">
          <ac:chgData name="ANDREW BROWN" userId="d39c22c0-0d5a-4269-9719-f756ff115e3f" providerId="ADAL" clId="{2B492008-1CDF-45AE-AF6B-AA1E01021C1C}" dt="2020-10-23T09:50:56.395" v="472" actId="478"/>
          <ac:picMkLst>
            <pc:docMk/>
            <pc:sldMk cId="2023917921" sldId="340"/>
            <ac:picMk id="5" creationId="{AF8568A4-1CB8-4AA2-BB54-F2EA38940636}"/>
          </ac:picMkLst>
        </pc:picChg>
        <pc:picChg chg="add mod">
          <ac:chgData name="ANDREW BROWN" userId="d39c22c0-0d5a-4269-9719-f756ff115e3f" providerId="ADAL" clId="{2B492008-1CDF-45AE-AF6B-AA1E01021C1C}" dt="2020-10-23T09:52:07.548" v="477" actId="1076"/>
          <ac:picMkLst>
            <pc:docMk/>
            <pc:sldMk cId="2023917921" sldId="340"/>
            <ac:picMk id="7" creationId="{9E70B119-C6FE-41CE-845C-B26409BB5ECC}"/>
          </ac:picMkLst>
        </pc:picChg>
      </pc:sldChg>
      <pc:sldChg chg="addSp delSp modSp add mod">
        <pc:chgData name="ANDREW BROWN" userId="d39c22c0-0d5a-4269-9719-f756ff115e3f" providerId="ADAL" clId="{2B492008-1CDF-45AE-AF6B-AA1E01021C1C}" dt="2020-10-23T10:38:34.851" v="1024" actId="478"/>
        <pc:sldMkLst>
          <pc:docMk/>
          <pc:sldMk cId="2673255594" sldId="341"/>
        </pc:sldMkLst>
        <pc:spChg chg="mod">
          <ac:chgData name="ANDREW BROWN" userId="d39c22c0-0d5a-4269-9719-f756ff115e3f" providerId="ADAL" clId="{2B492008-1CDF-45AE-AF6B-AA1E01021C1C}" dt="2020-10-23T09:59:58.604" v="515" actId="20577"/>
          <ac:spMkLst>
            <pc:docMk/>
            <pc:sldMk cId="2673255594" sldId="341"/>
            <ac:spMk id="2" creationId="{2529F8D3-8836-43D7-A068-9AA57AE33923}"/>
          </ac:spMkLst>
        </pc:spChg>
        <pc:picChg chg="add del">
          <ac:chgData name="ANDREW BROWN" userId="d39c22c0-0d5a-4269-9719-f756ff115e3f" providerId="ADAL" clId="{2B492008-1CDF-45AE-AF6B-AA1E01021C1C}" dt="2020-10-23T10:38:34.851" v="1024" actId="478"/>
          <ac:picMkLst>
            <pc:docMk/>
            <pc:sldMk cId="2673255594" sldId="341"/>
            <ac:picMk id="5" creationId="{49BEC02B-42D0-4B3F-A889-5E3A6BCC0802}"/>
          </ac:picMkLst>
        </pc:picChg>
        <pc:picChg chg="del">
          <ac:chgData name="ANDREW BROWN" userId="d39c22c0-0d5a-4269-9719-f756ff115e3f" providerId="ADAL" clId="{2B492008-1CDF-45AE-AF6B-AA1E01021C1C}" dt="2020-10-23T09:52:20.379" v="483" actId="478"/>
          <ac:picMkLst>
            <pc:docMk/>
            <pc:sldMk cId="2673255594" sldId="341"/>
            <ac:picMk id="7" creationId="{9E70B119-C6FE-41CE-845C-B26409BB5ECC}"/>
          </ac:picMkLst>
        </pc:picChg>
        <pc:picChg chg="add mod">
          <ac:chgData name="ANDREW BROWN" userId="d39c22c0-0d5a-4269-9719-f756ff115e3f" providerId="ADAL" clId="{2B492008-1CDF-45AE-AF6B-AA1E01021C1C}" dt="2020-10-23T09:59:45.830" v="487" actId="1076"/>
          <ac:picMkLst>
            <pc:docMk/>
            <pc:sldMk cId="2673255594" sldId="341"/>
            <ac:picMk id="1026" creationId="{D65F1198-A210-4DC0-9618-4B7FBBD3621E}"/>
          </ac:picMkLst>
        </pc:picChg>
      </pc:sldChg>
      <pc:sldChg chg="addSp delSp modSp add mod ord">
        <pc:chgData name="ANDREW BROWN" userId="d39c22c0-0d5a-4269-9719-f756ff115e3f" providerId="ADAL" clId="{2B492008-1CDF-45AE-AF6B-AA1E01021C1C}" dt="2020-10-23T11:19:53.515" v="1448" actId="20577"/>
        <pc:sldMkLst>
          <pc:docMk/>
          <pc:sldMk cId="3969248019" sldId="342"/>
        </pc:sldMkLst>
        <pc:spChg chg="mod">
          <ac:chgData name="ANDREW BROWN" userId="d39c22c0-0d5a-4269-9719-f756ff115e3f" providerId="ADAL" clId="{2B492008-1CDF-45AE-AF6B-AA1E01021C1C}" dt="2020-10-23T11:19:53.515" v="1448" actId="20577"/>
          <ac:spMkLst>
            <pc:docMk/>
            <pc:sldMk cId="3969248019" sldId="342"/>
            <ac:spMk id="2" creationId="{2529F8D3-8836-43D7-A068-9AA57AE33923}"/>
          </ac:spMkLst>
        </pc:spChg>
        <pc:picChg chg="del mod">
          <ac:chgData name="ANDREW BROWN" userId="d39c22c0-0d5a-4269-9719-f756ff115e3f" providerId="ADAL" clId="{2B492008-1CDF-45AE-AF6B-AA1E01021C1C}" dt="2020-10-23T11:19:41.507" v="1422" actId="478"/>
          <ac:picMkLst>
            <pc:docMk/>
            <pc:sldMk cId="3969248019" sldId="342"/>
            <ac:picMk id="5" creationId="{49BEC02B-42D0-4B3F-A889-5E3A6BCC0802}"/>
          </ac:picMkLst>
        </pc:picChg>
        <pc:picChg chg="add del">
          <ac:chgData name="ANDREW BROWN" userId="d39c22c0-0d5a-4269-9719-f756ff115e3f" providerId="ADAL" clId="{2B492008-1CDF-45AE-AF6B-AA1E01021C1C}" dt="2020-10-23T11:19:23.080" v="1420" actId="21"/>
          <ac:picMkLst>
            <pc:docMk/>
            <pc:sldMk cId="3969248019" sldId="342"/>
            <ac:picMk id="6" creationId="{F8C413B8-2AA0-4945-9F3B-B7CD3C31B63E}"/>
          </ac:picMkLst>
        </pc:picChg>
        <pc:picChg chg="add mod">
          <ac:chgData name="ANDREW BROWN" userId="d39c22c0-0d5a-4269-9719-f756ff115e3f" providerId="ADAL" clId="{2B492008-1CDF-45AE-AF6B-AA1E01021C1C}" dt="2020-10-23T11:19:44.772" v="1423" actId="1076"/>
          <ac:picMkLst>
            <pc:docMk/>
            <pc:sldMk cId="3969248019" sldId="342"/>
            <ac:picMk id="8" creationId="{0D5E64D7-0934-4AAA-AB85-F956FBC2A38B}"/>
          </ac:picMkLst>
        </pc:picChg>
        <pc:picChg chg="del">
          <ac:chgData name="ANDREW BROWN" userId="d39c22c0-0d5a-4269-9719-f756ff115e3f" providerId="ADAL" clId="{2B492008-1CDF-45AE-AF6B-AA1E01021C1C}" dt="2020-10-23T10:08:08.017" v="518" actId="478"/>
          <ac:picMkLst>
            <pc:docMk/>
            <pc:sldMk cId="3969248019" sldId="342"/>
            <ac:picMk id="1026" creationId="{D65F1198-A210-4DC0-9618-4B7FBBD3621E}"/>
          </ac:picMkLst>
        </pc:picChg>
      </pc:sldChg>
      <pc:sldChg chg="addSp delSp modSp add mod ord setBg">
        <pc:chgData name="ANDREW BROWN" userId="d39c22c0-0d5a-4269-9719-f756ff115e3f" providerId="ADAL" clId="{2B492008-1CDF-45AE-AF6B-AA1E01021C1C}" dt="2020-10-23T10:49:35.864" v="1192" actId="20577"/>
        <pc:sldMkLst>
          <pc:docMk/>
          <pc:sldMk cId="2773146975" sldId="343"/>
        </pc:sldMkLst>
        <pc:spChg chg="mod">
          <ac:chgData name="ANDREW BROWN" userId="d39c22c0-0d5a-4269-9719-f756ff115e3f" providerId="ADAL" clId="{2B492008-1CDF-45AE-AF6B-AA1E01021C1C}" dt="2020-10-23T10:09:19.734" v="556" actId="20577"/>
          <ac:spMkLst>
            <pc:docMk/>
            <pc:sldMk cId="2773146975" sldId="343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10:45:13.104" v="1067" actId="14100"/>
          <ac:spMkLst>
            <pc:docMk/>
            <pc:sldMk cId="2773146975" sldId="343"/>
            <ac:spMk id="3" creationId="{991E920A-0C44-4595-99B5-EB8781FAA8C6}"/>
          </ac:spMkLst>
        </pc:spChg>
        <pc:spChg chg="add mod ord">
          <ac:chgData name="ANDREW BROWN" userId="d39c22c0-0d5a-4269-9719-f756ff115e3f" providerId="ADAL" clId="{2B492008-1CDF-45AE-AF6B-AA1E01021C1C}" dt="2020-10-23T10:49:35.864" v="1192" actId="20577"/>
          <ac:spMkLst>
            <pc:docMk/>
            <pc:sldMk cId="2773146975" sldId="343"/>
            <ac:spMk id="16" creationId="{9C53D815-9BE1-47FC-99A8-92042099B598}"/>
          </ac:spMkLst>
        </pc:spChg>
        <pc:spChg chg="add mod ord">
          <ac:chgData name="ANDREW BROWN" userId="d39c22c0-0d5a-4269-9719-f756ff115e3f" providerId="ADAL" clId="{2B492008-1CDF-45AE-AF6B-AA1E01021C1C}" dt="2020-10-23T10:49:04.190" v="1178" actId="404"/>
          <ac:spMkLst>
            <pc:docMk/>
            <pc:sldMk cId="2773146975" sldId="343"/>
            <ac:spMk id="17" creationId="{90D677D1-A056-4EAC-BA90-4FBAEA72F192}"/>
          </ac:spMkLst>
        </pc:spChg>
        <pc:spChg chg="add mod">
          <ac:chgData name="ANDREW BROWN" userId="d39c22c0-0d5a-4269-9719-f756ff115e3f" providerId="ADAL" clId="{2B492008-1CDF-45AE-AF6B-AA1E01021C1C}" dt="2020-10-23T10:49:11.986" v="1181" actId="404"/>
          <ac:spMkLst>
            <pc:docMk/>
            <pc:sldMk cId="2773146975" sldId="343"/>
            <ac:spMk id="21" creationId="{F7A03379-7F6D-44E2-BB7A-6805850CA6E5}"/>
          </ac:spMkLst>
        </pc:spChg>
        <pc:spChg chg="add del">
          <ac:chgData name="ANDREW BROWN" userId="d39c22c0-0d5a-4269-9719-f756ff115e3f" providerId="ADAL" clId="{2B492008-1CDF-45AE-AF6B-AA1E01021C1C}" dt="2020-10-23T10:30:55.150" v="750" actId="22"/>
          <ac:spMkLst>
            <pc:docMk/>
            <pc:sldMk cId="2773146975" sldId="343"/>
            <ac:spMk id="22" creationId="{D02B7360-DCD8-4D9B-A38C-208DB1D43BCB}"/>
          </ac:spMkLst>
        </pc:spChg>
        <pc:spChg chg="add mod">
          <ac:chgData name="ANDREW BROWN" userId="d39c22c0-0d5a-4269-9719-f756ff115e3f" providerId="ADAL" clId="{2B492008-1CDF-45AE-AF6B-AA1E01021C1C}" dt="2020-10-23T10:44:50.294" v="1065" actId="1037"/>
          <ac:spMkLst>
            <pc:docMk/>
            <pc:sldMk cId="2773146975" sldId="343"/>
            <ac:spMk id="24" creationId="{772F21CB-5AC7-4150-984D-EA401F890A7C}"/>
          </ac:spMkLst>
        </pc:spChg>
        <pc:spChg chg="add mod">
          <ac:chgData name="ANDREW BROWN" userId="d39c22c0-0d5a-4269-9719-f756ff115e3f" providerId="ADAL" clId="{2B492008-1CDF-45AE-AF6B-AA1E01021C1C}" dt="2020-10-23T10:48:35.763" v="1174" actId="207"/>
          <ac:spMkLst>
            <pc:docMk/>
            <pc:sldMk cId="2773146975" sldId="343"/>
            <ac:spMk id="28" creationId="{5B29E53D-9C06-4A34-B9AE-D26D095D5070}"/>
          </ac:spMkLst>
        </pc:spChg>
        <pc:spChg chg="add mod">
          <ac:chgData name="ANDREW BROWN" userId="d39c22c0-0d5a-4269-9719-f756ff115e3f" providerId="ADAL" clId="{2B492008-1CDF-45AE-AF6B-AA1E01021C1C}" dt="2020-10-23T10:48:41.755" v="1175" actId="207"/>
          <ac:spMkLst>
            <pc:docMk/>
            <pc:sldMk cId="2773146975" sldId="343"/>
            <ac:spMk id="29" creationId="{1C38CC5B-78CF-40B0-9060-6E270E021F07}"/>
          </ac:spMkLst>
        </pc:spChg>
        <pc:spChg chg="add mod">
          <ac:chgData name="ANDREW BROWN" userId="d39c22c0-0d5a-4269-9719-f756ff115e3f" providerId="ADAL" clId="{2B492008-1CDF-45AE-AF6B-AA1E01021C1C}" dt="2020-10-23T10:48:47.861" v="1176" actId="207"/>
          <ac:spMkLst>
            <pc:docMk/>
            <pc:sldMk cId="2773146975" sldId="343"/>
            <ac:spMk id="30" creationId="{CE48704F-8268-42F7-BF26-1332E18A12D1}"/>
          </ac:spMkLst>
        </pc:spChg>
        <pc:picChg chg="add del mod">
          <ac:chgData name="ANDREW BROWN" userId="d39c22c0-0d5a-4269-9719-f756ff115e3f" providerId="ADAL" clId="{2B492008-1CDF-45AE-AF6B-AA1E01021C1C}" dt="2020-10-23T10:18:13.394" v="568"/>
          <ac:picMkLst>
            <pc:docMk/>
            <pc:sldMk cId="2773146975" sldId="343"/>
            <ac:picMk id="5" creationId="{5D214AAF-234A-4975-8D67-4388A16CE45C}"/>
          </ac:picMkLst>
        </pc:picChg>
        <pc:picChg chg="add mod">
          <ac:chgData name="ANDREW BROWN" userId="d39c22c0-0d5a-4269-9719-f756ff115e3f" providerId="ADAL" clId="{2B492008-1CDF-45AE-AF6B-AA1E01021C1C}" dt="2020-10-23T10:47:27.240" v="1158" actId="1036"/>
          <ac:picMkLst>
            <pc:docMk/>
            <pc:sldMk cId="2773146975" sldId="343"/>
            <ac:picMk id="7" creationId="{12988AF2-E2DA-47DF-A65B-2C2DD8C296E6}"/>
          </ac:picMkLst>
        </pc:picChg>
        <pc:picChg chg="add del mod">
          <ac:chgData name="ANDREW BROWN" userId="d39c22c0-0d5a-4269-9719-f756ff115e3f" providerId="ADAL" clId="{2B492008-1CDF-45AE-AF6B-AA1E01021C1C}" dt="2020-10-23T10:47:24.031" v="1156" actId="1036"/>
          <ac:picMkLst>
            <pc:docMk/>
            <pc:sldMk cId="2773146975" sldId="343"/>
            <ac:picMk id="9" creationId="{90207F27-A10A-4518-8652-330409489D24}"/>
          </ac:picMkLst>
        </pc:picChg>
        <pc:picChg chg="add del mod modCrop">
          <ac:chgData name="ANDREW BROWN" userId="d39c22c0-0d5a-4269-9719-f756ff115e3f" providerId="ADAL" clId="{2B492008-1CDF-45AE-AF6B-AA1E01021C1C}" dt="2020-10-23T10:47:24.031" v="1156" actId="1036"/>
          <ac:picMkLst>
            <pc:docMk/>
            <pc:sldMk cId="2773146975" sldId="343"/>
            <ac:picMk id="11" creationId="{6B8882EE-B496-4FAD-9DDA-6F87D74668C4}"/>
          </ac:picMkLst>
        </pc:picChg>
        <pc:picChg chg="add del mod">
          <ac:chgData name="ANDREW BROWN" userId="d39c22c0-0d5a-4269-9719-f756ff115e3f" providerId="ADAL" clId="{2B492008-1CDF-45AE-AF6B-AA1E01021C1C}" dt="2020-10-23T10:22:45.626" v="613" actId="22"/>
          <ac:picMkLst>
            <pc:docMk/>
            <pc:sldMk cId="2773146975" sldId="343"/>
            <ac:picMk id="13" creationId="{F61A1131-8B15-467F-B415-EDAB1455943D}"/>
          </ac:picMkLst>
        </pc:picChg>
        <pc:picChg chg="add del mod">
          <ac:chgData name="ANDREW BROWN" userId="d39c22c0-0d5a-4269-9719-f756ff115e3f" providerId="ADAL" clId="{2B492008-1CDF-45AE-AF6B-AA1E01021C1C}" dt="2020-10-23T10:47:27.240" v="1158" actId="1036"/>
          <ac:picMkLst>
            <pc:docMk/>
            <pc:sldMk cId="2773146975" sldId="343"/>
            <ac:picMk id="14" creationId="{D620249A-CE34-4C50-9FCF-C772FBE76AE9}"/>
          </ac:picMkLst>
        </pc:picChg>
        <pc:picChg chg="add mod">
          <ac:chgData name="ANDREW BROWN" userId="d39c22c0-0d5a-4269-9719-f756ff115e3f" providerId="ADAL" clId="{2B492008-1CDF-45AE-AF6B-AA1E01021C1C}" dt="2020-10-23T10:44:50.294" v="1065" actId="1037"/>
          <ac:picMkLst>
            <pc:docMk/>
            <pc:sldMk cId="2773146975" sldId="343"/>
            <ac:picMk id="20" creationId="{8E9E4AEB-99AF-47D5-9304-9212EF87FB79}"/>
          </ac:picMkLst>
        </pc:picChg>
        <pc:picChg chg="add mod">
          <ac:chgData name="ANDREW BROWN" userId="d39c22c0-0d5a-4269-9719-f756ff115e3f" providerId="ADAL" clId="{2B492008-1CDF-45AE-AF6B-AA1E01021C1C}" dt="2020-10-23T10:44:50.294" v="1065" actId="1037"/>
          <ac:picMkLst>
            <pc:docMk/>
            <pc:sldMk cId="2773146975" sldId="343"/>
            <ac:picMk id="27" creationId="{C5537F23-9C89-4AF8-987F-1E3BC8C5A7A1}"/>
          </ac:picMkLst>
        </pc:picChg>
        <pc:picChg chg="add del">
          <ac:chgData name="ANDREW BROWN" userId="d39c22c0-0d5a-4269-9719-f756ff115e3f" providerId="ADAL" clId="{2B492008-1CDF-45AE-AF6B-AA1E01021C1C}" dt="2020-10-23T10:22:53.496" v="617" actId="478"/>
          <ac:picMkLst>
            <pc:docMk/>
            <pc:sldMk cId="2773146975" sldId="343"/>
            <ac:picMk id="2050" creationId="{8C1E638C-705D-4279-B1D9-D11FE10D3DCC}"/>
          </ac:picMkLst>
        </pc:picChg>
        <pc:picChg chg="add del">
          <ac:chgData name="ANDREW BROWN" userId="d39c22c0-0d5a-4269-9719-f756ff115e3f" providerId="ADAL" clId="{2B492008-1CDF-45AE-AF6B-AA1E01021C1C}" dt="2020-10-23T10:27:40.224" v="734"/>
          <ac:picMkLst>
            <pc:docMk/>
            <pc:sldMk cId="2773146975" sldId="343"/>
            <ac:picMk id="2052" creationId="{1720805F-70B7-4B5A-B317-50BBF8978C1B}"/>
          </ac:picMkLst>
        </pc:picChg>
        <pc:picChg chg="add del">
          <ac:chgData name="ANDREW BROWN" userId="d39c22c0-0d5a-4269-9719-f756ff115e3f" providerId="ADAL" clId="{2B492008-1CDF-45AE-AF6B-AA1E01021C1C}" dt="2020-10-23T10:35:24.264" v="952" actId="21"/>
          <ac:picMkLst>
            <pc:docMk/>
            <pc:sldMk cId="2773146975" sldId="343"/>
            <ac:picMk id="2056" creationId="{B9B4471A-5943-48DE-B0A0-E36020D80420}"/>
          </ac:picMkLst>
        </pc:picChg>
      </pc:sldChg>
      <pc:sldChg chg="add del">
        <pc:chgData name="ANDREW BROWN" userId="d39c22c0-0d5a-4269-9719-f756ff115e3f" providerId="ADAL" clId="{2B492008-1CDF-45AE-AF6B-AA1E01021C1C}" dt="2020-10-23T10:09:06.068" v="527"/>
        <pc:sldMkLst>
          <pc:docMk/>
          <pc:sldMk cId="1545630485" sldId="344"/>
        </pc:sldMkLst>
      </pc:sldChg>
      <pc:sldChg chg="delSp modSp add mod">
        <pc:chgData name="ANDREW BROWN" userId="d39c22c0-0d5a-4269-9719-f756ff115e3f" providerId="ADAL" clId="{2B492008-1CDF-45AE-AF6B-AA1E01021C1C}" dt="2020-10-23T10:57:10.496" v="1414" actId="20577"/>
        <pc:sldMkLst>
          <pc:docMk/>
          <pc:sldMk cId="2999430040" sldId="344"/>
        </pc:sldMkLst>
        <pc:spChg chg="mod">
          <ac:chgData name="ANDREW BROWN" userId="d39c22c0-0d5a-4269-9719-f756ff115e3f" providerId="ADAL" clId="{2B492008-1CDF-45AE-AF6B-AA1E01021C1C}" dt="2020-10-23T10:38:53.020" v="1031" actId="20577"/>
          <ac:spMkLst>
            <pc:docMk/>
            <pc:sldMk cId="2999430040" sldId="344"/>
            <ac:spMk id="2" creationId="{2529F8D3-8836-43D7-A068-9AA57AE33923}"/>
          </ac:spMkLst>
        </pc:spChg>
        <pc:spChg chg="mod">
          <ac:chgData name="ANDREW BROWN" userId="d39c22c0-0d5a-4269-9719-f756ff115e3f" providerId="ADAL" clId="{2B492008-1CDF-45AE-AF6B-AA1E01021C1C}" dt="2020-10-23T10:57:10.496" v="1414" actId="20577"/>
          <ac:spMkLst>
            <pc:docMk/>
            <pc:sldMk cId="2999430040" sldId="344"/>
            <ac:spMk id="3" creationId="{991E920A-0C44-4595-99B5-EB8781FAA8C6}"/>
          </ac:spMkLst>
        </pc:spChg>
        <pc:picChg chg="del">
          <ac:chgData name="ANDREW BROWN" userId="d39c22c0-0d5a-4269-9719-f756ff115e3f" providerId="ADAL" clId="{2B492008-1CDF-45AE-AF6B-AA1E01021C1C}" dt="2020-10-23T10:38:54.956" v="1032" actId="478"/>
          <ac:picMkLst>
            <pc:docMk/>
            <pc:sldMk cId="2999430040" sldId="344"/>
            <ac:picMk id="5" creationId="{49BEC02B-42D0-4B3F-A889-5E3A6BCC0802}"/>
          </ac:picMkLst>
        </pc:picChg>
      </pc:sldChg>
      <pc:sldChg chg="delSp add mod">
        <pc:chgData name="ANDREW BROWN" userId="d39c22c0-0d5a-4269-9719-f756ff115e3f" providerId="ADAL" clId="{2B492008-1CDF-45AE-AF6B-AA1E01021C1C}" dt="2020-10-23T11:19:16.324" v="1417" actId="478"/>
        <pc:sldMkLst>
          <pc:docMk/>
          <pc:sldMk cId="2829864278" sldId="345"/>
        </pc:sldMkLst>
        <pc:picChg chg="del">
          <ac:chgData name="ANDREW BROWN" userId="d39c22c0-0d5a-4269-9719-f756ff115e3f" providerId="ADAL" clId="{2B492008-1CDF-45AE-AF6B-AA1E01021C1C}" dt="2020-10-23T11:19:16.324" v="1417" actId="478"/>
          <ac:picMkLst>
            <pc:docMk/>
            <pc:sldMk cId="2829864278" sldId="345"/>
            <ac:picMk id="6" creationId="{F8C413B8-2AA0-4945-9F3B-B7CD3C31B63E}"/>
          </ac:picMkLst>
        </pc:picChg>
      </pc:sldChg>
    </pc:docChg>
  </pc:docChgLst>
  <pc:docChgLst>
    <pc:chgData name="ANDREW" userId="d39c22c0-0d5a-4269-9719-f756ff115e3f" providerId="ADAL" clId="{CC2D676A-ECA2-40A4-A7B3-467ED4084620}"/>
    <pc:docChg chg="custSel addSld modSld">
      <pc:chgData name="ANDREW" userId="d39c22c0-0d5a-4269-9719-f756ff115e3f" providerId="ADAL" clId="{CC2D676A-ECA2-40A4-A7B3-467ED4084620}" dt="2020-11-06T13:28:17.162" v="114" actId="20577"/>
      <pc:docMkLst>
        <pc:docMk/>
      </pc:docMkLst>
      <pc:sldChg chg="addSp delSp">
        <pc:chgData name="ANDREW" userId="d39c22c0-0d5a-4269-9719-f756ff115e3f" providerId="ADAL" clId="{CC2D676A-ECA2-40A4-A7B3-467ED4084620}" dt="2020-11-06T13:07:53.138" v="3"/>
        <pc:sldMkLst>
          <pc:docMk/>
          <pc:sldMk cId="2673255594" sldId="341"/>
        </pc:sldMkLst>
        <pc:picChg chg="add del">
          <ac:chgData name="ANDREW" userId="d39c22c0-0d5a-4269-9719-f756ff115e3f" providerId="ADAL" clId="{CC2D676A-ECA2-40A4-A7B3-467ED4084620}" dt="2020-11-06T13:07:41.017" v="2"/>
          <ac:picMkLst>
            <pc:docMk/>
            <pc:sldMk cId="2673255594" sldId="341"/>
            <ac:picMk id="4" creationId="{57897A96-D888-41B4-9AB9-312E0075677D}"/>
          </ac:picMkLst>
        </pc:picChg>
        <pc:picChg chg="add">
          <ac:chgData name="ANDREW" userId="d39c22c0-0d5a-4269-9719-f756ff115e3f" providerId="ADAL" clId="{CC2D676A-ECA2-40A4-A7B3-467ED4084620}" dt="2020-11-06T13:07:53.138" v="3"/>
          <ac:picMkLst>
            <pc:docMk/>
            <pc:sldMk cId="2673255594" sldId="341"/>
            <ac:picMk id="5" creationId="{A4650AFC-A731-4F0D-B443-58BBD29BF74D}"/>
          </ac:picMkLst>
        </pc:picChg>
        <pc:picChg chg="del">
          <ac:chgData name="ANDREW" userId="d39c22c0-0d5a-4269-9719-f756ff115e3f" providerId="ADAL" clId="{CC2D676A-ECA2-40A4-A7B3-467ED4084620}" dt="2020-11-06T13:07:38.745" v="0" actId="478"/>
          <ac:picMkLst>
            <pc:docMk/>
            <pc:sldMk cId="2673255594" sldId="341"/>
            <ac:picMk id="1026" creationId="{D65F1198-A210-4DC0-9618-4B7FBBD3621E}"/>
          </ac:picMkLst>
        </pc:picChg>
      </pc:sldChg>
      <pc:sldChg chg="addSp delSp">
        <pc:chgData name="ANDREW" userId="d39c22c0-0d5a-4269-9719-f756ff115e3f" providerId="ADAL" clId="{CC2D676A-ECA2-40A4-A7B3-467ED4084620}" dt="2020-11-06T13:13:44.597" v="8"/>
        <pc:sldMkLst>
          <pc:docMk/>
          <pc:sldMk cId="3969248019" sldId="342"/>
        </pc:sldMkLst>
        <pc:picChg chg="add del">
          <ac:chgData name="ANDREW" userId="d39c22c0-0d5a-4269-9719-f756ff115e3f" providerId="ADAL" clId="{CC2D676A-ECA2-40A4-A7B3-467ED4084620}" dt="2020-11-06T13:13:16.644" v="7"/>
          <ac:picMkLst>
            <pc:docMk/>
            <pc:sldMk cId="3969248019" sldId="342"/>
            <ac:picMk id="4" creationId="{A820FED7-5A75-4B83-ADD6-B1156AC2D618}"/>
          </ac:picMkLst>
        </pc:picChg>
        <pc:picChg chg="add">
          <ac:chgData name="ANDREW" userId="d39c22c0-0d5a-4269-9719-f756ff115e3f" providerId="ADAL" clId="{CC2D676A-ECA2-40A4-A7B3-467ED4084620}" dt="2020-11-06T13:13:44.597" v="8"/>
          <ac:picMkLst>
            <pc:docMk/>
            <pc:sldMk cId="3969248019" sldId="342"/>
            <ac:picMk id="5" creationId="{2AC212CD-54FD-4926-9D0E-FE1B0FEB70ED}"/>
          </ac:picMkLst>
        </pc:picChg>
      </pc:sldChg>
      <pc:sldChg chg="addSp">
        <pc:chgData name="ANDREW" userId="d39c22c0-0d5a-4269-9719-f756ff115e3f" providerId="ADAL" clId="{CC2D676A-ECA2-40A4-A7B3-467ED4084620}" dt="2020-11-06T13:10:10.023" v="5"/>
        <pc:sldMkLst>
          <pc:docMk/>
          <pc:sldMk cId="2829864278" sldId="345"/>
        </pc:sldMkLst>
        <pc:picChg chg="add">
          <ac:chgData name="ANDREW" userId="d39c22c0-0d5a-4269-9719-f756ff115e3f" providerId="ADAL" clId="{CC2D676A-ECA2-40A4-A7B3-467ED4084620}" dt="2020-11-06T13:10:10.023" v="5"/>
          <ac:picMkLst>
            <pc:docMk/>
            <pc:sldMk cId="2829864278" sldId="345"/>
            <ac:picMk id="4" creationId="{C79A3761-A5C2-46A9-BC0E-224C538C6FBA}"/>
          </ac:picMkLst>
        </pc:picChg>
      </pc:sldChg>
      <pc:sldChg chg="modSp add mod">
        <pc:chgData name="ANDREW" userId="d39c22c0-0d5a-4269-9719-f756ff115e3f" providerId="ADAL" clId="{CC2D676A-ECA2-40A4-A7B3-467ED4084620}" dt="2020-11-06T13:28:17.162" v="114" actId="20577"/>
        <pc:sldMkLst>
          <pc:docMk/>
          <pc:sldMk cId="4008728065" sldId="346"/>
        </pc:sldMkLst>
        <pc:spChg chg="mod">
          <ac:chgData name="ANDREW" userId="d39c22c0-0d5a-4269-9719-f756ff115e3f" providerId="ADAL" clId="{CC2D676A-ECA2-40A4-A7B3-467ED4084620}" dt="2020-11-06T13:28:17.162" v="114" actId="20577"/>
          <ac:spMkLst>
            <pc:docMk/>
            <pc:sldMk cId="4008728065" sldId="346"/>
            <ac:spMk id="3" creationId="{991E920A-0C44-4595-99B5-EB8781FAA8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1CDA-A163-4F5B-B089-11EC62B937FF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6597-4F00-4CD1-B83A-7D871BA30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6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55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8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6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4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9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8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9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7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212981" cy="4212000"/>
            <a:chOff x="0" y="0"/>
            <a:chExt cx="12212981" cy="6858000"/>
          </a:xfrm>
        </p:grpSpPr>
        <p:sp>
          <p:nvSpPr>
            <p:cNvPr id="7" name="Rectangle 6"/>
            <p:cNvSpPr/>
            <p:nvPr/>
          </p:nvSpPr>
          <p:spPr>
            <a:xfrm>
              <a:off x="20981" y="0"/>
              <a:ext cx="12192000" cy="5400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06/11/2020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7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instituteforapprenticeships.org/apprenticeship-standards/?routes=Digi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3C56-030F-402C-907E-577ACE474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Accelerate People Ltd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F534-6063-47A7-B0C7-8EAF6F297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Final Project – Reporting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1686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53D815-9BE1-47FC-99A8-92042099B598}"/>
              </a:ext>
            </a:extLst>
          </p:cNvPr>
          <p:cNvSpPr/>
          <p:nvPr/>
        </p:nvSpPr>
        <p:spPr>
          <a:xfrm>
            <a:off x="5987140" y="1556657"/>
            <a:ext cx="5747657" cy="1693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trained 12-24 months </a:t>
            </a:r>
          </a:p>
          <a:p>
            <a:r>
              <a:rPr lang="en-GB" sz="1600" dirty="0"/>
              <a:t>By “Training Provider”</a:t>
            </a:r>
          </a:p>
          <a:p>
            <a:r>
              <a:rPr lang="en-GB" sz="1600" dirty="0"/>
              <a:t>			&amp;</a:t>
            </a:r>
          </a:p>
          <a:p>
            <a:r>
              <a:rPr lang="en-GB" sz="1600" dirty="0"/>
              <a:t>Gains experience in a job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Accelerate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94" y="1556657"/>
            <a:ext cx="5511343" cy="5090726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Assessment service for apprentices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https://www.instituteforapprenticeships.org/apprenticeship-standards/?routes=Digital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Apprentices are independently assessed by “Accelerate People” to judge their competence.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“Accelerate People” is an “End-Point Assessment Organisation“ (EPAO)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2988AF2-E2DA-47DF-A65B-2C2DD8C29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56" y="3450772"/>
            <a:ext cx="1346041" cy="1346041"/>
          </a:xfrm>
          <a:prstGeom prst="rect">
            <a:avLst/>
          </a:prstGeom>
        </p:spPr>
      </p:pic>
      <p:pic>
        <p:nvPicPr>
          <p:cNvPr id="9" name="Picture 8" descr="A picture containing person, holding, person, player&#10;&#10;Description automatically generated">
            <a:extLst>
              <a:ext uri="{FF2B5EF4-FFF2-40B4-BE49-F238E27FC236}">
                <a16:creationId xmlns:a16="http://schemas.microsoft.com/office/drawing/2014/main" id="{90207F27-A10A-4518-8652-33040948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07" y="1895345"/>
            <a:ext cx="1096569" cy="1096569"/>
          </a:xfrm>
          <a:prstGeom prst="rect">
            <a:avLst/>
          </a:prstGeom>
        </p:spPr>
      </p:pic>
      <p:pic>
        <p:nvPicPr>
          <p:cNvPr id="11" name="Picture 10" descr="A picture containing dark, lit, night, sitting&#10;&#10;Description automatically generated">
            <a:extLst>
              <a:ext uri="{FF2B5EF4-FFF2-40B4-BE49-F238E27FC236}">
                <a16:creationId xmlns:a16="http://schemas.microsoft.com/office/drawing/2014/main" id="{6B8882EE-B496-4FAD-9DDA-6F87D746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494"/>
          <a:stretch/>
        </p:blipFill>
        <p:spPr>
          <a:xfrm>
            <a:off x="10997764" y="1888082"/>
            <a:ext cx="509181" cy="1051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249A-CE34-4C50-9FCF-C772FBE76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7764" y="3450772"/>
            <a:ext cx="580779" cy="13460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9E4AEB-99AF-47D5-9304-9212EF87F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67" y="5133071"/>
            <a:ext cx="580779" cy="13460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7A03379-7F6D-44E2-BB7A-6805850CA6E5}"/>
              </a:ext>
            </a:extLst>
          </p:cNvPr>
          <p:cNvSpPr/>
          <p:nvPr/>
        </p:nvSpPr>
        <p:spPr>
          <a:xfrm>
            <a:off x="5987138" y="4943311"/>
            <a:ext cx="5747658" cy="1704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awarded certificate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677D1-A056-4EAC-BA90-4FBAEA72F192}"/>
              </a:ext>
            </a:extLst>
          </p:cNvPr>
          <p:cNvSpPr/>
          <p:nvPr/>
        </p:nvSpPr>
        <p:spPr>
          <a:xfrm>
            <a:off x="5987139" y="3249984"/>
            <a:ext cx="5747657" cy="17040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Accelerate People </a:t>
            </a:r>
          </a:p>
          <a:p>
            <a:r>
              <a:rPr lang="en-GB" sz="1600" dirty="0"/>
              <a:t>verify apprentice has</a:t>
            </a:r>
          </a:p>
          <a:p>
            <a:r>
              <a:rPr lang="en-GB" sz="1600" dirty="0"/>
              <a:t>Knowledge, Skills</a:t>
            </a:r>
          </a:p>
          <a:p>
            <a:r>
              <a:rPr lang="en-GB" sz="1600" dirty="0"/>
              <a:t>Behaviour </a:t>
            </a:r>
          </a:p>
        </p:txBody>
      </p:sp>
      <p:sp>
        <p:nvSpPr>
          <p:cNvPr id="24" name="AutoShape 6" descr="Certificate diploma free icon">
            <a:extLst>
              <a:ext uri="{FF2B5EF4-FFF2-40B4-BE49-F238E27FC236}">
                <a16:creationId xmlns:a16="http://schemas.microsoft.com/office/drawing/2014/main" id="{772F21CB-5AC7-4150-984D-EA401F890A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74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537F23-9C89-4AF8-987F-1E3BC8C5A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520" y="5225883"/>
            <a:ext cx="471503" cy="6162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29E53D-9C06-4A34-B9AE-D26D095D5070}"/>
              </a:ext>
            </a:extLst>
          </p:cNvPr>
          <p:cNvSpPr txBox="1"/>
          <p:nvPr/>
        </p:nvSpPr>
        <p:spPr>
          <a:xfrm>
            <a:off x="7854922" y="1368434"/>
            <a:ext cx="20120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Training Provider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8CC5B-78CF-40B0-9060-6E270E021F07}"/>
              </a:ext>
            </a:extLst>
          </p:cNvPr>
          <p:cNvSpPr txBox="1"/>
          <p:nvPr/>
        </p:nvSpPr>
        <p:spPr>
          <a:xfrm>
            <a:off x="7704239" y="3047788"/>
            <a:ext cx="23134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Accelerate People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8704F-8268-42F7-BF26-1332E18A12D1}"/>
              </a:ext>
            </a:extLst>
          </p:cNvPr>
          <p:cNvSpPr txBox="1"/>
          <p:nvPr/>
        </p:nvSpPr>
        <p:spPr>
          <a:xfrm>
            <a:off x="8133042" y="4796813"/>
            <a:ext cx="145584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Apprentice</a:t>
            </a:r>
          </a:p>
        </p:txBody>
      </p:sp>
    </p:spTree>
    <p:extLst>
      <p:ext uri="{BB962C8B-B14F-4D97-AF65-F5344CB8AC3E}">
        <p14:creationId xmlns:p14="http://schemas.microsoft.com/office/powerpoint/2010/main" val="27731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Accelerate People dashboards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and measure performance of multiple choice questions 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Point Assessment Dashboard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Grades by standard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Pipeline next three months by 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Provider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Predicted/Processed Revenue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on Apprentices' feedback survey – “any other comments”</a:t>
            </a:r>
          </a:p>
          <a:p>
            <a:pPr marL="1371600" lvl="3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841428" cy="706964"/>
          </a:xfrm>
        </p:spPr>
        <p:txBody>
          <a:bodyPr/>
          <a:lstStyle/>
          <a:p>
            <a:r>
              <a:rPr lang="en-GB" dirty="0"/>
              <a:t>Epics – Major project areas</a:t>
            </a:r>
            <a:endParaRPr lang="en-GB" sz="3200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6194DC05-CDD7-4334-BE8B-F3D8776C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" y="1639360"/>
            <a:ext cx="11100928" cy="3237440"/>
          </a:xfrm>
        </p:spPr>
      </p:pic>
    </p:spTree>
    <p:extLst>
      <p:ext uri="{BB962C8B-B14F-4D97-AF65-F5344CB8AC3E}">
        <p14:creationId xmlns:p14="http://schemas.microsoft.com/office/powerpoint/2010/main" val="1295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Progress 30-10-2020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50AFC-A731-4F0D-B443-58BBD29B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50" y="1982405"/>
            <a:ext cx="64293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5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Progress 06-11-2020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/>
              <a:t>None – </a:t>
            </a:r>
          </a:p>
          <a:p>
            <a:pPr lvl="1"/>
            <a:r>
              <a:rPr lang="en-GB" dirty="0"/>
              <a:t>Accelerate-People assessment – mean working weekends</a:t>
            </a:r>
          </a:p>
          <a:p>
            <a:pPr lvl="1"/>
            <a:r>
              <a:rPr lang="en-GB" dirty="0"/>
              <a:t>Assignment 1 to finish</a:t>
            </a:r>
          </a:p>
        </p:txBody>
      </p:sp>
    </p:spTree>
    <p:extLst>
      <p:ext uri="{BB962C8B-B14F-4D97-AF65-F5344CB8AC3E}">
        <p14:creationId xmlns:p14="http://schemas.microsoft.com/office/powerpoint/2010/main" val="400872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Planned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A3761-A5C2-46A9-BC0E-224C538C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0" y="1934780"/>
            <a:ext cx="64198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6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Current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212CD-54FD-4926-9D0E-FE1B0FEB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513490"/>
            <a:ext cx="3206706" cy="53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There is no relievable pipeline of assessments to allow – prediction of net 3 months 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Will need alternative approach / change to project – Stats found in PowerPoint Presentation 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Assignments and work meant no progress was made last week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43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7030A0"/>
      </a:dk2>
      <a:lt2>
        <a:srgbClr val="EAE5EB"/>
      </a:lt2>
      <a:accent1>
        <a:srgbClr val="762EB1"/>
      </a:accent1>
      <a:accent2>
        <a:srgbClr val="7030A0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2303FD2E9BB41942BCDDC28CB82BB" ma:contentTypeVersion="12" ma:contentTypeDescription="Create a new document." ma:contentTypeScope="" ma:versionID="13fcff47f08c2b85c4bfd68ba528ee2e">
  <xsd:schema xmlns:xsd="http://www.w3.org/2001/XMLSchema" xmlns:xs="http://www.w3.org/2001/XMLSchema" xmlns:p="http://schemas.microsoft.com/office/2006/metadata/properties" xmlns:ns2="fa137710-531a-4647-a8a3-f7d3531ab7ad" xmlns:ns3="c2f02e9c-7c46-4e41-8c0e-18710762110c" targetNamespace="http://schemas.microsoft.com/office/2006/metadata/properties" ma:root="true" ma:fieldsID="fc82830cef56db9563786a7b9b834a56" ns2:_="" ns3:_="">
    <xsd:import namespace="fa137710-531a-4647-a8a3-f7d3531ab7ad"/>
    <xsd:import namespace="c2f02e9c-7c46-4e41-8c0e-18710762110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37710-531a-4647-a8a3-f7d3531ab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02e9c-7c46-4e41-8c0e-1871076211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a137710-531a-4647-a8a3-f7d3531ab7ad">
      <UserInfo>
        <DisplayName>Owen Davis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750FD2F-2107-487C-8222-B1F3CDCC1E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4C2F3D-820B-4FB4-8776-9794826E8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137710-531a-4647-a8a3-f7d3531ab7ad"/>
    <ds:schemaRef ds:uri="c2f02e9c-7c46-4e41-8c0e-1871076211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D8F491-7F24-457E-B1C0-FBFAD2632ED3}">
  <ds:schemaRefs>
    <ds:schemaRef ds:uri="http://schemas.microsoft.com/office/2006/metadata/properties"/>
    <ds:schemaRef ds:uri="http://schemas.microsoft.com/office/infopath/2007/PartnerControls"/>
    <ds:schemaRef ds:uri="fa137710-531a-4647-a8a3-f7d3531ab7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205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Accelerate People Ltd </vt:lpstr>
      <vt:lpstr>Accelerate People</vt:lpstr>
      <vt:lpstr>Project Outcomes</vt:lpstr>
      <vt:lpstr>Epics – Major project areas</vt:lpstr>
      <vt:lpstr>Progress 30-10-2020</vt:lpstr>
      <vt:lpstr>Progress 06-11-2020</vt:lpstr>
      <vt:lpstr>Planned next week</vt:lpstr>
      <vt:lpstr>Current backlog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People Ltd</dc:title>
  <dc:creator>John Pritchard</dc:creator>
  <cp:lastModifiedBy>Andy</cp:lastModifiedBy>
  <cp:revision>155</cp:revision>
  <dcterms:created xsi:type="dcterms:W3CDTF">2020-03-06T09:20:23Z</dcterms:created>
  <dcterms:modified xsi:type="dcterms:W3CDTF">2020-11-06T13:28:38Z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0x010100D542303FD2E9BB41942BCDDC28CB82BB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