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_8000000C_AE6E5562.xml" ContentType="application/vnd.openxmlformats-officedocument.presentationml.slideMaster+xml"/>
  <Override PartName="/ppt/slides/slide_101_B02A54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AE6E5562.xml" ContentType="application/vnd.openxmlformats-officedocument.theme+xml"/>
  <Override PartName="/ppt/tableStyles.xml" ContentType="application/vnd.openxmlformats-officedocument.presentationml.tableStyles+xml"/>
  <Override PartName="/ppt/slideLayouts/slideLayout_8000000D_3FA5A651.xml" ContentType="application/vnd.openxmlformats-officedocument.presentationml.slideLayout+xml"/>
  <Override PartName="/ppt/slideLayouts/slideLayout_8000000E_F0ACEDDF.xml" ContentType="application/vnd.openxmlformats-officedocument.presentationml.slideLayout+xml"/>
  <Override PartName="/ppt/slideLayouts/slideLayout_8000000F_70529479.xml" ContentType="application/vnd.openxmlformats-officedocument.presentationml.slideLayout+xml"/>
  <Override PartName="/ppt/slideLayouts/slideLayout_80000010_D731037F.xml" ContentType="application/vnd.openxmlformats-officedocument.presentationml.slideLayout+xml"/>
  <Override PartName="/ppt/slideLayouts/slideLayout_80000011_48C0B830.xml" ContentType="application/vnd.openxmlformats-officedocument.presentationml.slideLayout+xml"/>
  <Override PartName="/ppt/slideLayouts/slideLayout_80000012_D6EBABB8.xml" ContentType="application/vnd.openxmlformats-officedocument.presentationml.slideLayout+xml"/>
  <Override PartName="/ppt/slideLayouts/slideLayout_80000013_8515D5A5.xml" ContentType="application/vnd.openxmlformats-officedocument.presentationml.slideLayout+xml"/>
  <Override PartName="/ppt/slideLayouts/slideLayout_80000014_9716D19D.xml" ContentType="application/vnd.openxmlformats-officedocument.presentationml.slideLayout+xml"/>
  <Override PartName="/ppt/slideLayouts/slideLayout_80000015_AC116C69.xml" ContentType="application/vnd.openxmlformats-officedocument.presentationml.slideLayout+xml"/>
  <Override PartName="/ppt/slideLayouts/slideLayout_80000016_6E08FD99.xml" ContentType="application/vnd.openxmlformats-officedocument.presentationml.slideLayout+xml"/>
  <Override PartName="/ppt/slideLayouts/slideLayout_80000017_632999B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4_94BC6A25.xml" ContentType="application/vnd.openxmlformats-officedocument.presentationml.slide+xml"/>
  <Override PartName="/ppt/diagrams/data_104_D80E79C9.xml" ContentType="application/vnd.openxmlformats-officedocument.drawingml.diagramData+xml"/>
  <Override PartName="/ppt/diagrams/data_103_FA136D6A.xml" ContentType="application/vnd.openxmlformats-officedocument.drawingml.diagramData+xml"/>
  <Override PartName="/ppt/diagrams/data_105_F38CDA58.xml" ContentType="application/vnd.openxmlformats-officedocument.drawingml.diagramData+xml"/>
  <Override PartName="/ppt/diagrams/layout_105_F38CDA58.xml" ContentType="application/vnd.openxmlformats-officedocument.drawingml.diagramLayout+xml"/>
  <Override PartName="/ppt/diagrams/quickStyle_105_F38CDA58.xml" ContentType="application/vnd.openxmlformats-officedocument.drawingml.diagramStyle+xml"/>
  <Override PartName="/ppt/diagrams/colors_105_F38CDA58.xml" ContentType="application/vnd.openxmlformats-officedocument.drawingml.diagramColors+xml"/>
  <Override PartName="/ppt/diagrams/drawing_105_F38CDA58.xml" ContentType="application/vnd.ms-office.drawingml.diagramDrawing+xml"/>
  <Override PartName="/ppt/diagrams/drawing_104_D80E79C9.xml" ContentType="application/vnd.ms-office.drawingml.diagramDrawing+xml"/>
  <Override PartName="/ppt/diagrams/colors_104_D80E79C9.xml" ContentType="application/vnd.openxmlformats-officedocument.drawingml.diagramColors+xml"/>
  <Override PartName="/ppt/diagrams/quickStyle_103_FA136D6A.xml" ContentType="application/vnd.openxmlformats-officedocument.drawingml.diagramStyle+xml"/>
  <Override PartName="/ppt/diagrams/layout_103_FA136D6A.xml" ContentType="application/vnd.openxmlformats-officedocument.drawingml.diagramLayout+xml"/>
  <Override PartName="/ppt/diagrams/colors_103_FA136D6A.xml" ContentType="application/vnd.openxmlformats-officedocument.drawingml.diagramColors+xml"/>
  <Override PartName="/ppt/diagrams/layout_104_D80E79C9.xml" ContentType="application/vnd.openxmlformats-officedocument.drawingml.diagramLayout+xml"/>
  <Override PartName="/ppt/diagrams/drawing_103_FA136D6A.xml" ContentType="application/vnd.ms-office.drawingml.diagramDrawing+xml"/>
  <Override PartName="/ppt/diagrams/quickStyle_104_D80E79C9.xml" ContentType="application/vnd.openxmlformats-officedocument.drawingml.diagramStyle+xml"/>
  <Override PartName="/ppt/slides/slide_105_810039C3.xml" ContentType="application/vnd.openxmlformats-officedocument.presentationml.slide+xml"/>
  <Override PartName="/ppt/diagrams/data_102_6EA27174.xml" ContentType="application/vnd.openxmlformats-officedocument.drawingml.diagramData+xml"/>
  <Override PartName="/ppt/diagrams/data_101_810039C3.xml" ContentType="application/vnd.openxmlformats-officedocument.drawingml.diagramData+xml"/>
  <Override PartName="/ppt/diagrams/data_103_3F12AD7.xml" ContentType="application/vnd.openxmlformats-officedocument.drawingml.diagramData+xml"/>
  <Override PartName="/ppt/diagrams/quickStyle_103_3F12AD7.xml" ContentType="application/vnd.openxmlformats-officedocument.drawingml.diagramStyle+xml"/>
  <Override PartName="/ppt/diagrams/layout_103_3F12AD7.xml" ContentType="application/vnd.openxmlformats-officedocument.drawingml.diagramLayout+xml"/>
  <Override PartName="/ppt/diagrams/drawing_102_6EA27174.xml" ContentType="application/vnd.ms-office.drawingml.diagramDrawing+xml"/>
  <Override PartName="/ppt/diagrams/layout_102_6EA27174.xml" ContentType="application/vnd.openxmlformats-officedocument.drawingml.diagramLayout+xml"/>
  <Override PartName="/ppt/diagrams/layout_101_810039C3.xml" ContentType="application/vnd.openxmlformats-officedocument.drawingml.diagramLayout+xml"/>
  <Override PartName="/ppt/diagrams/quickStyle_101_810039C3.xml" ContentType="application/vnd.openxmlformats-officedocument.drawingml.diagramStyle+xml"/>
  <Override PartName="/ppt/diagrams/quickStyle_102_6EA27174.xml" ContentType="application/vnd.openxmlformats-officedocument.drawingml.diagramStyle+xml"/>
  <Override PartName="/ppt/diagrams/colors_101_810039C3.xml" ContentType="application/vnd.openxmlformats-officedocument.drawingml.diagramColors+xml"/>
  <Override PartName="/ppt/diagrams/drawing_101_810039C3.xml" ContentType="application/vnd.ms-office.drawingml.diagramDrawing+xml"/>
  <Override PartName="/ppt/diagrams/drawing_103_3F12AD7.xml" ContentType="application/vnd.ms-office.drawingml.diagramDrawing+xml"/>
  <Override PartName="/ppt/diagrams/colors_103_3F12AD7.xml" ContentType="application/vnd.openxmlformats-officedocument.drawingml.diagramColors+xml"/>
  <Override PartName="/ppt/diagrams/colors_102_6EA27174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_101_B02A5496.xml" Id="rId3" /><Relationship Type="http://schemas.openxmlformats.org/officeDocument/2006/relationships/tableStyles" Target="tableStyles.xml" Id="rId7" /><Relationship Type="http://schemas.openxmlformats.org/officeDocument/2006/relationships/slideMaster" Target="slideMasters/slideMaster_8000000C_AE6E5562.xml" Id="rId1" /><Relationship Type="http://schemas.openxmlformats.org/officeDocument/2006/relationships/theme" Target="theme/theme_8000000C_AE6E5562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_104_94BC6A25.xml" Id="rId14" /><Relationship Type="http://schemas.openxmlformats.org/officeDocument/2006/relationships/slide" Target="slides/slide_105_810039C3.xml" Id="rId15" /></Relationships>
</file>

<file path=ppt/diagrams/colors_101_810039C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6EA2717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3F12AD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3_FA136D6A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D80E79C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5_F38CDA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1_810039C3.xml><?xml version="1.0" encoding="utf-8"?>
<dgm:dataModel xmlns:dgm="http://schemas.openxmlformats.org/drawingml/2006/diagram" xmlns:a="http://schemas.openxmlformats.org/drawingml/2006/main">
  <dgm:ptLst>
    <dgm:pt modelId="{8743691E-6891-41AF-A76A-5EF6CD69D6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56D870-B1CB-4547-8FFC-51146A481AB0}">
      <dgm:prSet/>
      <dgm:spPr/>
      <dgm:t>
        <a:bodyPr/>
        <a:lstStyle/>
        <a:p>
          <a:r>
            <a:rPr lang="en-US" b="0" i="0"/>
            <a:t>Collaboration Tools: Collaboration tools such as Microsoft Teams, Slack, and Zoom can be used to communicate and collaborate with colleagues</a:t>
          </a:r>
          <a:endParaRPr lang="en-US"/>
        </a:p>
      </dgm:t>
    </dgm:pt>
    <dgm:pt modelId="{D4408BA5-B1A9-425F-9E48-CD86D3F4C85A}" type="parTrans" cxnId="{A6A0BAC2-CDB1-48FD-ACDF-045F904EA2F2}">
      <dgm:prSet/>
      <dgm:spPr/>
      <dgm:t>
        <a:bodyPr/>
        <a:lstStyle/>
        <a:p>
          <a:endParaRPr lang="en-US"/>
        </a:p>
      </dgm:t>
    </dgm:pt>
    <dgm:pt modelId="{1E112D86-5020-4865-9CFA-6A8FB28C2FF5}" type="sibTrans" cxnId="{A6A0BAC2-CDB1-48FD-ACDF-045F904EA2F2}">
      <dgm:prSet/>
      <dgm:spPr/>
      <dgm:t>
        <a:bodyPr/>
        <a:lstStyle/>
        <a:p>
          <a:endParaRPr lang="en-US"/>
        </a:p>
      </dgm:t>
    </dgm:pt>
    <dgm:pt modelId="{FF5002AA-A801-47ED-9C14-8F7F06C881C9}">
      <dgm:prSet/>
      <dgm:spPr/>
      <dgm:t>
        <a:bodyPr/>
        <a:lstStyle/>
        <a:p>
          <a:r>
            <a:rPr lang="en-US" b="0" i="0"/>
            <a:t>Document Management Systems: Document management systems such as Microsoft SharePoint, Google Drive, and Dropbox can be used to store, organize, and share documents</a:t>
          </a:r>
          <a:endParaRPr lang="en-US"/>
        </a:p>
      </dgm:t>
    </dgm:pt>
    <dgm:pt modelId="{D5C186DC-6198-41AD-A919-C31B1FB957DF}" type="parTrans" cxnId="{198DAE6A-9211-481A-A27B-C268AE79195A}">
      <dgm:prSet/>
      <dgm:spPr/>
      <dgm:t>
        <a:bodyPr/>
        <a:lstStyle/>
        <a:p>
          <a:endParaRPr lang="en-US"/>
        </a:p>
      </dgm:t>
    </dgm:pt>
    <dgm:pt modelId="{5E80769E-65FA-415F-88A2-C31BA582DE59}" type="sibTrans" cxnId="{198DAE6A-9211-481A-A27B-C268AE79195A}">
      <dgm:prSet/>
      <dgm:spPr/>
      <dgm:t>
        <a:bodyPr/>
        <a:lstStyle/>
        <a:p>
          <a:endParaRPr lang="en-US"/>
        </a:p>
      </dgm:t>
    </dgm:pt>
  </dgm:ptLst>
  <dgm:cxnLst>
    <dgm:cxn modelId="{198DAE6A-9211-481A-A27B-C268AE79195A}" srcId="{8743691E-6891-41AF-A76A-5EF6CD69D6D4}" destId="{FF5002AA-A801-47ED-9C14-8F7F06C881C9}" srcOrd="1" destOrd="0" parTransId="{D5C186DC-6198-41AD-A919-C31B1FB957DF}" sibTransId="{5E80769E-65FA-415F-88A2-C31BA582DE59}"/>
    <dgm:cxn modelId="{A6A0BAC2-CDB1-48FD-ACDF-045F904EA2F2}" srcId="{8743691E-6891-41AF-A76A-5EF6CD69D6D4}" destId="{E956D870-B1CB-4547-8FFC-51146A481AB0}" srcOrd="0" destOrd="0" parTransId="{D4408BA5-B1A9-425F-9E48-CD86D3F4C85A}" sibTransId="{1E112D86-5020-4865-9CFA-6A8FB28C2FF5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6EA27174.xml><?xml version="1.0" encoding="utf-8"?>
<dgm:dataModel xmlns:dgm="http://schemas.openxmlformats.org/drawingml/2006/diagram" xmlns:a="http://schemas.openxmlformats.org/drawingml/2006/main">
  <dgm:ptLst>
    <dgm:pt modelId="{AB459DAE-3BCF-449B-8657-CAB67CF41BB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3BE0A5-F839-40B2-A6DF-CBDC801D704C}">
      <dgm:prSet/>
      <dgm:spPr/>
      <dgm:t>
        <a:bodyPr/>
        <a:lstStyle/>
        <a:p>
          <a:r>
            <a:rPr lang="en-US" b="0" i="0"/>
            <a:t>Collaboration Tools: Collaboration tools such as Microsoft Teams, Slack, and Zoom can be used to communicate and collaborate with colleagues</a:t>
          </a:r>
          <a:endParaRPr lang="en-US"/>
        </a:p>
      </dgm:t>
    </dgm:pt>
    <dgm:pt modelId="{18CBDDAD-6807-4997-9FB8-222A144ABE8A}" type="parTrans" cxnId="{2C19989D-7567-490E-9236-3B11CB01EFF0}">
      <dgm:prSet/>
      <dgm:spPr/>
      <dgm:t>
        <a:bodyPr/>
        <a:lstStyle/>
        <a:p>
          <a:endParaRPr lang="en-US"/>
        </a:p>
      </dgm:t>
    </dgm:pt>
    <dgm:pt modelId="{EDD012D5-AB71-48FC-B7AC-7EC2B1627ACC}" type="sibTrans" cxnId="{2C19989D-7567-490E-9236-3B11CB01EFF0}">
      <dgm:prSet/>
      <dgm:spPr/>
      <dgm:t>
        <a:bodyPr/>
        <a:lstStyle/>
        <a:p>
          <a:endParaRPr lang="en-US"/>
        </a:p>
      </dgm:t>
    </dgm:pt>
    <dgm:pt modelId="{C809D2EE-10D4-4A7A-A710-6D3387159D82}">
      <dgm:prSet/>
      <dgm:spPr/>
      <dgm:t>
        <a:bodyPr/>
        <a:lstStyle/>
        <a:p>
          <a:r>
            <a:rPr lang="en-US" b="0" i="0"/>
            <a:t>Document Management Systems: Document management systems such as Microsoft SharePoint, Google Drive, and Dropbox can be used to store, organize, and share documents</a:t>
          </a:r>
          <a:endParaRPr lang="en-US"/>
        </a:p>
      </dgm:t>
    </dgm:pt>
    <dgm:pt modelId="{322CAC89-4535-43BD-B60E-DC13880EB389}" type="parTrans" cxnId="{31DCAC4E-0B29-4B6C-A3AA-25128875B6A7}">
      <dgm:prSet/>
      <dgm:spPr/>
      <dgm:t>
        <a:bodyPr/>
        <a:lstStyle/>
        <a:p>
          <a:endParaRPr lang="en-US"/>
        </a:p>
      </dgm:t>
    </dgm:pt>
    <dgm:pt modelId="{6B8A66FE-F98F-462F-B301-14FC414A3CA8}" type="sibTrans" cxnId="{31DCAC4E-0B29-4B6C-A3AA-25128875B6A7}">
      <dgm:prSet/>
      <dgm:spPr/>
      <dgm:t>
        <a:bodyPr/>
        <a:lstStyle/>
        <a:p>
          <a:endParaRPr lang="en-US"/>
        </a:p>
      </dgm:t>
    </dgm:pt>
  </dgm:ptLst>
  <dgm:cxnLst>
    <dgm:cxn modelId="{31DCAC4E-0B29-4B6C-A3AA-25128875B6A7}" srcId="{AB459DAE-3BCF-449B-8657-CAB67CF41BB3}" destId="{C809D2EE-10D4-4A7A-A710-6D3387159D82}" srcOrd="1" destOrd="0" parTransId="{322CAC89-4535-43BD-B60E-DC13880EB389}" sibTransId="{6B8A66FE-F98F-462F-B301-14FC414A3CA8}"/>
    <dgm:cxn modelId="{2C19989D-7567-490E-9236-3B11CB01EFF0}" srcId="{AB459DAE-3BCF-449B-8657-CAB67CF41BB3}" destId="{FD3BE0A5-F839-40B2-A6DF-CBDC801D704C}" srcOrd="0" destOrd="0" parTransId="{18CBDDAD-6807-4997-9FB8-222A144ABE8A}" sibTransId="{EDD012D5-AB71-48FC-B7AC-7EC2B1627ACC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3F12AD7.xml><?xml version="1.0" encoding="utf-8"?>
<dgm:dataModel xmlns:dgm="http://schemas.openxmlformats.org/drawingml/2006/diagram" xmlns:a="http://schemas.openxmlformats.org/drawingml/2006/main">
  <dgm:ptLst>
    <dgm:pt modelId="{43CD8486-52AB-43C0-B76B-E68E7EA2D19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C99765-B380-4E03-AF01-08708497B2C4}">
      <dgm:prSet/>
      <dgm:spPr/>
      <dgm:t>
        <a:bodyPr/>
        <a:lstStyle/>
        <a:p>
          <a:r>
            <a:rPr lang="en-US" b="0" i="0"/>
            <a:t>Collaboration Tools: Collaboration tools such as Microsoft Teams, Slack, and Zoom can be used to communicate and collaborate with colleagues</a:t>
          </a:r>
          <a:endParaRPr lang="en-US"/>
        </a:p>
      </dgm:t>
    </dgm:pt>
    <dgm:pt modelId="{6673A819-A543-438C-B4C8-69CA59401AC1}" type="parTrans" cxnId="{40E5C54D-BB2E-447B-B694-78B284054CD1}">
      <dgm:prSet/>
      <dgm:spPr/>
      <dgm:t>
        <a:bodyPr/>
        <a:lstStyle/>
        <a:p>
          <a:endParaRPr lang="en-US"/>
        </a:p>
      </dgm:t>
    </dgm:pt>
    <dgm:pt modelId="{4A71B43D-53D0-453B-9378-31B9EF8B3802}" type="sibTrans" cxnId="{40E5C54D-BB2E-447B-B694-78B284054CD1}">
      <dgm:prSet/>
      <dgm:spPr/>
      <dgm:t>
        <a:bodyPr/>
        <a:lstStyle/>
        <a:p>
          <a:endParaRPr lang="en-US"/>
        </a:p>
      </dgm:t>
    </dgm:pt>
    <dgm:pt modelId="{B8A5C4CC-0EA1-4436-808C-7EAB7F9A75AC}">
      <dgm:prSet/>
      <dgm:spPr/>
      <dgm:t>
        <a:bodyPr/>
        <a:lstStyle/>
        <a:p>
          <a:r>
            <a:rPr lang="en-US" b="0" i="0"/>
            <a:t>Document Management Systems: Document management systems such as Microsoft SharePoint, Google Drive, and Dropbox can be used to store, organize, and share documents</a:t>
          </a:r>
          <a:endParaRPr lang="en-US"/>
        </a:p>
      </dgm:t>
    </dgm:pt>
    <dgm:pt modelId="{74B3A1F7-924B-447E-90FB-D59EFBFECC7E}" type="parTrans" cxnId="{EB1E3DBE-64C4-4260-B09A-285B970C8392}">
      <dgm:prSet/>
      <dgm:spPr/>
      <dgm:t>
        <a:bodyPr/>
        <a:lstStyle/>
        <a:p>
          <a:endParaRPr lang="en-US"/>
        </a:p>
      </dgm:t>
    </dgm:pt>
    <dgm:pt modelId="{3AEFEA70-9846-4697-93DE-25D1086C9E26}" type="sibTrans" cxnId="{EB1E3DBE-64C4-4260-B09A-285B970C8392}">
      <dgm:prSet/>
      <dgm:spPr/>
      <dgm:t>
        <a:bodyPr/>
        <a:lstStyle/>
        <a:p>
          <a:endParaRPr lang="en-US"/>
        </a:p>
      </dgm:t>
    </dgm:pt>
  </dgm:ptLst>
  <dgm:cxnLst>
    <dgm:cxn modelId="{40E5C54D-BB2E-447B-B694-78B284054CD1}" srcId="{43CD8486-52AB-43C0-B76B-E68E7EA2D195}" destId="{F7C99765-B380-4E03-AF01-08708497B2C4}" srcOrd="0" destOrd="0" parTransId="{6673A819-A543-438C-B4C8-69CA59401AC1}" sibTransId="{4A71B43D-53D0-453B-9378-31B9EF8B3802}"/>
    <dgm:cxn modelId="{EB1E3DBE-64C4-4260-B09A-285B970C8392}" srcId="{43CD8486-52AB-43C0-B76B-E68E7EA2D195}" destId="{B8A5C4CC-0EA1-4436-808C-7EAB7F9A75AC}" srcOrd="1" destOrd="0" parTransId="{74B3A1F7-924B-447E-90FB-D59EFBFECC7E}" sibTransId="{3AEFEA70-9846-4697-93DE-25D1086C9E26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3_FA136D6A.xml><?xml version="1.0" encoding="utf-8"?>
<dgm:dataModel xmlns:dgm="http://schemas.openxmlformats.org/drawingml/2006/diagram" xmlns:a="http://schemas.openxmlformats.org/drawingml/2006/main">
  <dgm:ptLst>
    <dgm:pt modelId="{24E85F69-B22F-463B-8461-4A745CC19B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A944EA-EB50-4731-8F90-831B437FB65E}">
      <dgm:prSet/>
      <dgm:spPr/>
      <dgm:t>
        <a:bodyPr/>
        <a:lstStyle/>
        <a:p>
          <a:r>
            <a:rPr lang="en-US" b="0" i="0"/>
            <a:t>Word Processing Software: Word processing software such as Microsoft Word, Google Docs, and Apple Pages can be used to create and edit documents such as letters, reports, and memos</a:t>
          </a:r>
          <a:endParaRPr lang="en-US"/>
        </a:p>
      </dgm:t>
    </dgm:pt>
    <dgm:pt modelId="{041B6771-8C83-468C-9AA6-B3BF02C6A0AA}" type="parTrans" cxnId="{109F3FC3-44CC-473C-9249-9BE73D34375C}">
      <dgm:prSet/>
      <dgm:spPr/>
      <dgm:t>
        <a:bodyPr/>
        <a:lstStyle/>
        <a:p>
          <a:endParaRPr lang="en-US"/>
        </a:p>
      </dgm:t>
    </dgm:pt>
    <dgm:pt modelId="{1A214239-FE57-4F70-9DD7-376130751CCA}" type="sibTrans" cxnId="{109F3FC3-44CC-473C-9249-9BE73D34375C}">
      <dgm:prSet/>
      <dgm:spPr/>
      <dgm:t>
        <a:bodyPr/>
        <a:lstStyle/>
        <a:p>
          <a:endParaRPr lang="en-US"/>
        </a:p>
      </dgm:t>
    </dgm:pt>
    <dgm:pt modelId="{976AFCE7-4A92-40F4-9B1A-135EC2D309ED}">
      <dgm:prSet/>
      <dgm:spPr/>
      <dgm:t>
        <a:bodyPr/>
        <a:lstStyle/>
        <a:p>
          <a:r>
            <a:rPr lang="en-US" b="0" i="0"/>
            <a:t>Spreadsheet Software: Spreadsheet software such as Microsoft Excel, Google Sheets, and Apple Numbers can be used to manage and analyze data</a:t>
          </a:r>
          <a:endParaRPr lang="en-US"/>
        </a:p>
      </dgm:t>
    </dgm:pt>
    <dgm:pt modelId="{90E84736-6490-4E84-98F3-9B55497D964D}" type="parTrans" cxnId="{823A8AB7-8CA4-4ABD-8900-23D4663E2F87}">
      <dgm:prSet/>
      <dgm:spPr/>
      <dgm:t>
        <a:bodyPr/>
        <a:lstStyle/>
        <a:p>
          <a:endParaRPr lang="en-US"/>
        </a:p>
      </dgm:t>
    </dgm:pt>
    <dgm:pt modelId="{955BFA67-66D4-4004-8621-7F8DDBD4BA7A}" type="sibTrans" cxnId="{823A8AB7-8CA4-4ABD-8900-23D4663E2F87}">
      <dgm:prSet/>
      <dgm:spPr/>
      <dgm:t>
        <a:bodyPr/>
        <a:lstStyle/>
        <a:p>
          <a:endParaRPr lang="en-US"/>
        </a:p>
      </dgm:t>
    </dgm:pt>
    <dgm:pt modelId="{213FF147-6395-433C-B5BC-3725510B22BD}">
      <dgm:prSet/>
      <dgm:spPr/>
      <dgm:t>
        <a:bodyPr/>
        <a:lstStyle/>
        <a:p>
          <a:r>
            <a:rPr lang="en-US" b="0" i="0"/>
            <a:t>Presentation Software: Presentation software such as Microsoft PowerPoint, Google Slides, and Apple Keynote can be used to create slideshows for meetings, conferences, and other presentations</a:t>
          </a:r>
          <a:endParaRPr lang="en-US"/>
        </a:p>
      </dgm:t>
    </dgm:pt>
    <dgm:pt modelId="{D802A5A7-1297-4BD0-BDDD-AD15456609C6}" type="parTrans" cxnId="{D21AC525-A54D-49B4-9E3B-5F6DC99C0CCB}">
      <dgm:prSet/>
      <dgm:spPr/>
      <dgm:t>
        <a:bodyPr/>
        <a:lstStyle/>
        <a:p>
          <a:endParaRPr lang="en-US"/>
        </a:p>
      </dgm:t>
    </dgm:pt>
    <dgm:pt modelId="{6328F770-969F-483E-9430-65C24338C9F8}" type="sibTrans" cxnId="{D21AC525-A54D-49B4-9E3B-5F6DC99C0CCB}">
      <dgm:prSet/>
      <dgm:spPr/>
      <dgm:t>
        <a:bodyPr/>
        <a:lstStyle/>
        <a:p>
          <a:endParaRPr lang="en-US"/>
        </a:p>
      </dgm:t>
    </dgm:pt>
    <dgm:pt modelId="{E73FFCA2-9EFA-41F6-AD39-8C72B6AE6E95}">
      <dgm:prSet/>
      <dgm:spPr/>
      <dgm:t>
        <a:bodyPr/>
        <a:lstStyle/>
        <a:p>
          <a:r>
            <a:rPr lang="en-US" b="0" i="0"/>
            <a:t>Email Software: Email software such as Microsoft Outlook, Gmail, and Apple Mail can be used to manage email communication</a:t>
          </a:r>
          <a:endParaRPr lang="en-US"/>
        </a:p>
      </dgm:t>
    </dgm:pt>
    <dgm:pt modelId="{B20A9EE6-57D9-4504-9508-92C49DB8BE2F}" type="parTrans" cxnId="{70DA2A8E-A720-4370-9867-1FB257D1FFA5}">
      <dgm:prSet/>
      <dgm:spPr/>
      <dgm:t>
        <a:bodyPr/>
        <a:lstStyle/>
        <a:p>
          <a:endParaRPr lang="en-US"/>
        </a:p>
      </dgm:t>
    </dgm:pt>
    <dgm:pt modelId="{7670CF2B-086F-4F51-8D7E-DCF44D0E23F1}" type="sibTrans" cxnId="{70DA2A8E-A720-4370-9867-1FB257D1FFA5}">
      <dgm:prSet/>
      <dgm:spPr/>
      <dgm:t>
        <a:bodyPr/>
        <a:lstStyle/>
        <a:p>
          <a:endParaRPr lang="en-US"/>
        </a:p>
      </dgm:t>
    </dgm:pt>
  </dgm:ptLst>
  <dgm:cxnLst>
    <dgm:cxn modelId="{D21AC525-A54D-49B4-9E3B-5F6DC99C0CCB}" srcId="{24E85F69-B22F-463B-8461-4A745CC19B36}" destId="{213FF147-6395-433C-B5BC-3725510B22BD}" srcOrd="2" destOrd="0" parTransId="{D802A5A7-1297-4BD0-BDDD-AD15456609C6}" sibTransId="{6328F770-969F-483E-9430-65C24338C9F8}"/>
    <dgm:cxn modelId="{70DA2A8E-A720-4370-9867-1FB257D1FFA5}" srcId="{24E85F69-B22F-463B-8461-4A745CC19B36}" destId="{E73FFCA2-9EFA-41F6-AD39-8C72B6AE6E95}" srcOrd="3" destOrd="0" parTransId="{B20A9EE6-57D9-4504-9508-92C49DB8BE2F}" sibTransId="{7670CF2B-086F-4F51-8D7E-DCF44D0E23F1}"/>
    <dgm:cxn modelId="{823A8AB7-8CA4-4ABD-8900-23D4663E2F87}" srcId="{24E85F69-B22F-463B-8461-4A745CC19B36}" destId="{976AFCE7-4A92-40F4-9B1A-135EC2D309ED}" srcOrd="1" destOrd="0" parTransId="{90E84736-6490-4E84-98F3-9B55497D964D}" sibTransId="{955BFA67-66D4-4004-8621-7F8DDBD4BA7A}"/>
    <dgm:cxn modelId="{109F3FC3-44CC-473C-9249-9BE73D34375C}" srcId="{24E85F69-B22F-463B-8461-4A745CC19B36}" destId="{7EA944EA-EB50-4731-8F90-831B437FB65E}" srcOrd="0" destOrd="0" parTransId="{041B6771-8C83-468C-9AA6-B3BF02C6A0AA}" sibTransId="{1A214239-FE57-4F70-9DD7-376130751CCA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4_D80E79C9.xml><?xml version="1.0" encoding="utf-8"?>
<dgm:dataModel xmlns:dgm="http://schemas.openxmlformats.org/drawingml/2006/diagram" xmlns:a="http://schemas.openxmlformats.org/drawingml/2006/main">
  <dgm:ptLst>
    <dgm:pt modelId="{15CEFAC0-0EEA-429E-B884-6AE9002BECB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EF07CA-A8ED-4F4C-A663-FABC31BE9D5D}">
      <dgm:prSet/>
      <dgm:spPr/>
      <dgm:t>
        <a:bodyPr/>
        <a:lstStyle/>
        <a:p>
          <a:r>
            <a:rPr lang="en-US" b="0" i="0"/>
            <a:t>Word Processing Software: Word processing software such as Microsoft Word, Google Docs, and Apple Pages can be used to create and edit documents such as letters, reports, and memos</a:t>
          </a:r>
          <a:endParaRPr lang="en-US"/>
        </a:p>
      </dgm:t>
    </dgm:pt>
    <dgm:pt modelId="{4AB19302-56C9-4686-BBE9-5E1750DE6468}" type="parTrans" cxnId="{D6691DEB-593F-4888-96C7-4856E1663026}">
      <dgm:prSet/>
      <dgm:spPr/>
      <dgm:t>
        <a:bodyPr/>
        <a:lstStyle/>
        <a:p>
          <a:endParaRPr lang="en-US"/>
        </a:p>
      </dgm:t>
    </dgm:pt>
    <dgm:pt modelId="{3F8FA464-6E17-4249-B81E-91CE875341C8}" type="sibTrans" cxnId="{D6691DEB-593F-4888-96C7-4856E1663026}">
      <dgm:prSet/>
      <dgm:spPr/>
      <dgm:t>
        <a:bodyPr/>
        <a:lstStyle/>
        <a:p>
          <a:endParaRPr lang="en-US"/>
        </a:p>
      </dgm:t>
    </dgm:pt>
    <dgm:pt modelId="{50402FD8-E21F-4295-BCF7-6F78F4476804}">
      <dgm:prSet/>
      <dgm:spPr/>
      <dgm:t>
        <a:bodyPr/>
        <a:lstStyle/>
        <a:p>
          <a:r>
            <a:rPr lang="en-US" b="0" i="0"/>
            <a:t>Spreadsheet Software: Spreadsheet software such as Microsoft Excel, Google Sheets, and Apple Numbers can be used to manage and analyze data</a:t>
          </a:r>
          <a:endParaRPr lang="en-US"/>
        </a:p>
      </dgm:t>
    </dgm:pt>
    <dgm:pt modelId="{BE0E2754-387A-4D1C-93BB-CD5859334C7D}" type="parTrans" cxnId="{E6419C45-C8CF-4EF8-850C-09B0ECCA4E9F}">
      <dgm:prSet/>
      <dgm:spPr/>
      <dgm:t>
        <a:bodyPr/>
        <a:lstStyle/>
        <a:p>
          <a:endParaRPr lang="en-US"/>
        </a:p>
      </dgm:t>
    </dgm:pt>
    <dgm:pt modelId="{E7EE7F04-9618-4417-8288-F54675256564}" type="sibTrans" cxnId="{E6419C45-C8CF-4EF8-850C-09B0ECCA4E9F}">
      <dgm:prSet/>
      <dgm:spPr/>
      <dgm:t>
        <a:bodyPr/>
        <a:lstStyle/>
        <a:p>
          <a:endParaRPr lang="en-US"/>
        </a:p>
      </dgm:t>
    </dgm:pt>
    <dgm:pt modelId="{99B146BC-C84C-4296-BDDE-090B69488AC4}">
      <dgm:prSet/>
      <dgm:spPr/>
      <dgm:t>
        <a:bodyPr/>
        <a:lstStyle/>
        <a:p>
          <a:r>
            <a:rPr lang="en-US" b="0" i="0"/>
            <a:t>Presentation Software: Presentation software such as Microsoft PowerPoint, Google Slides, and Apple Keynote can be used to create slideshows for meetings, conferences, and other presentations</a:t>
          </a:r>
          <a:endParaRPr lang="en-US"/>
        </a:p>
      </dgm:t>
    </dgm:pt>
    <dgm:pt modelId="{46FC33F4-25C0-4567-B296-45874A2ED53E}" type="parTrans" cxnId="{3E114CFC-B7B5-4249-8D56-838191333EAE}">
      <dgm:prSet/>
      <dgm:spPr/>
      <dgm:t>
        <a:bodyPr/>
        <a:lstStyle/>
        <a:p>
          <a:endParaRPr lang="en-US"/>
        </a:p>
      </dgm:t>
    </dgm:pt>
    <dgm:pt modelId="{7DC8EE15-10E9-4ED4-90A6-0DEE8B5767A2}" type="sibTrans" cxnId="{3E114CFC-B7B5-4249-8D56-838191333EAE}">
      <dgm:prSet/>
      <dgm:spPr/>
      <dgm:t>
        <a:bodyPr/>
        <a:lstStyle/>
        <a:p>
          <a:endParaRPr lang="en-US"/>
        </a:p>
      </dgm:t>
    </dgm:pt>
    <dgm:pt modelId="{ED9F1211-F32D-47DD-904E-B48D95C8EB21}">
      <dgm:prSet/>
      <dgm:spPr/>
      <dgm:t>
        <a:bodyPr/>
        <a:lstStyle/>
        <a:p>
          <a:r>
            <a:rPr lang="en-US" b="0" i="0"/>
            <a:t>Email Software: Email software such as Microsoft Outlook, Gmail, and Apple Mail can be used to manage email communication</a:t>
          </a:r>
          <a:endParaRPr lang="en-US"/>
        </a:p>
      </dgm:t>
    </dgm:pt>
    <dgm:pt modelId="{A6739D39-1B05-417F-A752-F8A60AF23F1E}" type="parTrans" cxnId="{6091461D-CEBE-4F29-B69F-2E2F67EDD0BF}">
      <dgm:prSet/>
      <dgm:spPr/>
      <dgm:t>
        <a:bodyPr/>
        <a:lstStyle/>
        <a:p>
          <a:endParaRPr lang="en-US"/>
        </a:p>
      </dgm:t>
    </dgm:pt>
    <dgm:pt modelId="{EC1960C0-4EED-459F-8001-0D2B01B06828}" type="sibTrans" cxnId="{6091461D-CEBE-4F29-B69F-2E2F67EDD0BF}">
      <dgm:prSet/>
      <dgm:spPr/>
      <dgm:t>
        <a:bodyPr/>
        <a:lstStyle/>
        <a:p>
          <a:endParaRPr lang="en-US"/>
        </a:p>
      </dgm:t>
    </dgm:pt>
  </dgm:ptLst>
  <dgm:cxnLst>
    <dgm:cxn modelId="{6091461D-CEBE-4F29-B69F-2E2F67EDD0BF}" srcId="{15CEFAC0-0EEA-429E-B884-6AE9002BECB4}" destId="{ED9F1211-F32D-47DD-904E-B48D95C8EB21}" srcOrd="3" destOrd="0" parTransId="{A6739D39-1B05-417F-A752-F8A60AF23F1E}" sibTransId="{EC1960C0-4EED-459F-8001-0D2B01B06828}"/>
    <dgm:cxn modelId="{E6419C45-C8CF-4EF8-850C-09B0ECCA4E9F}" srcId="{15CEFAC0-0EEA-429E-B884-6AE9002BECB4}" destId="{50402FD8-E21F-4295-BCF7-6F78F4476804}" srcOrd="1" destOrd="0" parTransId="{BE0E2754-387A-4D1C-93BB-CD5859334C7D}" sibTransId="{E7EE7F04-9618-4417-8288-F54675256564}"/>
    <dgm:cxn modelId="{D6691DEB-593F-4888-96C7-4856E1663026}" srcId="{15CEFAC0-0EEA-429E-B884-6AE9002BECB4}" destId="{52EF07CA-A8ED-4F4C-A663-FABC31BE9D5D}" srcOrd="0" destOrd="0" parTransId="{4AB19302-56C9-4686-BBE9-5E1750DE6468}" sibTransId="{3F8FA464-6E17-4249-B81E-91CE875341C8}"/>
    <dgm:cxn modelId="{3E114CFC-B7B5-4249-8D56-838191333EAE}" srcId="{15CEFAC0-0EEA-429E-B884-6AE9002BECB4}" destId="{99B146BC-C84C-4296-BDDE-090B69488AC4}" srcOrd="2" destOrd="0" parTransId="{46FC33F4-25C0-4567-B296-45874A2ED53E}" sibTransId="{7DC8EE15-10E9-4ED4-90A6-0DEE8B5767A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5_F38CDA58.xml><?xml version="1.0" encoding="utf-8"?>
<dgm:dataModel xmlns:dgm="http://schemas.openxmlformats.org/drawingml/2006/diagram" xmlns:a="http://schemas.openxmlformats.org/drawingml/2006/main">
  <dgm:ptLst>
    <dgm:pt modelId="{F790D9C8-E8E6-478B-A2CD-C4607CC665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3C0E4C-8F34-49C0-8550-60C8518232B2}">
      <dgm:prSet/>
      <dgm:spPr/>
      <dgm:t>
        <a:bodyPr/>
        <a:lstStyle/>
        <a:p>
          <a:r>
            <a:rPr lang="en-US" b="0" i="0"/>
            <a:t>Word Processing Software: Word processing software such as Microsoft Word, Google Docs, and Apple Pages can be used to create and edit documents such as letters, reports, and memos</a:t>
          </a:r>
          <a:endParaRPr lang="en-US"/>
        </a:p>
      </dgm:t>
    </dgm:pt>
    <dgm:pt modelId="{299B57E7-353D-4939-B388-86732A2981D4}" type="parTrans" cxnId="{7AA0C042-2B94-447E-98E1-19226AF5E013}">
      <dgm:prSet/>
      <dgm:spPr/>
      <dgm:t>
        <a:bodyPr/>
        <a:lstStyle/>
        <a:p>
          <a:endParaRPr lang="en-US"/>
        </a:p>
      </dgm:t>
    </dgm:pt>
    <dgm:pt modelId="{3F0EE582-E251-4F26-8F64-441740C996CC}" type="sibTrans" cxnId="{7AA0C042-2B94-447E-98E1-19226AF5E013}">
      <dgm:prSet/>
      <dgm:spPr/>
      <dgm:t>
        <a:bodyPr/>
        <a:lstStyle/>
        <a:p>
          <a:endParaRPr lang="en-US"/>
        </a:p>
      </dgm:t>
    </dgm:pt>
    <dgm:pt modelId="{7CB80B54-D15A-48C0-9C0E-23BFAF988192}">
      <dgm:prSet/>
      <dgm:spPr/>
      <dgm:t>
        <a:bodyPr/>
        <a:lstStyle/>
        <a:p>
          <a:r>
            <a:rPr lang="en-US" b="0" i="0"/>
            <a:t>Spreadsheet Software: Spreadsheet software such as Microsoft Excel, Google Sheets, and Apple Numbers can be used to manage and analyze data</a:t>
          </a:r>
          <a:endParaRPr lang="en-US"/>
        </a:p>
      </dgm:t>
    </dgm:pt>
    <dgm:pt modelId="{6E641687-B788-4E19-919A-6179B554D0F4}" type="parTrans" cxnId="{75AEE3A0-E09A-412D-BECD-027923141CDA}">
      <dgm:prSet/>
      <dgm:spPr/>
      <dgm:t>
        <a:bodyPr/>
        <a:lstStyle/>
        <a:p>
          <a:endParaRPr lang="en-US"/>
        </a:p>
      </dgm:t>
    </dgm:pt>
    <dgm:pt modelId="{0148C85C-1BAC-4365-8688-9BDD2E133E50}" type="sibTrans" cxnId="{75AEE3A0-E09A-412D-BECD-027923141CDA}">
      <dgm:prSet/>
      <dgm:spPr/>
      <dgm:t>
        <a:bodyPr/>
        <a:lstStyle/>
        <a:p>
          <a:endParaRPr lang="en-US"/>
        </a:p>
      </dgm:t>
    </dgm:pt>
    <dgm:pt modelId="{D3562491-92E5-4B95-A7C1-0D0B7510DF96}">
      <dgm:prSet/>
      <dgm:spPr/>
      <dgm:t>
        <a:bodyPr/>
        <a:lstStyle/>
        <a:p>
          <a:r>
            <a:rPr lang="en-US" b="0" i="0"/>
            <a:t>Presentation Software: Presentation software such as Microsoft PowerPoint, Google Slides, and Apple Keynote can be used to create slideshows for meetings, conferences, and other presentations</a:t>
          </a:r>
          <a:endParaRPr lang="en-US"/>
        </a:p>
      </dgm:t>
    </dgm:pt>
    <dgm:pt modelId="{F5960D18-86B8-43BB-9478-654375B67072}" type="parTrans" cxnId="{0542DA1F-3917-4BCE-9017-6A7EB21BB4D1}">
      <dgm:prSet/>
      <dgm:spPr/>
      <dgm:t>
        <a:bodyPr/>
        <a:lstStyle/>
        <a:p>
          <a:endParaRPr lang="en-US"/>
        </a:p>
      </dgm:t>
    </dgm:pt>
    <dgm:pt modelId="{965F41DE-81DE-402E-A1C9-93F98066C134}" type="sibTrans" cxnId="{0542DA1F-3917-4BCE-9017-6A7EB21BB4D1}">
      <dgm:prSet/>
      <dgm:spPr/>
      <dgm:t>
        <a:bodyPr/>
        <a:lstStyle/>
        <a:p>
          <a:endParaRPr lang="en-US"/>
        </a:p>
      </dgm:t>
    </dgm:pt>
    <dgm:pt modelId="{C22F9B2F-73C8-4E06-B1DF-5C08555E2B40}">
      <dgm:prSet/>
      <dgm:spPr/>
      <dgm:t>
        <a:bodyPr/>
        <a:lstStyle/>
        <a:p>
          <a:r>
            <a:rPr lang="en-US" b="0" i="0"/>
            <a:t>Email Software: Email software such as Microsoft Outlook, Gmail, and Apple Mail can be used to manage email communication</a:t>
          </a:r>
          <a:endParaRPr lang="en-US"/>
        </a:p>
      </dgm:t>
    </dgm:pt>
    <dgm:pt modelId="{690B44B5-A00E-4576-BEEE-7D97854BC7FE}" type="parTrans" cxnId="{096A29EB-93ED-4B2B-8A72-16BDF437C24A}">
      <dgm:prSet/>
      <dgm:spPr/>
      <dgm:t>
        <a:bodyPr/>
        <a:lstStyle/>
        <a:p>
          <a:endParaRPr lang="en-US"/>
        </a:p>
      </dgm:t>
    </dgm:pt>
    <dgm:pt modelId="{173A60DB-1F8E-4D68-9DB0-CAEFBAB962CE}" type="sibTrans" cxnId="{096A29EB-93ED-4B2B-8A72-16BDF437C24A}">
      <dgm:prSet/>
      <dgm:spPr/>
      <dgm:t>
        <a:bodyPr/>
        <a:lstStyle/>
        <a:p>
          <a:endParaRPr lang="en-US"/>
        </a:p>
      </dgm:t>
    </dgm:pt>
  </dgm:ptLst>
  <dgm:cxnLst>
    <dgm:cxn modelId="{0542DA1F-3917-4BCE-9017-6A7EB21BB4D1}" srcId="{F790D9C8-E8E6-478B-A2CD-C4607CC66500}" destId="{D3562491-92E5-4B95-A7C1-0D0B7510DF96}" srcOrd="2" destOrd="0" parTransId="{F5960D18-86B8-43BB-9478-654375B67072}" sibTransId="{965F41DE-81DE-402E-A1C9-93F98066C134}"/>
    <dgm:cxn modelId="{7AA0C042-2B94-447E-98E1-19226AF5E013}" srcId="{F790D9C8-E8E6-478B-A2CD-C4607CC66500}" destId="{D53C0E4C-8F34-49C0-8550-60C8518232B2}" srcOrd="0" destOrd="0" parTransId="{299B57E7-353D-4939-B388-86732A2981D4}" sibTransId="{3F0EE582-E251-4F26-8F64-441740C996CC}"/>
    <dgm:cxn modelId="{75AEE3A0-E09A-412D-BECD-027923141CDA}" srcId="{F790D9C8-E8E6-478B-A2CD-C4607CC66500}" destId="{7CB80B54-D15A-48C0-9C0E-23BFAF988192}" srcOrd="1" destOrd="0" parTransId="{6E641687-B788-4E19-919A-6179B554D0F4}" sibTransId="{0148C85C-1BAC-4365-8688-9BDD2E133E50}"/>
    <dgm:cxn modelId="{096A29EB-93ED-4B2B-8A72-16BDF437C24A}" srcId="{F790D9C8-E8E6-478B-A2CD-C4607CC66500}" destId="{C22F9B2F-73C8-4E06-B1DF-5C08555E2B40}" srcOrd="3" destOrd="0" parTransId="{690B44B5-A00E-4576-BEEE-7D97854BC7FE}" sibTransId="{173A60DB-1F8E-4D68-9DB0-CAEFBAB962CE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1_810039C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6EA271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3F12AD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3_FA136D6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D80E79C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5_F38CDA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1_810039C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2_6EA2717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_103_3F12AD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_103_FA136D6A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4_D80E79C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5_F38CDA5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_101_810039C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6EA271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3F12AD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3_FA136D6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D80E79C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5_F38CDA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3FA5A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_rels/slideLayout_8000000E_F0ACEDD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_rels/slideLayout_8000000F_70529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_rels/slideLayout_80000010_D731037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_rels/slideLayout_80000011_48C0B8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_rels/slideLayout_80000012_D6EBABB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_rels/slideLayout_80000013_8515D5A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_rels/slideLayout_80000014_9716D19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_rels/slideLayout_80000015_AC116C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_rels/slideLayout_80000016_6E08FD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_rels/slideLayout_80000017_632999B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AE6E5562.xml"/></Relationships>
</file>

<file path=ppt/slideLayouts/slideLayout_8000000D_3FA5A65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/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820625"/>
      </p:ext>
    </p:extLst>
  </p:cSld>
  <p:clrMapOvr>
    <a:masterClrMapping/>
  </p:clrMapOvr>
</p:sldLayout>
</file>

<file path=ppt/slideLayouts/slideLayout_8000000E_F0ACEDD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64927"/>
      </p:ext>
    </p:extLst>
  </p:cSld>
  <p:clrMapOvr>
    <a:masterClrMapping/>
  </p:clrMapOvr>
</p:sldLayout>
</file>

<file path=ppt/slideLayouts/slideLayout_8000000F_7052947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/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60153"/>
      </p:ext>
    </p:extLst>
  </p:cSld>
  <p:clrMapOvr>
    <a:masterClrMapping/>
  </p:clrMapOvr>
</p:sldLayout>
</file>

<file path=ppt/slideLayouts/slideLayout_80000010_D731037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/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/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13599"/>
      </p:ext>
    </p:extLst>
  </p:cSld>
  <p:clrMapOvr>
    <a:masterClrMapping/>
  </p:clrMapOvr>
</p:sldLayout>
</file>

<file path=ppt/slideLayouts/slideLayout_80000011_48C0B83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/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/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89616"/>
      </p:ext>
    </p:extLst>
  </p:cSld>
  <p:clrMapOvr>
    <a:masterClrMapping/>
  </p:clrMapOvr>
</p:sldLayout>
</file>

<file path=ppt/slideLayouts/slideLayout_80000012_D6EBABB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/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/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69144"/>
      </p:ext>
    </p:extLst>
  </p:cSld>
  <p:clrMapOvr>
    <a:masterClrMapping/>
  </p:clrMapOvr>
</p:sldLayout>
</file>

<file path=ppt/slideLayouts/slideLayout_80000013_8515D5A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/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00677"/>
      </p:ext>
    </p:extLst>
  </p:cSld>
  <p:clrMapOvr>
    <a:masterClrMapping/>
  </p:clrMapOvr>
</p:sldLayout>
</file>

<file path=ppt/slideLayouts/slideLayout_80000014_9716D19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/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/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55069"/>
      </p:ext>
    </p:extLst>
  </p:cSld>
  <p:clrMapOvr>
    <a:masterClrMapping/>
  </p:clrMapOvr>
</p:sldLayout>
</file>

<file path=ppt/slideLayouts/slideLayout_80000015_AC116C6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/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/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23017"/>
      </p:ext>
    </p:extLst>
  </p:cSld>
  <p:clrMapOvr>
    <a:masterClrMapping/>
  </p:clrMapOvr>
</p:sldLayout>
</file>

<file path=ppt/slideLayouts/slideLayout_80000016_6E08FD9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2969"/>
      </p:ext>
    </p:extLst>
  </p:cSld>
  <p:clrMapOvr>
    <a:masterClrMapping/>
  </p:clrMapOvr>
</p:sldLayout>
</file>

<file path=ppt/slideLayouts/slideLayout_80000017_632999B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/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70709"/>
      </p:ext>
    </p:extLst>
  </p:cSld>
  <p:clrMapOvr>
    <a:masterClrMapping/>
  </p:clrMapOvr>
</p:sldLayout>
</file>

<file path=ppt/slideMasters/_rels/slideMaster_8000000C_AE6E55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9716D19D.xml"/><Relationship Id="rId3" Type="http://schemas.openxmlformats.org/officeDocument/2006/relationships/slideLayout" Target="../slideLayouts/slideLayout_8000000F_70529479.xml"/><Relationship Id="rId7" Type="http://schemas.openxmlformats.org/officeDocument/2006/relationships/slideLayout" Target="../slideLayouts/slideLayout_80000013_8515D5A5.xml"/><Relationship Id="rId12" Type="http://schemas.openxmlformats.org/officeDocument/2006/relationships/theme" Target="../theme/theme_8000000C_AE6E5562.xml"/><Relationship Id="rId2" Type="http://schemas.openxmlformats.org/officeDocument/2006/relationships/slideLayout" Target="../slideLayouts/slideLayout_8000000E_F0ACEDDF.xml"/><Relationship Id="rId1" Type="http://schemas.openxmlformats.org/officeDocument/2006/relationships/slideLayout" Target="../slideLayouts/slideLayout_8000000D_3FA5A651.xml"/><Relationship Id="rId6" Type="http://schemas.openxmlformats.org/officeDocument/2006/relationships/slideLayout" Target="../slideLayouts/slideLayout_80000012_D6EBABB8.xml"/><Relationship Id="rId11" Type="http://schemas.openxmlformats.org/officeDocument/2006/relationships/slideLayout" Target="../slideLayouts/slideLayout_80000017_632999B5.xml"/><Relationship Id="rId5" Type="http://schemas.openxmlformats.org/officeDocument/2006/relationships/slideLayout" Target="../slideLayouts/slideLayout_80000011_48C0B830.xml"/><Relationship Id="rId10" Type="http://schemas.openxmlformats.org/officeDocument/2006/relationships/slideLayout" Target="../slideLayouts/slideLayout_80000016_6E08FD99.xml"/><Relationship Id="rId4" Type="http://schemas.openxmlformats.org/officeDocument/2006/relationships/slideLayout" Target="../slideLayouts/slideLayout_80000010_D731037F.xml"/><Relationship Id="rId9" Type="http://schemas.openxmlformats.org/officeDocument/2006/relationships/slideLayout" Target="../slideLayouts/slideLayout_80000015_AC116C69.xml"/></Relationships>
</file>

<file path=ppt/slideMasters/slideMaster_8000000C_AE6E55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6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_101_B02A5496.xml.rels>&#65279;<?xml version="1.0" encoding="utf-8"?><Relationships xmlns="http://schemas.openxmlformats.org/package/2006/relationships"><Relationship Type="http://schemas.openxmlformats.org/officeDocument/2006/relationships/image" Target="../media/image_A73C2568.jpeg" Id="rId2" /><Relationship Type="http://schemas.openxmlformats.org/officeDocument/2006/relationships/slideLayout" Target="/ppt/slideLayouts/slideLayout_8000000D_3FA5A651.xml" Id="Rf9bfb3e9f8ab4f46" /></Relationships>
</file>

<file path=ppt/slides/_rels/slide_104_94BC6A25.xml.rels>&#65279;<?xml version="1.0" encoding="utf-8"?><Relationships xmlns="http://schemas.openxmlformats.org/package/2006/relationships"><Relationship Type="http://schemas.openxmlformats.org/officeDocument/2006/relationships/image" Target="../media/image_B55FA2F.jpeg" Id="rId2" /><Relationship Type="http://schemas.openxmlformats.org/officeDocument/2006/relationships/slideLayout" Target="/ppt/slideLayouts/slideLayout_8000000E_F0ACEDDF.xml" Id="Rb57bcb025cf847d3" /></Relationships>
</file>

<file path=ppt/slides/_rels/slide_105_810039C3.xml.rels>&#65279;<?xml version="1.0" encoding="utf-8"?><Relationships xmlns="http://schemas.openxmlformats.org/package/2006/relationships"><Relationship Type="http://schemas.openxmlformats.org/officeDocument/2006/relationships/diagramLayout" Target="../diagrams/layout_101_810039C3.xml" Id="rId3" /><Relationship Type="http://schemas.openxmlformats.org/officeDocument/2006/relationships/diagramData" Target="../diagrams/data_101_810039C3.xml" Id="rId2" /><Relationship Type="http://schemas.microsoft.com/office/2007/relationships/diagramDrawing" Target="../diagrams/drawing_101_810039C3.xml" Id="rId6" /><Relationship Type="http://schemas.openxmlformats.org/officeDocument/2006/relationships/diagramColors" Target="../diagrams/colors_101_810039C3.xml" Id="rId5" /><Relationship Type="http://schemas.openxmlformats.org/officeDocument/2006/relationships/diagramQuickStyle" Target="../diagrams/quickStyle_101_810039C3.xml" Id="rId4" /><Relationship Type="http://schemas.openxmlformats.org/officeDocument/2006/relationships/slideLayout" Target="/ppt/slideLayouts/slideLayout_8000000E_F0ACEDDF.xml" Id="Rdf5a88d4833340d5" /></Relationships>
</file>

<file path=ppt/slides/slide_101_B02A5496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slide_test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3C792-6806-B163-FE9C-E03E461EF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54" r="16529" b="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64182"/>
      </p:ext>
    </p:extLst>
  </p:cSld>
  <p:clrMapOvr>
    <a:masterClrMapping/>
  </p:clrMapOvr>
</p:sld>
</file>

<file path=ppt/slides/slide_104_94BC6A25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 dirty="0"/>
              <a:t>Word Processing Software: Word processing software such as Microsoft Word, Google Docs, and Apple Pages can be used to create and edit documents such as letters, reports, and memos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Spreadsheet Software: Spreadsheet software such as Microsoft Excel, Google Sheets, and Apple Numbers can be used to manage and analyze data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Presentation Software: Presentation software such as Microsoft PowerPoint, Google Slides, and Apple Keynote can be used to create slideshows for meetings, conferences, and other presentations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Email Software: Email software such as Microsoft Outlook, Gmail, and Apple Mail can be used to manage email communication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5E5A9A86-8D28-600C-C13A-193F3901A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75" b="-3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75909"/>
      </p:ext>
    </p:extLst>
  </p:cSld>
  <p:clrMapOvr>
    <a:masterClrMapping/>
  </p:clrMapOvr>
</p:sld>
</file>

<file path=ppt/slides/slide_105_810039C3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endParaRPr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62E3A4E-64F1-74BE-065B-FDE46AB86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014859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275651"/>
      </p:ext>
    </p:extLst>
  </p:cSld>
  <p:clrMapOvr>
    <a:masterClrMapping/>
  </p:clrMapOvr>
</p:sld>
</file>

<file path=ppt/theme/theme_8000000C_AE6E5562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412924"/>
      </a:dk2>
      <a:lt2>
        <a:srgbClr val="E2E4E8"/>
      </a:lt2>
      <a:accent1>
        <a:srgbClr val="B09F7E"/>
      </a:accent1>
      <a:accent2>
        <a:srgbClr val="BA8D7F"/>
      </a:accent2>
      <a:accent3>
        <a:srgbClr val="C4929B"/>
      </a:accent3>
      <a:accent4>
        <a:srgbClr val="BA7FA2"/>
      </a:accent4>
      <a:accent5>
        <a:srgbClr val="C28FC3"/>
      </a:accent5>
      <a:accent6>
        <a:srgbClr val="A07FBA"/>
      </a:accent6>
      <a:hlink>
        <a:srgbClr val="6981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PunchcardVTI</vt:lpstr>
      <vt:lpstr>slide_test</vt:lpstr>
      <vt:lpstr>slide_test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2023-02-19T18:34:06Z</dcterms:created>
  <dcterms:modified xsi:type="dcterms:W3CDTF">2023-02-19T18:34:06Z</dcterms:modified>
</cp:coreProperties>
</file>