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4800-DEA3-4EA8-A939-F4056485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6F05C-445A-4F41-A7D9-1011B771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FADE-005B-4B47-9CFC-8288F8F0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44D-8C57-4B20-9117-B98DB7004BB7}" type="datetimeFigureOut">
              <a:rPr lang="es-VE" smtClean="0"/>
              <a:t>26/6/2023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AF89-4697-470F-BF61-BED08A24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B0BF-1754-4F2E-8C44-2C3871B2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06BA-C6F0-416B-BC9B-1E650E2F6B49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065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7EB-1EA6-4476-98C9-A43E6145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BA02A-65FC-44D8-9E54-08F34428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8D90-4E72-4952-8EBD-20E7903F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44D-8C57-4B20-9117-B98DB7004BB7}" type="datetimeFigureOut">
              <a:rPr lang="es-VE" smtClean="0"/>
              <a:t>26/6/2023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FE8E-0B12-4427-87B4-04E57557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A9C0-89CA-4415-9396-827D79E0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06BA-C6F0-416B-BC9B-1E650E2F6B49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6512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21D82-10C8-4DA9-8506-C92CDE4CF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1D1AA-A7C6-45C8-B38E-3D6DB203D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C22E-EBAB-448D-B304-CF8A0215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44D-8C57-4B20-9117-B98DB7004BB7}" type="datetimeFigureOut">
              <a:rPr lang="es-VE" smtClean="0"/>
              <a:t>26/6/2023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57A7-9045-4DF8-B960-9A73A854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BD1B-88D2-443D-B9CC-D16F5118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06BA-C6F0-416B-BC9B-1E650E2F6B49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181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27BA-781F-4E6D-B03D-91F91240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F471-395C-4292-B4F7-DD39F9C8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ADF3-94A7-48AF-A272-A025A69A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44D-8C57-4B20-9117-B98DB7004BB7}" type="datetimeFigureOut">
              <a:rPr lang="es-VE" smtClean="0"/>
              <a:t>26/6/2023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4C22-213E-45C8-8DB1-F20FEC5E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4539-855E-463F-95BD-147C596B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06BA-C6F0-416B-BC9B-1E650E2F6B49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847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B1C3-A6C6-404C-B22C-2629BC82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7B5B2-0932-49FE-86ED-9065CACE9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DBB96-8ED8-427C-BAB0-4BC796E4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44D-8C57-4B20-9117-B98DB7004BB7}" type="datetimeFigureOut">
              <a:rPr lang="es-VE" smtClean="0"/>
              <a:t>26/6/2023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7696-4207-427C-86FB-E76F2CDD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CAE9-138F-4C96-9453-884B3809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06BA-C6F0-416B-BC9B-1E650E2F6B49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6401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6FFA-3C35-4BB9-BE71-8FE83C38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5EE3-2809-4868-A2B5-BA9871D6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64B82-7EDB-4EAE-8C70-03DFCC610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4859-C035-4675-905E-E3142CC8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44D-8C57-4B20-9117-B98DB7004BB7}" type="datetimeFigureOut">
              <a:rPr lang="es-VE" smtClean="0"/>
              <a:t>26/6/2023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DEE1-BB5D-48B8-BD7B-70D77AC2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9F0D6-2DB0-40EE-BCC9-360031B4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06BA-C6F0-416B-BC9B-1E650E2F6B49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952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245-0E76-4807-ACDF-5708F449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EE4E7-6900-4EB6-9643-35F157FB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8D89D-5DEF-43FD-87ED-20498C282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68CE3-7440-455D-88EF-9971C8C3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7BF2A-52E6-4816-8725-79B265CA9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7FC9C-8F5A-4CC8-9D58-D5449181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44D-8C57-4B20-9117-B98DB7004BB7}" type="datetimeFigureOut">
              <a:rPr lang="es-VE" smtClean="0"/>
              <a:t>26/6/2023</a:t>
            </a:fld>
            <a:endParaRPr lang="es-V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095A5-189C-4681-8659-E31703DB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521C3-311F-4A80-8D83-778433B9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06BA-C6F0-416B-BC9B-1E650E2F6B49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648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41D9-2CF9-4BFD-9EA3-4A6A1F8A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85275-A85A-4B8A-8210-9DEBE000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44D-8C57-4B20-9117-B98DB7004BB7}" type="datetimeFigureOut">
              <a:rPr lang="es-VE" smtClean="0"/>
              <a:t>26/6/2023</a:t>
            </a:fld>
            <a:endParaRPr lang="es-V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FDE46-56CA-4A9F-B273-19A9144E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42F39-AD5F-4198-9F91-1B7E3A32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06BA-C6F0-416B-BC9B-1E650E2F6B49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6170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95963-46FD-42D4-BF8F-CF6C412E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44D-8C57-4B20-9117-B98DB7004BB7}" type="datetimeFigureOut">
              <a:rPr lang="es-VE" smtClean="0"/>
              <a:t>26/6/2023</a:t>
            </a:fld>
            <a:endParaRPr lang="es-V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236BC-A538-48DD-AE02-FBAA3CF8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8C66-11E6-4B88-8A67-F4B6C75A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06BA-C6F0-416B-BC9B-1E650E2F6B49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7901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933D-2765-48A0-97CA-B6775FD8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51D5-B74E-46DB-901D-D82922620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63710-9280-4AED-8F7E-7DD455988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C4EA9-A937-41BB-8ECE-5DD3AA5E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44D-8C57-4B20-9117-B98DB7004BB7}" type="datetimeFigureOut">
              <a:rPr lang="es-VE" smtClean="0"/>
              <a:t>26/6/2023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3F102-C30F-400D-A2FD-22865A0F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49836-CD35-4C2D-8DC4-3E35AEFD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06BA-C6F0-416B-BC9B-1E650E2F6B49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656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7740-D0B4-4B04-B07F-59EF9A91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BAB21-2242-4B53-93E3-1320D84B2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0A621-D398-4D97-B41A-25005373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19B3-DC3A-441E-8B75-9700E892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44D-8C57-4B20-9117-B98DB7004BB7}" type="datetimeFigureOut">
              <a:rPr lang="es-VE" smtClean="0"/>
              <a:t>26/6/2023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BFF9D-ADE0-4745-8526-67503C9A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D2D-F439-437B-BAB3-B191EC2E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06BA-C6F0-416B-BC9B-1E650E2F6B49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014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6D9AB-A479-4ACB-B45B-F70B2944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04E9-A60F-40DD-AC79-617B56A7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4821-0364-4455-8054-C789C078F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D44D-8C57-4B20-9117-B98DB7004BB7}" type="datetimeFigureOut">
              <a:rPr lang="es-VE" smtClean="0"/>
              <a:t>26/6/2023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164C-70A7-4B6C-A4C5-9E56F080D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1F14-8CE4-40F6-92F4-CD1D54954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06BA-C6F0-416B-BC9B-1E650E2F6B49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865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F0C8-36E1-440F-A759-645C56413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err="1"/>
              <a:t>Powerpoint</a:t>
            </a:r>
            <a:endParaRPr lang="es-V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C80D-A4FE-47FF-8F75-CEEB954D8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/>
              <a:t>Test File</a:t>
            </a:r>
          </a:p>
        </p:txBody>
      </p:sp>
    </p:spTree>
    <p:extLst>
      <p:ext uri="{BB962C8B-B14F-4D97-AF65-F5344CB8AC3E}">
        <p14:creationId xmlns:p14="http://schemas.microsoft.com/office/powerpoint/2010/main" val="328722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2023-06-26T22:21:30Z</dcterms:created>
  <dcterms:modified xsi:type="dcterms:W3CDTF">2023-06-26T22:21:34Z</dcterms:modified>
</cp:coreProperties>
</file>