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E1B2-BAB3-D66E-C922-6A65423A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B505E-1CB2-C9EA-8335-BFF34445A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03A1-2A5C-DE2B-D37F-DAD89E1F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CC38-A95F-54D5-0380-C6703635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D5CA-B0FF-F702-FB6A-BDBD3021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3068-EC15-FD97-6AF7-896E46C0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9892C-A249-361F-E387-1B8F644C2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C00B-87F6-50E8-CC5A-70E48F76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36F-75E1-3AC8-8F5A-92E88928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ACB0-66BD-C304-9A9C-21E84E37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4FFCA-FFE8-E82F-33BA-39357D6A9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EE932-192B-9F89-CC2D-A67A4508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10FE-D5B5-F6C1-E858-A29A8E62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7627-B0E3-60BC-46B6-2F13C766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0427-5BF1-921C-AF70-1C3B22D7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8D7C-5497-3830-5A73-98AEAF3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C7AF-2246-D2F0-F5FD-D0400DF2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A3E0-4EE2-C465-D774-3AAF9FD1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5BC0-97D1-4BFA-8F73-66C2CE2B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4734-0F3C-F08B-7DD9-1A413D5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B40-3BDE-FE47-9F8C-685C2525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BAE3-A9B6-0978-F0FB-9D6B6E71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5CA2-215C-652B-2F9B-E2D65575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C663F-4C39-18A0-63E0-E9F7A84D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BA45-F549-38F4-FB38-D0904CC2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7567-E906-0D3D-8ED9-A992209B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598D-1709-B159-11E8-6A4C07B2C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63B12-07A2-1629-0A0C-2B798895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38877-64F7-8B78-3916-890E016A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81B2-4415-DA9D-53C6-A8B001A4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AE24-7991-5581-D973-08F9C4FC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D115-BEB0-FBD0-96E4-C7EA32B5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1CFD3-A20C-621D-AB55-4C350E3D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A718-6CAA-785F-6552-83962363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BF457-9A8E-115B-3753-C583130DE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8B897-C2DD-19AC-6530-856D1E398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B0A85-03E5-0738-85E3-70897DF0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8211C-01B8-AEFE-8817-1FC4F66C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74BC9-9F13-00BE-A61E-6CD9BC1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91B2-61BA-9DD7-5AA3-3565E7B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5A2C9-3552-7C3F-7A42-5A13B982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736D-4F20-9AC2-7F63-9529D0AC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4DE62-4B05-6E5B-E268-C81D874D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308A1-933E-AA44-D487-145530BF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9C554-99E6-13E5-95DD-CB950444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1D979-E4E8-6D6E-AB52-E27DCAF0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5D17-372D-0BF7-B51B-99608DEC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3F85-CA83-A62B-77D6-0F7E0AD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8F31-6E0B-F00E-2800-F9366732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4402-FFB2-1AFF-06F3-F60FF254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DD1BE-E356-9B79-2B91-B429D0C4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69D16-5D08-3FE5-2C74-C0618EBA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3F24-F88D-F382-C18E-7B51A3D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52E95-6572-74DC-DF97-4E4D481B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288B1-2A3B-548B-0CA7-4183BE196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E85EE-7806-A6D2-BE3E-A510DD68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22DAF-A928-E3E8-4903-A6787E9A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FBC3A-40AF-3A20-36EF-7CE8AA3D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A4805-03F1-94B3-4E0D-09327BD0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EB81-CE02-0623-8BC6-6A29DB1A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698C-4C0B-003F-158D-955782F79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3E59-C268-4F62-A4CB-15BA6697A520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95CE-EF21-B745-2A0C-F6EFD1B3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406F-6980-1D06-A2F8-27D55A6B8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421FA-AFA7-4639-9D12-D8FB8ED9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AD200E-A7D7-CBA6-A45D-1F66D80454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6477"/>
            <a:ext cx="12192000" cy="6651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2A01C-FFE1-0899-F014-AB42F38AE895}"/>
              </a:ext>
            </a:extLst>
          </p:cNvPr>
          <p:cNvSpPr txBox="1"/>
          <p:nvPr/>
        </p:nvSpPr>
        <p:spPr>
          <a:xfrm>
            <a:off x="3709547" y="176459"/>
            <a:ext cx="262242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3D Ray Path Viewer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B02FA-1605-36D4-8015-575D2CF1CB98}"/>
              </a:ext>
            </a:extLst>
          </p:cNvPr>
          <p:cNvSpPr txBox="1"/>
          <p:nvPr/>
        </p:nvSpPr>
        <p:spPr>
          <a:xfrm>
            <a:off x="287921" y="4007677"/>
            <a:ext cx="2445447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Detector Window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41807-3154-DD2F-F067-9F8020056A6E}"/>
              </a:ext>
            </a:extLst>
          </p:cNvPr>
          <p:cNvSpPr txBox="1"/>
          <p:nvPr/>
        </p:nvSpPr>
        <p:spPr>
          <a:xfrm>
            <a:off x="7118555" y="4389791"/>
            <a:ext cx="209427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GUI Window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CF410-A95F-938E-6495-40EA8B4A08CB}"/>
              </a:ext>
            </a:extLst>
          </p:cNvPr>
          <p:cNvSpPr txBox="1"/>
          <p:nvPr/>
        </p:nvSpPr>
        <p:spPr>
          <a:xfrm>
            <a:off x="7961490" y="407292"/>
            <a:ext cx="194187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Modify Number of Rays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66668-4236-EDC6-C619-FC8934188648}"/>
              </a:ext>
            </a:extLst>
          </p:cNvPr>
          <p:cNvSpPr txBox="1"/>
          <p:nvPr/>
        </p:nvSpPr>
        <p:spPr>
          <a:xfrm>
            <a:off x="9785372" y="3468848"/>
            <a:ext cx="228864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Wobble Focal Length of Lens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5B288-4EE8-B203-9350-01FB161DE8A9}"/>
              </a:ext>
            </a:extLst>
          </p:cNvPr>
          <p:cNvSpPr txBox="1"/>
          <p:nvPr/>
        </p:nvSpPr>
        <p:spPr>
          <a:xfrm>
            <a:off x="5974235" y="1742768"/>
            <a:ext cx="947675" cy="3121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Tilt Beam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756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David.Landers</dc:creator>
  <cp:lastModifiedBy>David.Landers</cp:lastModifiedBy>
  <cp:revision>3</cp:revision>
  <dcterms:created xsi:type="dcterms:W3CDTF">2022-09-23T11:20:31Z</dcterms:created>
  <dcterms:modified xsi:type="dcterms:W3CDTF">2022-09-23T13:03:48Z</dcterms:modified>
</cp:coreProperties>
</file>