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334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三号包厢</a:t>
            </a:r>
            <a:endParaRPr lang="en-US" altLang="zh-CN" sz="1800" dirty="0" smtClean="0"/>
          </a:p>
          <a:p>
            <a:pPr algn="l"/>
            <a:r>
              <a:rPr lang="en-US" altLang="zh-CN" sz="1800" dirty="0" smtClean="0"/>
              <a:t>GBOX</a:t>
            </a:r>
            <a:r>
              <a:rPr lang="zh-CN" altLang="en-US" sz="1800" dirty="0" smtClean="0"/>
              <a:t>前身技术社区</a:t>
            </a:r>
            <a:r>
              <a:rPr lang="en-US" altLang="zh-CN" sz="1800" dirty="0" smtClean="0"/>
              <a:t>—</a:t>
            </a:r>
            <a:r>
              <a:rPr lang="zh-CN" altLang="en-US" sz="1800" dirty="0" smtClean="0"/>
              <a:t>创业孵化器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可以访问</a:t>
            </a:r>
            <a:r>
              <a:rPr lang="en-US" altLang="zh-CN" sz="1800" dirty="0" err="1" smtClean="0"/>
              <a:t>gogole</a:t>
            </a:r>
            <a:r>
              <a:rPr lang="zh-CN" altLang="en-US" sz="1800" dirty="0"/>
              <a:t>路</a:t>
            </a:r>
            <a:r>
              <a:rPr lang="zh-CN" altLang="en-US" sz="1800" dirty="0" smtClean="0"/>
              <a:t>由器</a:t>
            </a:r>
            <a:endParaRPr lang="en-US" altLang="zh-CN" sz="1800" dirty="0" smtClean="0"/>
          </a:p>
          <a:p>
            <a:pPr algn="l"/>
            <a:r>
              <a:rPr lang="en-US" altLang="zh-CN" sz="1800" dirty="0" smtClean="0"/>
              <a:t>10.30.1.160</a:t>
            </a:r>
          </a:p>
          <a:p>
            <a:pPr algn="l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9106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Python</a:t>
            </a:r>
            <a:r>
              <a:rPr lang="zh-CN" altLang="en-US" sz="1800" dirty="0" smtClean="0"/>
              <a:t>原则，变量本身他没有类型，对象有类型，例如</a:t>
            </a:r>
            <a:r>
              <a:rPr lang="en-US" altLang="zh-CN" sz="1800" dirty="0" smtClean="0"/>
              <a:t>a=7.  a</a:t>
            </a:r>
            <a:r>
              <a:rPr lang="zh-CN" altLang="en-US" sz="1800" dirty="0" smtClean="0"/>
              <a:t>是变量没有类型，有类型的是</a:t>
            </a:r>
            <a:r>
              <a:rPr lang="en-US" altLang="zh-CN" sz="1800" dirty="0" smtClean="0"/>
              <a:t>7</a:t>
            </a:r>
          </a:p>
          <a:p>
            <a:r>
              <a:rPr lang="en-US" altLang="zh-CN" sz="1800" dirty="0" smtClean="0"/>
              <a:t>Import math   </a:t>
            </a:r>
            <a:r>
              <a:rPr lang="zh-CN" altLang="en-US" sz="1800" dirty="0" smtClean="0"/>
              <a:t>导入库</a:t>
            </a:r>
            <a:endParaRPr lang="en-US" altLang="zh-CN" sz="1800" dirty="0" smtClean="0"/>
          </a:p>
          <a:p>
            <a:r>
              <a:rPr lang="en-US" altLang="zh-CN" sz="1800" dirty="0" smtClean="0"/>
              <a:t>Dir(match)   </a:t>
            </a:r>
            <a:r>
              <a:rPr lang="en-US" altLang="zh-CN" sz="1800" dirty="0" err="1" smtClean="0"/>
              <a:t>dir</a:t>
            </a:r>
            <a:r>
              <a:rPr lang="zh-CN" altLang="en-US" sz="1800" dirty="0" smtClean="0"/>
              <a:t>是用来看这个</a:t>
            </a:r>
            <a:r>
              <a:rPr lang="en-US" altLang="zh-CN" sz="1800" dirty="0" smtClean="0"/>
              <a:t>match</a:t>
            </a:r>
            <a:r>
              <a:rPr lang="zh-CN" altLang="en-US" sz="1800" dirty="0" smtClean="0"/>
              <a:t>里有多少库</a:t>
            </a:r>
            <a:endParaRPr lang="en-US" altLang="zh-CN" sz="1800" dirty="0" smtClean="0"/>
          </a:p>
          <a:p>
            <a:r>
              <a:rPr lang="en-US" altLang="zh-CN" sz="1800" dirty="0" smtClean="0"/>
              <a:t>Help(</a:t>
            </a:r>
            <a:r>
              <a:rPr lang="en-US" altLang="zh-CN" sz="1800" dirty="0" err="1" smtClean="0"/>
              <a:t>math.acos</a:t>
            </a:r>
            <a:r>
              <a:rPr lang="en-US" altLang="zh-CN" sz="1800" dirty="0" smtClean="0"/>
              <a:t>)  </a:t>
            </a:r>
            <a:r>
              <a:rPr lang="zh-CN" altLang="en-US" sz="1800" dirty="0" smtClean="0"/>
              <a:t>用来学习</a:t>
            </a:r>
            <a:r>
              <a:rPr lang="en-US" altLang="zh-CN" sz="1800" dirty="0" smtClean="0"/>
              <a:t>math </a:t>
            </a:r>
            <a:r>
              <a:rPr lang="zh-CN" altLang="en-US" sz="1800" dirty="0" smtClean="0"/>
              <a:t>里</a:t>
            </a:r>
            <a:r>
              <a:rPr lang="en-US" altLang="zh-CN" sz="1800" dirty="0" err="1" smtClean="0"/>
              <a:t>acos</a:t>
            </a:r>
            <a:r>
              <a:rPr lang="zh-CN" altLang="en-US" sz="1800" dirty="0" smtClean="0"/>
              <a:t>的用法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5700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转义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用“</a:t>
            </a:r>
            <a:r>
              <a:rPr lang="en-US" altLang="zh-CN" dirty="0" smtClean="0"/>
              <a:t>\</a:t>
            </a:r>
            <a:r>
              <a:rPr lang="zh-CN" altLang="en-US" dirty="0" smtClean="0"/>
              <a:t>”或者用“</a:t>
            </a:r>
            <a:r>
              <a:rPr lang="en-US" altLang="zh-CN" dirty="0" smtClean="0"/>
              <a:t>r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65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+ - * /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字符串也能用</a:t>
            </a:r>
            <a:r>
              <a:rPr lang="en-US" altLang="zh-CN" sz="1800" dirty="0" smtClean="0"/>
              <a:t>*</a:t>
            </a:r>
          </a:p>
          <a:p>
            <a:r>
              <a:rPr lang="zh-CN" altLang="en-US" sz="1800" dirty="0"/>
              <a:t>比</a:t>
            </a:r>
            <a:r>
              <a:rPr lang="zh-CN" altLang="en-US" sz="1800" dirty="0" smtClean="0"/>
              <a:t>如“</a:t>
            </a:r>
            <a:r>
              <a:rPr lang="en-US" altLang="zh-CN" sz="1800" dirty="0" smtClean="0"/>
              <a:t>-</a:t>
            </a:r>
            <a:r>
              <a:rPr lang="zh-CN" altLang="en-US" sz="1800" dirty="0" smtClean="0"/>
              <a:t>”</a:t>
            </a:r>
            <a:r>
              <a:rPr lang="en-US" altLang="zh-CN" sz="1800" dirty="0" smtClean="0"/>
              <a:t>*100</a:t>
            </a:r>
          </a:p>
          <a:p>
            <a:r>
              <a:rPr lang="en-US" altLang="zh-CN" sz="1800" dirty="0" smtClean="0"/>
              <a:t>In </a:t>
            </a:r>
            <a:r>
              <a:rPr lang="zh-CN" altLang="en-US" sz="1800" dirty="0" smtClean="0"/>
              <a:t>判断某元素是否在里面</a:t>
            </a:r>
            <a:endParaRPr lang="en-US" altLang="zh-CN" sz="1800" dirty="0" smtClean="0"/>
          </a:p>
          <a:p>
            <a:r>
              <a:rPr lang="en-US" altLang="zh-CN" sz="1800" dirty="0" smtClean="0"/>
              <a:t>Max </a:t>
            </a:r>
            <a:r>
              <a:rPr lang="zh-CN" altLang="en-US" sz="1800" dirty="0" smtClean="0"/>
              <a:t>能求字符串里的最大值</a:t>
            </a:r>
            <a:endParaRPr lang="en-US" altLang="zh-CN" sz="1800" dirty="0" smtClean="0"/>
          </a:p>
          <a:p>
            <a:r>
              <a:rPr lang="en-US" altLang="zh-CN" sz="1800" dirty="0" err="1" smtClean="0"/>
              <a:t>Cmp</a:t>
            </a:r>
            <a:r>
              <a:rPr lang="zh-CN" altLang="en-US" sz="1800" dirty="0" smtClean="0"/>
              <a:t>比较字符串 比小型的</a:t>
            </a:r>
            <a:endParaRPr lang="en-US" altLang="zh-CN" sz="1800" dirty="0" smtClean="0"/>
          </a:p>
          <a:p>
            <a:r>
              <a:rPr lang="en-US" altLang="zh-CN" sz="1800" dirty="0" smtClean="0"/>
              <a:t>Diff</a:t>
            </a:r>
            <a:r>
              <a:rPr lang="zh-CN" altLang="en-US" sz="1800" dirty="0" smtClean="0"/>
              <a:t>可以用来比较大型的字符串</a:t>
            </a:r>
            <a:endParaRPr lang="en-US" altLang="zh-CN" sz="1800" dirty="0" smtClean="0"/>
          </a:p>
          <a:p>
            <a:r>
              <a:rPr lang="zh-CN" altLang="en-US" sz="1800" dirty="0"/>
              <a:t>注</a:t>
            </a:r>
            <a:r>
              <a:rPr lang="zh-CN" altLang="en-US" sz="1800" dirty="0" smtClean="0"/>
              <a:t>意点：</a:t>
            </a:r>
            <a:r>
              <a:rPr lang="en-US" altLang="zh-CN" sz="1800" dirty="0" err="1" smtClean="0"/>
              <a:t>cmp</a:t>
            </a:r>
            <a:r>
              <a:rPr lang="en-US" altLang="zh-CN" sz="1800" dirty="0" smtClean="0"/>
              <a:t>(123,123), </a:t>
            </a:r>
            <a:r>
              <a:rPr lang="en-US" altLang="zh-CN" sz="1800" dirty="0" err="1" smtClean="0"/>
              <a:t>cmp</a:t>
            </a:r>
            <a:r>
              <a:rPr lang="en-US" altLang="zh-CN" sz="1800" dirty="0" smtClean="0"/>
              <a:t>(“123”,”123”)  </a:t>
            </a:r>
            <a:r>
              <a:rPr lang="zh-CN" altLang="en-US" sz="1800" dirty="0" smtClean="0"/>
              <a:t>结果都是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，但比的东西是不一样的</a:t>
            </a:r>
            <a:endParaRPr lang="en-US" altLang="zh-CN" sz="1800" dirty="0" smtClean="0"/>
          </a:p>
          <a:p>
            <a:r>
              <a:rPr lang="en-US" altLang="zh-CN" sz="1800" dirty="0" err="1" smtClean="0"/>
              <a:t>Cmp</a:t>
            </a:r>
            <a:r>
              <a:rPr lang="en-US" altLang="zh-CN" sz="1800" dirty="0" smtClean="0"/>
              <a:t>(“123”,”23”), </a:t>
            </a:r>
            <a:r>
              <a:rPr lang="en-US" altLang="zh-CN" sz="1800" dirty="0" err="1" smtClean="0"/>
              <a:t>cmp</a:t>
            </a:r>
            <a:r>
              <a:rPr lang="en-US" altLang="zh-CN" sz="1800" dirty="0" smtClean="0"/>
              <a:t>(123,23)  </a:t>
            </a:r>
            <a:r>
              <a:rPr lang="zh-CN" altLang="en-US" sz="1800" dirty="0" smtClean="0"/>
              <a:t>结果不同，前者是</a:t>
            </a:r>
            <a:r>
              <a:rPr lang="en-US" altLang="zh-CN" sz="1800" dirty="0" smtClean="0"/>
              <a:t>-1</a:t>
            </a:r>
            <a:r>
              <a:rPr lang="zh-CN" altLang="en-US" sz="1800" dirty="0" smtClean="0"/>
              <a:t>，后者是</a:t>
            </a:r>
            <a:r>
              <a:rPr lang="en-US" altLang="zh-CN" sz="1800" dirty="0" smtClean="0"/>
              <a:t>1</a:t>
            </a:r>
          </a:p>
          <a:p>
            <a:r>
              <a:rPr lang="en-US" altLang="zh-CN" sz="1800" dirty="0" smtClean="0"/>
              <a:t>B[::-1]</a:t>
            </a:r>
            <a:r>
              <a:rPr lang="zh-CN" altLang="en-US" sz="1800" dirty="0" smtClean="0"/>
              <a:t>反转数组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1162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Print(“hello world”)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20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 smtClean="0"/>
              <a:t>Int</a:t>
            </a:r>
            <a:r>
              <a:rPr lang="zh-CN" altLang="en-US" sz="1800" dirty="0" smtClean="0"/>
              <a:t>可以将字符转数字</a:t>
            </a:r>
            <a:endParaRPr lang="en-US" altLang="zh-CN" sz="1800" dirty="0" smtClean="0"/>
          </a:p>
          <a:p>
            <a:r>
              <a:rPr lang="en-US" altLang="zh-CN" sz="1800" dirty="0" smtClean="0"/>
              <a:t>List</a:t>
            </a:r>
            <a:r>
              <a:rPr lang="zh-CN" altLang="en-US" sz="1800" dirty="0" smtClean="0"/>
              <a:t>可以将字符串转成数组</a:t>
            </a:r>
            <a:endParaRPr lang="en-US" altLang="zh-CN" sz="1800" dirty="0" smtClean="0"/>
          </a:p>
          <a:p>
            <a:r>
              <a:rPr lang="en-US" altLang="zh-CN" sz="1800" dirty="0" smtClean="0"/>
              <a:t>Tuple</a:t>
            </a:r>
            <a:r>
              <a:rPr lang="zh-CN" altLang="en-US" sz="1800" dirty="0" smtClean="0"/>
              <a:t>可以将数组转成元组</a:t>
            </a:r>
            <a:endParaRPr lang="en-US" altLang="zh-CN" sz="1800" dirty="0" smtClean="0"/>
          </a:p>
          <a:p>
            <a:r>
              <a:rPr lang="en-US" altLang="zh-CN" sz="1800" dirty="0" err="1" smtClean="0"/>
              <a:t>Mdict</a:t>
            </a:r>
            <a:r>
              <a:rPr lang="en-US" altLang="zh-CN" sz="1800" dirty="0" smtClean="0"/>
              <a:t>={}</a:t>
            </a:r>
          </a:p>
          <a:p>
            <a:r>
              <a:rPr lang="en-US" altLang="zh-CN" sz="1800" dirty="0" err="1" smtClean="0"/>
              <a:t>Md</a:t>
            </a:r>
            <a:r>
              <a:rPr lang="en-US" altLang="zh-CN" sz="1800" dirty="0" smtClean="0"/>
              <a:t>={“name”:”Roy”,”age”:42}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7180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Print(“hello world”)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python3</a:t>
            </a:r>
            <a:r>
              <a:rPr lang="zh-CN" altLang="en-US" dirty="0" smtClean="0"/>
              <a:t>里是函数</a:t>
            </a:r>
            <a:endParaRPr lang="en-US" altLang="zh-CN" dirty="0" smtClean="0"/>
          </a:p>
          <a:p>
            <a:r>
              <a:rPr lang="en-US" altLang="zh-CN" dirty="0" smtClean="0"/>
              <a:t>Print “hello world”</a:t>
            </a:r>
          </a:p>
          <a:p>
            <a:r>
              <a:rPr lang="zh-CN" altLang="en-US" dirty="0"/>
              <a:t>数</a:t>
            </a:r>
            <a:r>
              <a:rPr lang="zh-CN" altLang="en-US" dirty="0" smtClean="0"/>
              <a:t>值交接有意思</a:t>
            </a:r>
            <a:r>
              <a:rPr lang="en-US" altLang="zh-CN" dirty="0" smtClean="0"/>
              <a:t>c=5,d=9  </a:t>
            </a:r>
            <a:r>
              <a:rPr lang="en-US" altLang="zh-CN" dirty="0" err="1" smtClean="0"/>
              <a:t>c,d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d,c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用这个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0747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	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条件语句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p3=[x**2 for x in range(1,10</a:t>
            </a:r>
            <a:r>
              <a:rPr lang="en-US" altLang="zh-CN" dirty="0" smtClean="0"/>
              <a:t>)] </a:t>
            </a:r>
            <a:r>
              <a:rPr lang="zh-CN" altLang="en-US" dirty="0" smtClean="0"/>
              <a:t>可以这样给</a:t>
            </a:r>
            <a:r>
              <a:rPr lang="en-US" altLang="zh-CN" dirty="0" smtClean="0"/>
              <a:t>p3</a:t>
            </a:r>
            <a:r>
              <a:rPr lang="zh-CN" altLang="en-US" smtClean="0"/>
              <a:t>赋值，很神奇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486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339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变量</vt:lpstr>
      <vt:lpstr>转义 </vt:lpstr>
      <vt:lpstr>+ - * /</vt:lpstr>
      <vt:lpstr>PowerPoint Presentation</vt:lpstr>
      <vt:lpstr>函数</vt:lpstr>
      <vt:lpstr>PowerPoint Presentation</vt:lpstr>
      <vt:lpstr>If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Roy</dc:creator>
  <cp:lastModifiedBy>zroy</cp:lastModifiedBy>
  <cp:revision>15</cp:revision>
  <dcterms:created xsi:type="dcterms:W3CDTF">2006-08-16T00:00:00Z</dcterms:created>
  <dcterms:modified xsi:type="dcterms:W3CDTF">2015-10-17T07:33:18Z</dcterms:modified>
</cp:coreProperties>
</file>