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6" r:id="rId3"/>
    <p:sldId id="258" r:id="rId4"/>
    <p:sldId id="267" r:id="rId5"/>
    <p:sldId id="261" r:id="rId6"/>
    <p:sldId id="268" r:id="rId7"/>
    <p:sldId id="262" r:id="rId8"/>
    <p:sldId id="269" r:id="rId9"/>
    <p:sldId id="263" r:id="rId10"/>
    <p:sldId id="270" r:id="rId11"/>
    <p:sldId id="264" r:id="rId12"/>
    <p:sldId id="271" r:id="rId13"/>
    <p:sldId id="272" r:id="rId14"/>
    <p:sldId id="273" r:id="rId15"/>
    <p:sldId id="274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35C"/>
    <a:srgbClr val="64065E"/>
    <a:srgbClr val="2B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41" autoAdjust="0"/>
  </p:normalViewPr>
  <p:slideViewPr>
    <p:cSldViewPr snapToGrid="0">
      <p:cViewPr>
        <p:scale>
          <a:sx n="30" d="100"/>
          <a:sy n="30" d="100"/>
        </p:scale>
        <p:origin x="1829" y="456"/>
      </p:cViewPr>
      <p:guideLst>
        <p:guide orient="horz" pos="4032"/>
        <p:guide pos="3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2332-CCC0-43AB-BF10-8AF89BE4971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843AB-7CE1-4182-959C-321291348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0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86E-25C8-430B-AA34-98884EB59E02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3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32E1-3BDC-4DA8-B859-7CCB0E1436E9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F86E-B6C2-498D-ACE3-3D8B95F9B499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8EF-F4E2-44B2-8062-69052E451BF8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603-D530-46C7-937C-E9555EF6B9F3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1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1A54-4E85-4DE1-953C-A931138C4A34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636A-D841-4DF2-BF22-A351A172A677}" type="datetime1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D31-E4A5-489B-B90D-5C94B7DD7097}" type="datetime1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4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98D-394E-4D07-B81E-55BE76D8450B}" type="datetime1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EA8-5FDD-4831-A75D-678B316945D2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8CD-6B18-4D94-870A-9AA451376F5C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8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C2D72-FF69-44C4-B9A6-AD435744D2E6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935A7-FA38-40F5-92FE-2D8869A02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ithub.com/AMD1989/prompts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9D4DF0-0787-62B9-6625-B58297C25DB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00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3564261-182C-F1B0-AB0B-92BD220689DC}"/>
              </a:ext>
            </a:extLst>
          </p:cNvPr>
          <p:cNvGrpSpPr/>
          <p:nvPr/>
        </p:nvGrpSpPr>
        <p:grpSpPr>
          <a:xfrm>
            <a:off x="0" y="2660904"/>
            <a:ext cx="9601200" cy="9601200"/>
            <a:chOff x="0" y="2660904"/>
            <a:chExt cx="9601200" cy="9601200"/>
          </a:xfrm>
        </p:grpSpPr>
        <p:pic>
          <p:nvPicPr>
            <p:cNvPr id="5" name="Imagem 4" descr="Imagem digital fictícia de personagem de desenho animado">
              <a:extLst>
                <a:ext uri="{FF2B5EF4-FFF2-40B4-BE49-F238E27FC236}">
                  <a16:creationId xmlns:a16="http://schemas.microsoft.com/office/drawing/2014/main" id="{2F94B59C-7FBD-7A88-F25C-8596E89A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60904"/>
              <a:ext cx="9601200" cy="9601200"/>
            </a:xfrm>
            <a:prstGeom prst="rect">
              <a:avLst/>
            </a:prstGeom>
          </p:spPr>
        </p:pic>
        <p:pic>
          <p:nvPicPr>
            <p:cNvPr id="4" name="Imagem 3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FC577EA-328B-FBFA-1CFD-20394720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88" y="5827837"/>
              <a:ext cx="493776" cy="52340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24F51517-1582-D590-D3F1-598D2C0ED06E}"/>
              </a:ext>
            </a:extLst>
          </p:cNvPr>
          <p:cNvSpPr/>
          <p:nvPr/>
        </p:nvSpPr>
        <p:spPr>
          <a:xfrm>
            <a:off x="-552527" y="402550"/>
            <a:ext cx="10453503" cy="861774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Castellar" panose="020A0402060406010301" pitchFamily="18" charset="0"/>
                <a:cs typeface="Urdu Typesetting" panose="020F0502020204030204" pitchFamily="66" charset="-78"/>
              </a:rPr>
              <a:t>Angular adventures</a:t>
            </a:r>
            <a:endParaRPr lang="pt-BR" sz="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Castellar" panose="020A0402060406010301" pitchFamily="18" charset="0"/>
              <a:cs typeface="Urdu Typesetting" panose="020F0502020204030204" pitchFamily="66" charset="-78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431DA-0557-A0D8-D75B-40DE52FD15FA}"/>
              </a:ext>
            </a:extLst>
          </p:cNvPr>
          <p:cNvSpPr/>
          <p:nvPr/>
        </p:nvSpPr>
        <p:spPr>
          <a:xfrm>
            <a:off x="0" y="1505926"/>
            <a:ext cx="9601200" cy="107721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Castellar" panose="020A0402060406010301" pitchFamily="18" charset="0"/>
                <a:cs typeface="Urdu Typesetting" panose="020F0502020204030204" pitchFamily="66" charset="-78"/>
              </a:rPr>
              <a:t>Dominando o Material Design como um Mestre Jedi</a:t>
            </a:r>
            <a:endParaRPr lang="pt-BR" sz="3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Castellar" panose="020A0402060406010301" pitchFamily="18" charset="0"/>
              <a:cs typeface="Urdu Typesetting" panose="020F0502020204030204" pitchFamily="66" charset="-78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8B0535-1852-3953-AD54-9D5D13646732}"/>
              </a:ext>
            </a:extLst>
          </p:cNvPr>
          <p:cNvSpPr/>
          <p:nvPr/>
        </p:nvSpPr>
        <p:spPr>
          <a:xfrm>
            <a:off x="25456" y="12346174"/>
            <a:ext cx="9601200" cy="40011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Castellar" panose="020A0402060406010301" pitchFamily="18" charset="0"/>
                <a:cs typeface="Urdu Typesetting" panose="020F0502020204030204" pitchFamily="66" charset="-78"/>
              </a:rPr>
              <a:t>Amanda Barbosa</a:t>
            </a:r>
            <a:endParaRPr lang="pt-BR" sz="20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Castellar" panose="020A0402060406010301" pitchFamily="18" charset="0"/>
              <a:cs typeface="Urdu Typesetting" panose="020F050202020403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922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73000" y="2114553"/>
            <a:ext cx="79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listas são fundamentais para exibir uma coleção de itens. Angular Material oferece uma maneira fácil de criar listas: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B49FFC-A941-5392-5473-412745F0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9" y="4286250"/>
            <a:ext cx="7924200" cy="47192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E7317-BA0A-F2D2-F53D-150D2AC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230" y="11865189"/>
            <a:ext cx="7235870" cy="681567"/>
          </a:xfrm>
        </p:spPr>
        <p:txBody>
          <a:bodyPr/>
          <a:lstStyle/>
          <a:p>
            <a:r>
              <a:rPr lang="pt-BR"/>
              <a:t>Dominando o Material Design como um Mestre Jedi - Amanda Barbosa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5020A4-F693-61E6-F822-AAB1B66A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10</a:t>
            </a:fld>
            <a:endParaRPr lang="pt-BR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C9F5C25-413B-F212-E503-66196CAE11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ÍCONES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2FA086-5538-AE5B-D7EB-A3C560DAFE85}"/>
              </a:ext>
            </a:extLst>
          </p:cNvPr>
          <p:cNvSpPr txBox="1"/>
          <p:nvPr/>
        </p:nvSpPr>
        <p:spPr>
          <a:xfrm>
            <a:off x="1200150" y="1005078"/>
            <a:ext cx="7124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pt-BR" sz="138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85203-A083-AF8D-11BD-64EB082D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78105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D2EC7-5379-1095-E363-C8DCC16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1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73000" y="2114553"/>
            <a:ext cx="79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Ícones são uma parte importante do design moderno de aplicativos. Com Angular Material, incorporá-los é simples: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Ícones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1E8DF2-86DA-74E6-CA4D-9980E35F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00" y="4248150"/>
            <a:ext cx="7909350" cy="45726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1D2F33-CA57-8915-8A2E-D4AD99B1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000" y="11865189"/>
            <a:ext cx="73042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D6054A-E2AB-D040-B688-0AD7D7F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3222C89F-24C4-D636-12EC-B9F137D0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7300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A61B84-CC1A-3A72-779C-3DC041621CC0}"/>
              </a:ext>
            </a:extLst>
          </p:cNvPr>
          <p:cNvSpPr txBox="1"/>
          <p:nvPr/>
        </p:nvSpPr>
        <p:spPr>
          <a:xfrm>
            <a:off x="1173000" y="1880886"/>
            <a:ext cx="792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Exploramos alguns dos principais componentes do Material Design e como implementá-los em seus aplicativos Angular. Ao utilizar esses componentes, você pode criar interfaces de usuário consistentes, elegantes e altamente funcionais. Continue experimentando e mergulhando mais fundo no mundo do Angular e do Material Design para levar seus aplicativos para o próximo nível.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5A0466E2-0AC5-FECE-A3E3-1DD52515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182230"/>
            <a:ext cx="7124700" cy="5009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isometricOffAxis2Left"/>
            <a:lightRig rig="threePt" dir="t"/>
          </a:scene3d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37144F9-0B20-EC90-318E-F3DB8429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000" y="11998539"/>
            <a:ext cx="73381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D1AC43C-D091-C27E-D11C-D1A2C12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2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85203-A083-AF8D-11BD-64EB082D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78105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D2EC7-5379-1095-E363-C8DCC16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0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73000" y="2190753"/>
            <a:ext cx="79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gerado por IA, e diagramado por humano.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1D2F33-CA57-8915-8A2E-D4AD99B1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000" y="11865189"/>
            <a:ext cx="73042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D6054A-E2AB-D040-B688-0AD7D7F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15</a:t>
            </a:fld>
            <a:endParaRPr lang="pt-BR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3222C89F-24C4-D636-12EC-B9F137D0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552BEC-43DD-ACBC-75A6-CCD2B4C949E6}"/>
              </a:ext>
            </a:extLst>
          </p:cNvPr>
          <p:cNvSpPr txBox="1"/>
          <p:nvPr/>
        </p:nvSpPr>
        <p:spPr>
          <a:xfrm>
            <a:off x="1158150" y="3831865"/>
            <a:ext cx="79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produção. Não foi realizado uma validação cuidadosa humana no conteúdo e pode conter erros gerados por IA.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18A8F9-150A-2125-0577-BA7765F7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15" y="5347495"/>
            <a:ext cx="2106611" cy="21066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60C748-700E-3F4C-50EA-B0A74F0A0F06}"/>
              </a:ext>
            </a:extLst>
          </p:cNvPr>
          <p:cNvSpPr txBox="1"/>
          <p:nvPr/>
        </p:nvSpPr>
        <p:spPr>
          <a:xfrm>
            <a:off x="1173000" y="7827789"/>
            <a:ext cx="79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/>
              </a:rPr>
              <a:t>https://github.com/AMD1989/prompts-ebook</a:t>
            </a:r>
            <a:endParaRPr lang="pt-BR" dirty="0"/>
          </a:p>
        </p:txBody>
      </p:sp>
      <p:pic>
        <p:nvPicPr>
          <p:cNvPr id="15" name="Imagem 14" descr="Foto em preto e branco de navio de madeira&#10;&#10;Descrição gerada automaticamente com confiança média">
            <a:extLst>
              <a:ext uri="{FF2B5EF4-FFF2-40B4-BE49-F238E27FC236}">
                <a16:creationId xmlns:a16="http://schemas.microsoft.com/office/drawing/2014/main" id="{43B1CD83-FBCD-AB63-5287-828C41B1F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1" y="9449601"/>
            <a:ext cx="3048000" cy="1600200"/>
          </a:xfrm>
          <a:prstGeom prst="rect">
            <a:avLst/>
          </a:prstGeom>
        </p:spPr>
      </p:pic>
      <p:sp>
        <p:nvSpPr>
          <p:cNvPr id="16" name="Balão de Fala: Oval 15">
            <a:extLst>
              <a:ext uri="{FF2B5EF4-FFF2-40B4-BE49-F238E27FC236}">
                <a16:creationId xmlns:a16="http://schemas.microsoft.com/office/drawing/2014/main" id="{10B9C187-D3D0-B235-9679-3B23229B6B58}"/>
              </a:ext>
            </a:extLst>
          </p:cNvPr>
          <p:cNvSpPr/>
          <p:nvPr/>
        </p:nvSpPr>
        <p:spPr>
          <a:xfrm>
            <a:off x="1884679" y="8735844"/>
            <a:ext cx="2306321" cy="1474089"/>
          </a:xfrm>
          <a:prstGeom prst="wedgeEllipseCallout">
            <a:avLst>
              <a:gd name="adj1" fmla="val 92719"/>
              <a:gd name="adj2" fmla="val 238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9BBBFE-514F-903C-3A29-BFAC4A91A995}"/>
              </a:ext>
            </a:extLst>
          </p:cNvPr>
          <p:cNvSpPr txBox="1"/>
          <p:nvPr/>
        </p:nvSpPr>
        <p:spPr>
          <a:xfrm>
            <a:off x="2235200" y="927180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Até mais!!</a:t>
            </a:r>
          </a:p>
        </p:txBody>
      </p:sp>
    </p:spTree>
    <p:extLst>
      <p:ext uri="{BB962C8B-B14F-4D97-AF65-F5344CB8AC3E}">
        <p14:creationId xmlns:p14="http://schemas.microsoft.com/office/powerpoint/2010/main" val="71000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7300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A61B84-CC1A-3A72-779C-3DC041621CC0}"/>
              </a:ext>
            </a:extLst>
          </p:cNvPr>
          <p:cNvSpPr txBox="1"/>
          <p:nvPr/>
        </p:nvSpPr>
        <p:spPr>
          <a:xfrm>
            <a:off x="1173000" y="1880886"/>
            <a:ext cx="792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poderosa estrutura de desenvolvimento web que permite criar aplicativos dinâmicos e interativos. Ao combiná-lo com os princípios de design do Material Design, criado pelo Google, você pode elevar a experiência do usuário a um novo patamar. Neste ebook, vamos explorar os principais componentes do </a:t>
            </a:r>
            <a:r>
              <a:rPr lang="pt-BR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Design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como implementá-los de forma simples e eficaz em seus projetos Angular.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3095678-98D6-2C01-9EF2-FB803879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7624190"/>
            <a:ext cx="4057650" cy="4301109"/>
          </a:xfrm>
          <a:prstGeom prst="roundRect">
            <a:avLst>
              <a:gd name="adj" fmla="val 57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5A8F4CD-41A5-22C1-EBF9-EB4F9702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0" y="11865189"/>
            <a:ext cx="72661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9C487C4-1767-E096-7738-184E39C6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2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BOTÕES FLUTUANTES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(Floating </a:t>
            </a:r>
            <a:r>
              <a:rPr lang="pt-BR" sz="5400" dirty="0" err="1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dirty="0" err="1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2FA086-5538-AE5B-D7EB-A3C560DAFE85}"/>
              </a:ext>
            </a:extLst>
          </p:cNvPr>
          <p:cNvSpPr txBox="1"/>
          <p:nvPr/>
        </p:nvSpPr>
        <p:spPr>
          <a:xfrm>
            <a:off x="1200150" y="1005078"/>
            <a:ext cx="7124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pt-BR" sz="138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36A5838-2241-31A5-9BB2-243225C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78105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97E654-57F4-C004-537D-556E15C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1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58150" y="2464500"/>
            <a:ext cx="79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botões flutuantes são uma maneira elegante de destacar ações importantes em seu aplicativo. Com Angular Material, você pode implementá-los facilmente: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Botões Flutuantes (Floating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F1CC63-760D-4C2B-472D-A01601B2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50" y="4991100"/>
            <a:ext cx="7924200" cy="490528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4BAF88-911A-5108-41EE-8C8052B4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0" y="11865189"/>
            <a:ext cx="73042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838D9C-E3F0-DBDC-6F1D-09F11095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4</a:t>
            </a:fld>
            <a:endParaRPr lang="pt-BR"/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931F2B7-D40F-97F5-9B25-5120836B41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BARRAS DE NAVEGAÇÃO</a:t>
            </a:r>
          </a:p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(Toolbars)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2FA086-5538-AE5B-D7EB-A3C560DAFE85}"/>
              </a:ext>
            </a:extLst>
          </p:cNvPr>
          <p:cNvSpPr txBox="1"/>
          <p:nvPr/>
        </p:nvSpPr>
        <p:spPr>
          <a:xfrm>
            <a:off x="1200150" y="1005078"/>
            <a:ext cx="7124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pt-BR" sz="138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2D8AD-A649-F131-C403-00448DE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80010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6AFB0-0E27-D035-4F8D-910C6517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73000" y="2114553"/>
            <a:ext cx="79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barras de navegação são essenciais para a organização e navegação em um aplicativo. Veja como criar uma barra de navegação simples: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Barras de Navegação (Toolbars)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BD9311-D367-C0AD-5E72-7AA52A3D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50" y="4295680"/>
            <a:ext cx="8081100" cy="50769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9B81C84E-22B8-8914-2A43-DE8580EE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150" y="11865189"/>
            <a:ext cx="72238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115EE26-8987-767C-F2E9-B1513392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6</a:t>
            </a:fld>
            <a:endParaRPr lang="pt-BR"/>
          </a:p>
        </p:txBody>
      </p: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6D53B5D1-FF95-EE42-E616-B46F411C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2FA086-5538-AE5B-D7EB-A3C560DAFE85}"/>
              </a:ext>
            </a:extLst>
          </p:cNvPr>
          <p:cNvSpPr txBox="1"/>
          <p:nvPr/>
        </p:nvSpPr>
        <p:spPr>
          <a:xfrm>
            <a:off x="1200150" y="1005078"/>
            <a:ext cx="7124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pt-BR" sz="138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0335-4C73-E82C-3CDE-5D27E0BE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798195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F411A0-1390-17A3-208F-142BC8CF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6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43F7E4-8884-6CBE-474B-526927256F58}"/>
              </a:ext>
            </a:extLst>
          </p:cNvPr>
          <p:cNvSpPr txBox="1"/>
          <p:nvPr/>
        </p:nvSpPr>
        <p:spPr>
          <a:xfrm>
            <a:off x="1173000" y="2114553"/>
            <a:ext cx="79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cards fornecem uma maneira elegante de exibir informações em um layout flexível. Aqui está um exemplo de como usar um card em Angular: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B7569-CDD2-675E-91BD-3EEA5B472712}"/>
              </a:ext>
            </a:extLst>
          </p:cNvPr>
          <p:cNvSpPr txBox="1"/>
          <p:nvPr/>
        </p:nvSpPr>
        <p:spPr>
          <a:xfrm>
            <a:off x="1158150" y="647700"/>
            <a:ext cx="79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E1F3C8-F10B-065C-6A30-865ACA173222}"/>
              </a:ext>
            </a:extLst>
          </p:cNvPr>
          <p:cNvSpPr/>
          <p:nvPr/>
        </p:nvSpPr>
        <p:spPr>
          <a:xfrm>
            <a:off x="1101000" y="122400"/>
            <a:ext cx="72000" cy="15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50211A-E786-5402-F522-358A6D45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00" y="4327996"/>
            <a:ext cx="7924200" cy="48695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86D7403-7352-43BB-2817-2E0C48E7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0" y="11865189"/>
            <a:ext cx="72090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932850F-D61B-645A-02E3-A64DD7C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A22B5947-F2F1-CEE1-C427-2A5EA9CB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0391100"/>
            <a:ext cx="1390650" cy="14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8AED9-2454-013D-2D63-65A7EF42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0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A1FCE-0D78-7501-EA7F-9CF68D336533}"/>
              </a:ext>
            </a:extLst>
          </p:cNvPr>
          <p:cNvSpPr txBox="1"/>
          <p:nvPr/>
        </p:nvSpPr>
        <p:spPr>
          <a:xfrm>
            <a:off x="18289" y="6434328"/>
            <a:ext cx="958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2FA086-5538-AE5B-D7EB-A3C560DAFE85}"/>
              </a:ext>
            </a:extLst>
          </p:cNvPr>
          <p:cNvSpPr txBox="1"/>
          <p:nvPr/>
        </p:nvSpPr>
        <p:spPr>
          <a:xfrm>
            <a:off x="1200150" y="1005078"/>
            <a:ext cx="7124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pt-BR" sz="138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AFC4F-4BA6-426E-AF38-08774B21E7C2}"/>
              </a:ext>
            </a:extLst>
          </p:cNvPr>
          <p:cNvSpPr/>
          <p:nvPr/>
        </p:nvSpPr>
        <p:spPr>
          <a:xfrm>
            <a:off x="514350" y="9067800"/>
            <a:ext cx="8610600" cy="190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0B2FC-5F66-13D8-2015-D98C79D1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11865189"/>
            <a:ext cx="7810500" cy="681567"/>
          </a:xfrm>
        </p:spPr>
        <p:txBody>
          <a:bodyPr/>
          <a:lstStyle/>
          <a:p>
            <a:r>
              <a:rPr lang="pt-BR" dirty="0"/>
              <a:t>Dominando o Material Design como um Mestre Jedi - Amanda Barbosa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09ABC-F296-3428-9FDB-3280E29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35A7-FA38-40F5-92FE-2D8869A02EF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06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529</Words>
  <Application>Microsoft Office PowerPoint</Application>
  <PresentationFormat>Papel A3 (297 x 420 mm)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Castellar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Cristina Barbosa</dc:creator>
  <cp:lastModifiedBy>Amanda Cristina Barbosa</cp:lastModifiedBy>
  <cp:revision>4</cp:revision>
  <dcterms:created xsi:type="dcterms:W3CDTF">2024-05-10T14:07:33Z</dcterms:created>
  <dcterms:modified xsi:type="dcterms:W3CDTF">2024-05-10T19:30:49Z</dcterms:modified>
</cp:coreProperties>
</file>