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6.jpeg" ContentType="image/jpeg"/>
  <Override PartName="/ppt/media/image3.wmf" ContentType="image/x-wmf"/>
  <Override PartName="/ppt/media/image5.png" ContentType="image/png"/>
  <Override PartName="/ppt/media/image4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5AC9849-6963-471D-8E30-EB1682F0D5CD}" type="datetime">
              <a:rPr b="0" lang="en-IN" sz="900" spc="-1" strike="noStrike">
                <a:solidFill>
                  <a:srgbClr val="ffffff"/>
                </a:solidFill>
                <a:latin typeface="Calibri"/>
              </a:rPr>
              <a:t>31/03/18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marL="83160" algn="r">
              <a:lnSpc>
                <a:spcPct val="100000"/>
              </a:lnSpc>
            </a:pPr>
            <a:fld id="{BE866CAA-9A63-4402-AE61-39983C884240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F4E8BC-A001-42B9-8577-FD867FE6B3DC}" type="datetime">
              <a:rPr b="0" lang="en-IN" sz="900" spc="-1" strike="noStrike">
                <a:solidFill>
                  <a:srgbClr val="ffffff"/>
                </a:solidFill>
                <a:latin typeface="Calibri"/>
              </a:rPr>
              <a:t>31/03/18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marL="83160" algn="r">
              <a:lnSpc>
                <a:spcPct val="100000"/>
              </a:lnSpc>
            </a:pPr>
            <a:fld id="{87C7703C-CA48-44AB-B700-85772A6C3DA4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en.wikipedia.org/wiki/Waterfall_model" TargetMode="External"/><Relationship Id="rId2" Type="http://schemas.openxmlformats.org/officeDocument/2006/relationships/hyperlink" Target="http://en.wikipedia.org/wiki/Waterfall_model" TargetMode="External"/><Relationship Id="rId3" Type="http://schemas.openxmlformats.org/officeDocument/2006/relationships/hyperlink" Target="http://en.wikipedia.org/wiki/Waterfall_model" TargetMode="External"/><Relationship Id="rId4" Type="http://schemas.openxmlformats.org/officeDocument/2006/relationships/hyperlink" Target="http://en.wikipedia.org/wiki/Waterfall_model" TargetMode="External"/><Relationship Id="rId5" Type="http://schemas.openxmlformats.org/officeDocument/2006/relationships/hyperlink" Target="http://en.wikipedia.org/wiki/Waterfall_model" TargetMode="External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3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B383AFB9-5518-49FB-BA1A-7EF7241E548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276280" y="642600"/>
            <a:ext cx="4952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Calibri"/>
              </a:rPr>
              <a:t>Smart India Hackathon 2018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581280" y="2046960"/>
            <a:ext cx="234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Government of Delhi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2971080" y="2743200"/>
            <a:ext cx="384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Problem Statement:  #GDL 26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081800" y="3962520"/>
            <a:ext cx="705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To develop Feedback system with update, edit, questionnaire, possibility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with a rating system.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3446640" y="5169240"/>
            <a:ext cx="54892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11880">
              <a:lnSpc>
                <a:spcPct val="100000"/>
              </a:lnSpc>
            </a:pP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Lo</a:t>
            </a:r>
            <a:r>
              <a:rPr b="0" lang="en-IN" sz="1800" spc="-9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out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12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31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ER</a:t>
            </a:r>
            <a:r>
              <a:rPr b="0" lang="en-IN" sz="2400" spc="-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DI</a:t>
            </a:r>
            <a:r>
              <a:rPr b="0" lang="en-IN" sz="2400" spc="-9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G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AM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1" descr=""/>
          <p:cNvPicPr/>
          <p:nvPr/>
        </p:nvPicPr>
        <p:blipFill>
          <a:blip r:embed="rId1"/>
          <a:stretch/>
        </p:blipFill>
        <p:spPr>
          <a:xfrm>
            <a:off x="1828800" y="76320"/>
            <a:ext cx="5643360" cy="6933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1" descr=""/>
          <p:cNvPicPr/>
          <p:nvPr/>
        </p:nvPicPr>
        <p:blipFill>
          <a:blip r:embed="rId1"/>
          <a:stretch/>
        </p:blipFill>
        <p:spPr>
          <a:xfrm>
            <a:off x="3048120" y="136800"/>
            <a:ext cx="3773160" cy="6701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28600" y="1752480"/>
            <a:ext cx="7467120" cy="43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1200" indent="-22824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1" lang="en-IN" sz="2000" spc="-9" strike="noStrike">
                <a:solidFill>
                  <a:srgbClr val="2e2b1f"/>
                </a:solidFill>
                <a:latin typeface="Times New Roman"/>
              </a:rPr>
              <a:t>Rapid</a:t>
            </a:r>
            <a:r>
              <a:rPr b="1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1" lang="en-IN" sz="2000" spc="-9" strike="noStrike">
                <a:solidFill>
                  <a:srgbClr val="2e2b1f"/>
                </a:solidFill>
                <a:latin typeface="Times New Roman"/>
              </a:rPr>
              <a:t>application</a:t>
            </a:r>
            <a:r>
              <a:rPr b="1" lang="en-IN" sz="20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1" lang="en-IN" sz="2000" spc="-9" strike="noStrike">
                <a:solidFill>
                  <a:srgbClr val="2e2b1f"/>
                </a:solidFill>
                <a:latin typeface="Times New Roman"/>
              </a:rPr>
              <a:t>develop</a:t>
            </a:r>
            <a:r>
              <a:rPr b="1" lang="en-IN" sz="2000" spc="-38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1" lang="en-IN" sz="2000" spc="-9" strike="noStrike">
                <a:solidFill>
                  <a:srgbClr val="2e2b1f"/>
                </a:solidFill>
                <a:latin typeface="Times New Roman"/>
              </a:rPr>
              <a:t>ent</a:t>
            </a:r>
            <a:r>
              <a:rPr b="1" lang="en-IN" sz="2000" spc="6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2e2b1f"/>
                </a:solidFill>
                <a:latin typeface="Times New Roman"/>
              </a:rPr>
              <a:t>(</a:t>
            </a:r>
            <a:r>
              <a:rPr b="1" lang="en-IN" sz="2000" spc="-18" strike="noStrike">
                <a:solidFill>
                  <a:srgbClr val="2e2b1f"/>
                </a:solidFill>
                <a:latin typeface="Times New Roman"/>
              </a:rPr>
              <a:t>RAD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)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is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both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 general</a:t>
            </a:r>
            <a:r>
              <a:rPr b="0" lang="en-IN" sz="2000" spc="2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term</a:t>
            </a:r>
            <a:r>
              <a:rPr b="0" lang="en-IN" sz="20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used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refer to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alte</a:t>
            </a:r>
            <a:r>
              <a:rPr b="0" lang="en-IN" sz="20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natives</a:t>
            </a:r>
            <a:r>
              <a:rPr b="0" lang="en-IN" sz="2000" spc="5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conventional</a:t>
            </a:r>
            <a:r>
              <a:rPr b="0" lang="en-IN" sz="2000" spc="2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 u="sng">
                <a:solidFill>
                  <a:srgbClr val="2998e3"/>
                </a:solidFill>
                <a:uFillTx/>
                <a:latin typeface="Times New Roman"/>
                <a:hlinkClick r:id="rId1"/>
              </a:rPr>
              <a:t>waterfall</a:t>
            </a:r>
            <a:r>
              <a:rPr b="0" lang="en-IN" sz="2000" spc="24" strike="noStrike" u="sng">
                <a:solidFill>
                  <a:srgbClr val="2998e3"/>
                </a:solidFill>
                <a:uFillTx/>
                <a:latin typeface="Times New Roman"/>
                <a:hlinkClick r:id="rId2"/>
              </a:rPr>
              <a:t> </a:t>
            </a:r>
            <a:r>
              <a:rPr b="0" lang="en-IN" sz="2000" spc="-49" strike="noStrike" u="sng">
                <a:solidFill>
                  <a:srgbClr val="2998e3"/>
                </a:solidFill>
                <a:uFillTx/>
                <a:latin typeface="Times New Roman"/>
                <a:hlinkClick r:id="rId3"/>
              </a:rPr>
              <a:t>m</a:t>
            </a:r>
            <a:r>
              <a:rPr b="0" lang="en-IN" sz="2000" spc="-9" strike="noStrike" u="sng">
                <a:solidFill>
                  <a:srgbClr val="2998e3"/>
                </a:solidFill>
                <a:uFillTx/>
                <a:latin typeface="Times New Roman"/>
                <a:hlinkClick r:id="rId4"/>
              </a:rPr>
              <a:t>odel</a:t>
            </a:r>
            <a:r>
              <a:rPr b="0" lang="en-IN" sz="2000" spc="43" strike="noStrike" u="sng">
                <a:solidFill>
                  <a:srgbClr val="2998e3"/>
                </a:solidFill>
                <a:uFillTx/>
                <a:latin typeface="Times New Roman"/>
                <a:hlinkClick r:id="rId5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of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so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tware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develop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ent as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well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na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2000" spc="3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or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Ja</a:t>
            </a:r>
            <a:r>
              <a:rPr b="0" lang="en-IN" sz="2000" spc="-43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es</a:t>
            </a:r>
            <a:r>
              <a:rPr b="0" lang="en-IN" sz="2000" spc="4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2e2b1f"/>
                </a:solidFill>
                <a:latin typeface="Times New Roman"/>
              </a:rPr>
              <a:t>Ma</a:t>
            </a:r>
            <a:r>
              <a:rPr b="0" lang="en-IN" sz="20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tin's</a:t>
            </a:r>
            <a:r>
              <a:rPr b="0" lang="en-IN" sz="2000" spc="2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approach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apid</a:t>
            </a:r>
            <a:r>
              <a:rPr b="0" lang="en-IN" sz="20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develop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ent.</a:t>
            </a:r>
            <a:r>
              <a:rPr b="0" lang="en-IN" sz="2000" spc="3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In general,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2e2b1f"/>
                </a:solidFill>
                <a:latin typeface="Times New Roman"/>
              </a:rPr>
              <a:t>RAD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approac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h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of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tware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develop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ent</a:t>
            </a:r>
            <a:r>
              <a:rPr b="0" lang="en-IN" sz="2000" spc="3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put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less</a:t>
            </a:r>
            <a:r>
              <a:rPr b="0" lang="en-IN" sz="20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000" spc="-49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phasis</a:t>
            </a:r>
            <a:r>
              <a:rPr b="0" lang="en-IN" sz="2000" spc="43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on planning</a:t>
            </a:r>
            <a:r>
              <a:rPr b="0" lang="en-IN" sz="2000" spc="-1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tasks</a:t>
            </a:r>
            <a:r>
              <a:rPr b="0" lang="en-IN" sz="20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and</a:t>
            </a:r>
            <a:r>
              <a:rPr b="0" lang="en-IN" sz="2000" spc="-1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49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ore</a:t>
            </a:r>
            <a:r>
              <a:rPr b="0" lang="en-IN" sz="2000" spc="3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000" spc="-49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phasis</a:t>
            </a:r>
            <a:r>
              <a:rPr b="0" lang="en-IN" sz="2000" spc="5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on</a:t>
            </a:r>
            <a:r>
              <a:rPr b="0" lang="en-IN" sz="2000" spc="-1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develop</a:t>
            </a:r>
            <a:r>
              <a:rPr b="0" lang="en-IN" sz="2000" spc="-49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e48312"/>
                </a:solidFill>
                <a:latin typeface="Times New Roman"/>
              </a:rPr>
              <a:t>ent.</a:t>
            </a:r>
            <a:r>
              <a:rPr b="0" lang="en-IN" sz="2000" spc="4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In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contrast</a:t>
            </a:r>
            <a:r>
              <a:rPr b="0" lang="en-IN" sz="2000" spc="2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 wat</a:t>
            </a:r>
            <a:r>
              <a:rPr b="0" lang="en-IN" sz="2000" spc="-18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rfall</a:t>
            </a:r>
            <a:r>
              <a:rPr b="0" lang="en-IN" sz="2000" spc="2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odel,</a:t>
            </a:r>
            <a:r>
              <a:rPr b="0" lang="en-IN" sz="2000" spc="3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which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phasizes</a:t>
            </a:r>
            <a:r>
              <a:rPr b="0" lang="en-IN" sz="2000" spc="4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rigorous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specification</a:t>
            </a:r>
            <a:r>
              <a:rPr b="0" lang="en-IN" sz="2000" spc="3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and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plan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in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g,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 RAD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approac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h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phasize</a:t>
            </a:r>
            <a:r>
              <a:rPr b="0" lang="en-IN" sz="2000" spc="5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necessity</a:t>
            </a:r>
            <a:r>
              <a:rPr b="0" lang="en-IN" sz="20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of adjusti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g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req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uire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ents</a:t>
            </a:r>
            <a:r>
              <a:rPr b="0" lang="en-IN" sz="2000" spc="6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in rea</a:t>
            </a:r>
            <a:r>
              <a:rPr b="0" lang="en-IN" sz="2000" spc="-12" strike="noStrike">
                <a:solidFill>
                  <a:srgbClr val="2e2b1f"/>
                </a:solidFill>
                <a:latin typeface="Times New Roman"/>
              </a:rPr>
              <a:t>c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tion</a:t>
            </a:r>
            <a:r>
              <a:rPr b="0" lang="en-IN" sz="2000" spc="3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k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owledge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gai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ed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project</a:t>
            </a:r>
            <a:r>
              <a:rPr b="0" lang="en-IN" sz="2000" spc="4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pro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g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resses.</a:t>
            </a:r>
            <a:endParaRPr b="0" lang="en-IN" sz="20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This</a:t>
            </a:r>
            <a:r>
              <a:rPr b="0" lang="en-IN" sz="20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cau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s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es</a:t>
            </a:r>
            <a:r>
              <a:rPr b="0" lang="en-IN" sz="2000" spc="4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0070c0"/>
                </a:solidFill>
                <a:latin typeface="Times New Roman"/>
              </a:rPr>
              <a:t>RAD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to</a:t>
            </a:r>
            <a:r>
              <a:rPr b="0" lang="en-IN" sz="20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use</a:t>
            </a:r>
            <a:r>
              <a:rPr b="0" lang="en-IN" sz="2000" spc="4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prot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ot</a:t>
            </a:r>
            <a:r>
              <a:rPr b="0" lang="en-IN" sz="2000" spc="-18" strike="noStrike">
                <a:solidFill>
                  <a:srgbClr val="0070c0"/>
                </a:solidFill>
                <a:latin typeface="Times New Roman"/>
              </a:rPr>
              <a:t>y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pes</a:t>
            </a:r>
            <a:r>
              <a:rPr b="0" lang="en-IN" sz="2000" spc="18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in</a:t>
            </a:r>
            <a:r>
              <a:rPr b="0" lang="en-IN" sz="20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ad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d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ition</a:t>
            </a:r>
            <a:r>
              <a:rPr b="0" lang="en-IN" sz="20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to</a:t>
            </a:r>
            <a:r>
              <a:rPr b="0" lang="en-IN" sz="20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or</a:t>
            </a:r>
            <a:r>
              <a:rPr b="0" lang="en-IN" sz="2000" spc="4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even</a:t>
            </a:r>
            <a:r>
              <a:rPr b="0" lang="en-IN" sz="20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s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o</a:t>
            </a:r>
            <a:r>
              <a:rPr b="0" lang="en-IN" sz="2000" spc="-49" strike="noStrike">
                <a:solidFill>
                  <a:srgbClr val="0070c0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et</a:t>
            </a:r>
            <a:r>
              <a:rPr b="0" lang="en-IN" sz="2000" spc="-1" strike="noStrike">
                <a:solidFill>
                  <a:srgbClr val="0070c0"/>
                </a:solidFill>
                <a:latin typeface="Times New Roman"/>
              </a:rPr>
              <a:t>i</a:t>
            </a:r>
            <a:r>
              <a:rPr b="0" lang="en-IN" sz="2000" spc="-32" strike="noStrike">
                <a:solidFill>
                  <a:srgbClr val="0070c0"/>
                </a:solidFill>
                <a:latin typeface="Times New Roman"/>
              </a:rPr>
              <a:t>m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e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s</a:t>
            </a:r>
            <a:r>
              <a:rPr b="0" lang="en-IN" sz="2000" spc="52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in place</a:t>
            </a:r>
            <a:r>
              <a:rPr b="0" lang="en-IN" sz="2000" spc="12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of desi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g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n</a:t>
            </a:r>
            <a:r>
              <a:rPr b="0" lang="en-IN" sz="20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s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p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eci</a:t>
            </a:r>
            <a:r>
              <a:rPr b="0" lang="en-IN" sz="2000" spc="-4" strike="noStrike">
                <a:solidFill>
                  <a:srgbClr val="0070c0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0070c0"/>
                </a:solidFill>
                <a:latin typeface="Times New Roman"/>
              </a:rPr>
              <a:t>ications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2000" spc="-12" strike="noStrike">
                <a:solidFill>
                  <a:srgbClr val="2e2b1f"/>
                </a:solidFill>
                <a:latin typeface="Times New Roman"/>
              </a:rPr>
              <a:t>RAD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approac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h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igoro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u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sly</a:t>
            </a:r>
            <a:r>
              <a:rPr b="0" lang="en-IN" sz="2000" spc="2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de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ining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speci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ications</a:t>
            </a:r>
            <a:r>
              <a:rPr b="0" lang="en-IN" sz="2000" spc="2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1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20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phasize</a:t>
            </a:r>
            <a:r>
              <a:rPr b="0" lang="en-IN" sz="2000" spc="5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lexible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process</a:t>
            </a:r>
            <a:r>
              <a:rPr b="0" lang="en-IN" sz="20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that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can</a:t>
            </a:r>
            <a:r>
              <a:rPr b="0" lang="en-IN" sz="20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adapt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as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 project</a:t>
            </a:r>
            <a:r>
              <a:rPr b="0" lang="en-IN" sz="2000" spc="1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evolves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rather</a:t>
            </a:r>
            <a:r>
              <a:rPr b="0" lang="en-IN" sz="2000" spc="2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than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pla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 cor</a:t>
            </a:r>
            <a:r>
              <a:rPr b="0" lang="en-IN" sz="20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ectly</a:t>
            </a:r>
            <a:r>
              <a:rPr b="0" lang="en-IN" sz="2000" spc="3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rom</a:t>
            </a:r>
            <a:r>
              <a:rPr b="0" lang="en-IN" sz="2000" spc="1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20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2000" spc="-9" strike="noStrike">
                <a:solidFill>
                  <a:srgbClr val="2e2b1f"/>
                </a:solidFill>
                <a:latin typeface="Times New Roman"/>
              </a:rPr>
              <a:t>start.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5560" algn="r">
              <a:lnSpc>
                <a:spcPct val="100000"/>
              </a:lnSpc>
            </a:pPr>
            <a:fld id="{B43B61FC-C80D-4A96-A00A-66A0D7F367EB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955880" y="838080"/>
            <a:ext cx="4010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Developing Model 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0880" y="1828800"/>
            <a:ext cx="7929360" cy="409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37680" indent="-2275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a8a47b"/>
              </a:buClr>
              <a:buFont typeface="Arial"/>
              <a:buChar char="•"/>
            </a:pP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oftware testing is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 cri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al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ent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of software 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q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uality</a:t>
            </a:r>
            <a:r>
              <a:rPr b="0" lang="en-US" sz="2000" spc="-2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as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urance and represents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the ul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imate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reuse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of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specif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c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on.</a:t>
            </a:r>
            <a:r>
              <a:rPr b="0" lang="en-US" sz="2000" spc="-38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Design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and code t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sting represents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in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er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sting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anomaly</a:t>
            </a:r>
            <a:r>
              <a:rPr b="0" lang="en-US" sz="2000" spc="-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for the </a:t>
            </a:r>
            <a:r>
              <a:rPr b="0" lang="en-US" sz="2000" spc="-9" strike="noStrike">
                <a:solidFill>
                  <a:srgbClr val="724109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oftware during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rl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er</a:t>
            </a:r>
            <a:r>
              <a:rPr b="0" lang="en-US" sz="2000" spc="-29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defin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on</a:t>
            </a:r>
            <a:r>
              <a:rPr b="0" lang="en-US" sz="2000" spc="-18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and dev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lopment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phase,</a:t>
            </a:r>
            <a:r>
              <a:rPr b="0" lang="en-US" sz="2000" spc="-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it was 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empted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to build software from</a:t>
            </a:r>
            <a:r>
              <a:rPr b="0" lang="en-US" sz="2000" spc="-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an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abstr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ct con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ept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to tangib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e</a:t>
            </a:r>
            <a:r>
              <a:rPr b="0" lang="en-US" sz="2000" spc="-12" strike="noStrike">
                <a:solidFill>
                  <a:srgbClr val="724109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implement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724109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724109"/>
                </a:solidFill>
                <a:latin typeface="Times New Roman"/>
              </a:rPr>
              <a:t>on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37680" indent="-227520">
              <a:lnSpc>
                <a:spcPct val="100000"/>
              </a:lnSpc>
              <a:spcBef>
                <a:spcPts val="431"/>
              </a:spcBef>
              <a:spcAft>
                <a:spcPts val="201"/>
              </a:spcAft>
              <a:buClr>
                <a:srgbClr val="a8a4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The t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sting</a:t>
            </a:r>
            <a:r>
              <a:rPr b="0" lang="en-US" sz="2000" spc="-12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phase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invo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ves,</a:t>
            </a:r>
            <a:r>
              <a:rPr b="0" lang="en-US" sz="2000" spc="-12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sting</a:t>
            </a:r>
            <a:r>
              <a:rPr b="0" lang="en-US" sz="2000" spc="-12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of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the dev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lopment</a:t>
            </a:r>
            <a:r>
              <a:rPr b="0" lang="en-US" sz="2000" spc="-12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of</a:t>
            </a:r>
            <a:r>
              <a:rPr b="0" lang="en-US" sz="2000" spc="4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the s</a:t>
            </a:r>
            <a:r>
              <a:rPr b="0" lang="en-US" sz="2000" spc="12" strike="noStrike">
                <a:solidFill>
                  <a:srgbClr val="404040"/>
                </a:solidFill>
                <a:latin typeface="Times New Roman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stem</a:t>
            </a:r>
            <a:r>
              <a:rPr b="0" lang="en-US" sz="2000" spc="-24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imes New Roman"/>
              </a:rPr>
              <a:t>using certain tools.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337680" indent="-2275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a8a4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A</a:t>
            </a:r>
            <a:r>
              <a:rPr b="0" lang="en-US" sz="2000" spc="-94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stra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egy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for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software t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sting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ust 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c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o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mm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oda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 lo</a:t>
            </a:r>
            <a:r>
              <a:rPr b="0" lang="en-US" sz="2000" spc="12" strike="noStrike">
                <a:solidFill>
                  <a:srgbClr val="bd582c"/>
                </a:solid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-l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vel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sts th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t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are ne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essary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to ver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fy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th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t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a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s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a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l 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ource code seg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ent</a:t>
            </a:r>
            <a:r>
              <a:rPr b="0" lang="en-US" sz="2000" spc="9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has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be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n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corre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t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y i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ple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ented as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well as high</a:t>
            </a:r>
            <a:r>
              <a:rPr b="0" lang="en-US" sz="2000" spc="-4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l</a:t>
            </a:r>
            <a:r>
              <a:rPr b="0" lang="en-US" sz="2000" spc="4" strike="noStrike">
                <a:solidFill>
                  <a:srgbClr val="bd582c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vel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against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custo</a:t>
            </a:r>
            <a:r>
              <a:rPr b="0" lang="en-US" sz="2000" spc="-12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er require</a:t>
            </a:r>
            <a:r>
              <a:rPr b="0" lang="en-US" sz="2000" spc="-9" strike="noStrike">
                <a:solidFill>
                  <a:srgbClr val="bd582c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bd582c"/>
                </a:solidFill>
                <a:latin typeface="Times New Roman"/>
              </a:rPr>
              <a:t>ents.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5560" algn="r">
              <a:lnSpc>
                <a:spcPct val="100000"/>
              </a:lnSpc>
            </a:pPr>
            <a:fld id="{EBB89B00-72A3-4507-BBD9-B81142292C3B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2209680" y="762120"/>
            <a:ext cx="6019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Testing   Strategies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0720" y="564120"/>
            <a:ext cx="624924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27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Unit</a:t>
            </a:r>
            <a:r>
              <a:rPr b="1" lang="en-IN" sz="2000" spc="-5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1" lang="en-IN" sz="2000" spc="-182" strike="noStrike">
                <a:solidFill>
                  <a:srgbClr val="2e2b1f"/>
                </a:solidFill>
                <a:latin typeface="Times New Roman"/>
              </a:rPr>
              <a:t>T</a:t>
            </a: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estin</a:t>
            </a:r>
            <a:r>
              <a:rPr b="1" lang="en-IN" sz="2000" spc="4" strike="noStrike">
                <a:solidFill>
                  <a:srgbClr val="2e2b1f"/>
                </a:solidFill>
                <a:latin typeface="Times New Roman"/>
              </a:rPr>
              <a:t>g</a:t>
            </a:r>
            <a:r>
              <a:rPr b="0" lang="en-IN" sz="2000" spc="-4" strike="noStrike">
                <a:solidFill>
                  <a:srgbClr val="2e2b1f"/>
                </a:solidFill>
                <a:latin typeface="Times New Roman"/>
              </a:rPr>
              <a:t>::</a:t>
            </a:r>
            <a:endParaRPr b="0" lang="en-IN" sz="2000" spc="-1" strike="noStrike">
              <a:latin typeface="Arial"/>
            </a:endParaRPr>
          </a:p>
          <a:p>
            <a:pPr marL="12600" indent="9144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U</a:t>
            </a:r>
            <a:r>
              <a:rPr b="0" lang="en-IN" sz="2000" spc="9" strike="noStrike">
                <a:solidFill>
                  <a:srgbClr val="00b05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it</a:t>
            </a:r>
            <a:r>
              <a:rPr b="0" lang="en-IN" sz="2000" spc="-2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t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st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ng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cuses</a:t>
            </a:r>
            <a:r>
              <a:rPr b="0" lang="en-IN" sz="2000" spc="-2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ve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ifi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c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a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t</a:t>
            </a:r>
            <a:r>
              <a:rPr b="0" lang="en-IN" sz="2000" spc="-18" strike="noStrike">
                <a:solidFill>
                  <a:srgbClr val="00b05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on</a:t>
            </a:r>
            <a:r>
              <a:rPr b="0" lang="en-IN" sz="2000" spc="-32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on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the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s</a:t>
            </a:r>
            <a:r>
              <a:rPr b="0" lang="en-IN" sz="2000" spc="-24" strike="noStrike">
                <a:solidFill>
                  <a:srgbClr val="00b05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a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l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l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e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r u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it 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f</a:t>
            </a:r>
            <a:r>
              <a:rPr b="0" lang="en-IN" sz="2000" spc="-12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s</a:t>
            </a:r>
            <a:r>
              <a:rPr b="0" lang="en-IN" sz="2000" spc="9" strike="noStrike">
                <a:solidFill>
                  <a:srgbClr val="00b050"/>
                </a:solidFill>
                <a:latin typeface="Times New Roman"/>
              </a:rPr>
              <a:t>o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f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twa</a:t>
            </a:r>
            <a:r>
              <a:rPr b="0" lang="en-IN" sz="2000" spc="9" strike="noStrike">
                <a:solidFill>
                  <a:srgbClr val="00b050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e</a:t>
            </a:r>
            <a:r>
              <a:rPr b="0" lang="en-IN" sz="2000" spc="-2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d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esi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n</a:t>
            </a:r>
            <a:r>
              <a:rPr b="0" lang="en-IN" sz="2000" spc="-24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s</a:t>
            </a:r>
            <a:r>
              <a:rPr b="0" lang="en-IN" sz="2000" spc="9" strike="noStrike">
                <a:solidFill>
                  <a:srgbClr val="00b050"/>
                </a:solidFill>
                <a:latin typeface="Times New Roman"/>
              </a:rPr>
              <a:t>u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ch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as f</a:t>
            </a:r>
            <a:r>
              <a:rPr b="0" lang="en-IN" sz="2000" spc="9" strike="noStrike">
                <a:solidFill>
                  <a:srgbClr val="00b050"/>
                </a:solidFill>
                <a:latin typeface="Times New Roman"/>
              </a:rPr>
              <a:t>o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r</a:t>
            </a:r>
            <a:r>
              <a:rPr b="0" lang="en-IN" sz="2000" spc="-18" strike="noStrike">
                <a:solidFill>
                  <a:srgbClr val="00b050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.</a:t>
            </a:r>
            <a:r>
              <a:rPr b="0" lang="en-IN" sz="2000" spc="-49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T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is</a:t>
            </a:r>
            <a:r>
              <a:rPr b="0" lang="en-IN" sz="2000" spc="-4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is</a:t>
            </a:r>
            <a:r>
              <a:rPr b="0" lang="en-IN" sz="2000" spc="-4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know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n</a:t>
            </a:r>
            <a:r>
              <a:rPr b="0" lang="en-IN" sz="2000" spc="-24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as f</a:t>
            </a:r>
            <a:r>
              <a:rPr b="0" lang="en-IN" sz="2000" spc="9" strike="noStrike">
                <a:solidFill>
                  <a:srgbClr val="00b050"/>
                </a:solidFill>
                <a:latin typeface="Times New Roman"/>
              </a:rPr>
              <a:t>o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m test</a:t>
            </a:r>
            <a:r>
              <a:rPr b="0" lang="en-IN" sz="2000" spc="-9" strike="noStrike">
                <a:solidFill>
                  <a:srgbClr val="00b050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0b050"/>
                </a:solidFill>
                <a:latin typeface="Times New Roman"/>
              </a:rPr>
              <a:t>ng</a:t>
            </a:r>
            <a:r>
              <a:rPr b="0" lang="en-IN" sz="2000" spc="-1" strike="noStrike">
                <a:solidFill>
                  <a:srgbClr val="00b050"/>
                </a:solidFill>
                <a:latin typeface="Times New Roman"/>
              </a:rPr>
              <a:t>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Integr</a:t>
            </a:r>
            <a:r>
              <a:rPr b="1" lang="en-IN" sz="2000" spc="4" strike="noStrike">
                <a:solidFill>
                  <a:srgbClr val="2e2b1f"/>
                </a:solidFill>
                <a:latin typeface="Times New Roman"/>
              </a:rPr>
              <a:t>a</a:t>
            </a:r>
            <a:r>
              <a:rPr b="1" lang="en-IN" sz="2000" spc="-9" strike="noStrike">
                <a:solidFill>
                  <a:srgbClr val="2e2b1f"/>
                </a:solidFill>
                <a:latin typeface="Times New Roman"/>
              </a:rPr>
              <a:t>t</a:t>
            </a: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i</a:t>
            </a:r>
            <a:r>
              <a:rPr b="1" lang="en-IN" sz="2000" spc="-12" strike="noStrike">
                <a:solidFill>
                  <a:srgbClr val="2e2b1f"/>
                </a:solidFill>
                <a:latin typeface="Times New Roman"/>
              </a:rPr>
              <a:t>o</a:t>
            </a: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1" lang="en-IN" sz="2000" spc="-5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1" lang="en-IN" sz="2000" spc="-182" strike="noStrike">
                <a:solidFill>
                  <a:srgbClr val="2e2b1f"/>
                </a:solidFill>
                <a:latin typeface="Times New Roman"/>
              </a:rPr>
              <a:t>T</a:t>
            </a: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esting:</a:t>
            </a:r>
            <a:endParaRPr b="0" lang="en-IN" sz="2000" spc="-1" strike="noStrike">
              <a:latin typeface="Arial"/>
            </a:endParaRPr>
          </a:p>
          <a:p>
            <a:pPr marL="12600" indent="914400">
              <a:lnSpc>
                <a:spcPct val="100000"/>
              </a:lnSpc>
              <a:spcBef>
                <a:spcPts val="479"/>
              </a:spcBef>
            </a:pP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Data</a:t>
            </a:r>
            <a:r>
              <a:rPr b="0" lang="en-IN" sz="2000" spc="-12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can</a:t>
            </a:r>
            <a:r>
              <a:rPr b="0" lang="en-IN" sz="2000" spc="-4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be </a:t>
            </a:r>
            <a:r>
              <a:rPr b="0" lang="en-IN" sz="2000" spc="-9" strike="noStrike">
                <a:solidFill>
                  <a:srgbClr val="0d0d0d"/>
                </a:solidFill>
                <a:latin typeface="Times New Roman"/>
              </a:rPr>
              <a:t>l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ost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acr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ss</a:t>
            </a:r>
            <a:r>
              <a:rPr b="0" lang="en-IN" sz="2000" spc="-18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an </a:t>
            </a:r>
            <a:r>
              <a:rPr b="0" lang="en-IN" sz="2000" spc="-9" strike="noStrike">
                <a:solidFill>
                  <a:srgbClr val="0d0d0d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nter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f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ace,</a:t>
            </a:r>
            <a:r>
              <a:rPr b="0" lang="en-IN" sz="2000" spc="-49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o</a:t>
            </a:r>
            <a:r>
              <a:rPr b="0" lang="en-IN" sz="2000" spc="9" strike="noStrike">
                <a:solidFill>
                  <a:srgbClr val="0d0d0d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</a:t>
            </a:r>
            <a:r>
              <a:rPr b="0" lang="en-IN" sz="2000" spc="-9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o</a:t>
            </a:r>
            <a:r>
              <a:rPr b="0" lang="en-IN" sz="2000" spc="9" strike="noStrike">
                <a:solidFill>
                  <a:srgbClr val="0d0d0d"/>
                </a:solidFill>
                <a:latin typeface="Times New Roman"/>
              </a:rPr>
              <a:t>d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ule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can 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v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</a:t>
            </a:r>
            <a:r>
              <a:rPr b="0" lang="en-IN" sz="2000" spc="-18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an a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dv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se</a:t>
            </a:r>
            <a:r>
              <a:rPr b="0" lang="en-IN" sz="2000" spc="-29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</a:t>
            </a:r>
            <a:r>
              <a:rPr b="0" lang="en-IN" sz="2000" spc="-29" strike="noStrike">
                <a:solidFill>
                  <a:srgbClr val="0d0d0d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f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ect</a:t>
            </a:r>
            <a:r>
              <a:rPr b="0" lang="en-IN" sz="2000" spc="-18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n</a:t>
            </a:r>
            <a:r>
              <a:rPr b="0" lang="en-IN" sz="2000" spc="-12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no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ther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s</a:t>
            </a:r>
            <a:r>
              <a:rPr b="0" lang="en-IN" sz="2000" spc="9" strike="noStrike">
                <a:solidFill>
                  <a:srgbClr val="0d0d0d"/>
                </a:solidFill>
                <a:latin typeface="Times New Roman"/>
              </a:rPr>
              <a:t>u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b</a:t>
            </a:r>
            <a:r>
              <a:rPr b="0" lang="en-IN" sz="2000" spc="-12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fun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ctio</a:t>
            </a:r>
            <a:r>
              <a:rPr b="0" lang="en-IN" sz="2000" spc="-72" strike="noStrike">
                <a:solidFill>
                  <a:srgbClr val="0d0d0d"/>
                </a:solidFill>
                <a:latin typeface="Times New Roman"/>
              </a:rPr>
              <a:t>n</a:t>
            </a:r>
            <a:r>
              <a:rPr b="1" lang="en-IN" sz="2000" spc="-1" strike="noStrike">
                <a:solidFill>
                  <a:srgbClr val="0d0d0d"/>
                </a:solidFill>
                <a:latin typeface="Times New Roman"/>
              </a:rPr>
              <a:t>,</a:t>
            </a:r>
            <a:r>
              <a:rPr b="1" lang="en-IN" sz="2000" spc="-43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w</a:t>
            </a:r>
            <a:r>
              <a:rPr b="0" lang="en-IN" sz="2000" spc="9" strike="noStrike">
                <a:solidFill>
                  <a:srgbClr val="0d0d0d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en co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m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b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ine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d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,</a:t>
            </a:r>
            <a:r>
              <a:rPr b="0" lang="en-IN" sz="2000" spc="-12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ay</a:t>
            </a:r>
            <a:r>
              <a:rPr b="0" lang="en-IN" sz="2000" spc="9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no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t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p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r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od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uce</a:t>
            </a:r>
            <a:r>
              <a:rPr b="0" lang="en-IN" sz="2000" spc="-32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the desi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ed</a:t>
            </a:r>
            <a:r>
              <a:rPr b="0" lang="en-IN" sz="2000" spc="-29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24" strike="noStrike">
                <a:solidFill>
                  <a:srgbClr val="0d0d0d"/>
                </a:solidFill>
                <a:latin typeface="Times New Roman"/>
              </a:rPr>
              <a:t>m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jo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r</a:t>
            </a:r>
            <a:r>
              <a:rPr b="0" lang="en-IN" sz="2000" spc="-12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un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ct</a:t>
            </a:r>
            <a:r>
              <a:rPr b="0" lang="en-IN" sz="2000" spc="-9" strike="noStrike">
                <a:solidFill>
                  <a:srgbClr val="0d0d0d"/>
                </a:solidFill>
                <a:latin typeface="Times New Roman"/>
              </a:rPr>
              <a:t>i</a:t>
            </a:r>
            <a:r>
              <a:rPr b="0" lang="en-IN" sz="2000" spc="4" strike="noStrike">
                <a:solidFill>
                  <a:srgbClr val="0d0d0d"/>
                </a:solidFill>
                <a:latin typeface="Times New Roman"/>
              </a:rPr>
              <a:t>o</a:t>
            </a:r>
            <a:r>
              <a:rPr b="0" lang="en-IN" sz="2000" spc="-89" strike="noStrike">
                <a:solidFill>
                  <a:srgbClr val="0d0d0d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d0d0d"/>
                </a:solidFill>
                <a:latin typeface="Times New Roman"/>
              </a:rPr>
              <a:t>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S</a:t>
            </a:r>
            <a:r>
              <a:rPr b="1" lang="en-IN" sz="2000" spc="4" strike="noStrike">
                <a:solidFill>
                  <a:srgbClr val="2e2b1f"/>
                </a:solidFill>
                <a:latin typeface="Times New Roman"/>
              </a:rPr>
              <a:t>y</a:t>
            </a: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stem</a:t>
            </a:r>
            <a:r>
              <a:rPr b="1" lang="en-IN" sz="2000" spc="-6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1" lang="en-IN" sz="2000" spc="-182" strike="noStrike">
                <a:solidFill>
                  <a:srgbClr val="2e2b1f"/>
                </a:solidFill>
                <a:latin typeface="Times New Roman"/>
              </a:rPr>
              <a:t>T</a:t>
            </a:r>
            <a:r>
              <a:rPr b="1" lang="en-IN" sz="2000" spc="-1" strike="noStrike">
                <a:solidFill>
                  <a:srgbClr val="2e2b1f"/>
                </a:solidFill>
                <a:latin typeface="Times New Roman"/>
              </a:rPr>
              <a:t>estin</a:t>
            </a:r>
            <a:r>
              <a:rPr b="1" lang="en-IN" sz="2000" spc="4" strike="noStrike">
                <a:solidFill>
                  <a:srgbClr val="2e2b1f"/>
                </a:solidFill>
                <a:latin typeface="Times New Roman"/>
              </a:rPr>
              <a:t>g</a:t>
            </a:r>
            <a:r>
              <a:rPr b="0" lang="en-IN" sz="2000" spc="-1" strike="noStrike">
                <a:solidFill>
                  <a:srgbClr val="2e2b1f"/>
                </a:solidFill>
                <a:latin typeface="Times New Roman"/>
              </a:rPr>
              <a:t>:</a:t>
            </a:r>
            <a:endParaRPr b="0" lang="en-IN" sz="2000" spc="-1" strike="noStrike">
              <a:latin typeface="Arial"/>
            </a:endParaRPr>
          </a:p>
          <a:p>
            <a:pPr marL="12600" indent="914400" algn="just">
              <a:lnSpc>
                <a:spcPct val="100000"/>
              </a:lnSpc>
              <a:spcBef>
                <a:spcPts val="479"/>
              </a:spcBef>
            </a:pPr>
            <a:r>
              <a:rPr b="0" lang="en-IN" sz="2000" spc="-143" strike="noStrike">
                <a:solidFill>
                  <a:srgbClr val="009999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es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ing</a:t>
            </a:r>
            <a:r>
              <a:rPr b="0" lang="en-IN" sz="2000" spc="-1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the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entire</a:t>
            </a:r>
            <a:r>
              <a:rPr b="0" lang="en-IN" sz="2000" spc="-24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sys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em</a:t>
            </a:r>
            <a:r>
              <a:rPr b="0" lang="en-IN" sz="2000" spc="-24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as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 wh</a:t>
            </a:r>
            <a:r>
              <a:rPr b="0" lang="en-IN" sz="2000" spc="9" strike="noStrike">
                <a:solidFill>
                  <a:srgbClr val="009999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le</a:t>
            </a:r>
            <a:r>
              <a:rPr b="0" lang="en-IN" sz="2000" spc="-2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and</a:t>
            </a:r>
            <a:r>
              <a:rPr b="0" lang="en-IN" sz="2000" spc="-1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checking f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r</a:t>
            </a:r>
            <a:r>
              <a:rPr b="0" lang="en-IN" sz="2000" spc="-2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s co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rectness</a:t>
            </a:r>
            <a:r>
              <a:rPr b="0" lang="en-IN" sz="2000" spc="-3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is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system</a:t>
            </a:r>
            <a:r>
              <a:rPr b="0" lang="en-IN" sz="2000" spc="-2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testin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g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.</a:t>
            </a:r>
            <a:r>
              <a:rPr b="0" lang="en-IN" sz="2000" spc="-63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T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system</a:t>
            </a:r>
            <a:r>
              <a:rPr b="0" lang="en-IN" sz="2000" spc="-2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is 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l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isted</a:t>
            </a:r>
            <a:r>
              <a:rPr b="0" lang="en-IN" sz="2000" spc="-18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r 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d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is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p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saries</a:t>
            </a:r>
            <a:r>
              <a:rPr b="0" lang="en-IN" sz="2000" spc="-43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b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etween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the</a:t>
            </a:r>
            <a:r>
              <a:rPr b="0" lang="en-IN" sz="2000" spc="-4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system</a:t>
            </a:r>
            <a:r>
              <a:rPr b="0" lang="en-IN" sz="2000" spc="-18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d</a:t>
            </a:r>
            <a:r>
              <a:rPr b="0" lang="en-IN" sz="2000" spc="-1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its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or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igi</a:t>
            </a:r>
            <a:r>
              <a:rPr b="0" lang="en-IN" sz="2000" spc="9" strike="noStrike">
                <a:solidFill>
                  <a:srgbClr val="009999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al</a:t>
            </a:r>
            <a:r>
              <a:rPr b="0" lang="en-IN" sz="2000" spc="-3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obj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ecti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v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</a:t>
            </a:r>
            <a:r>
              <a:rPr b="0" lang="en-IN" sz="2000" spc="-9" strike="noStrike">
                <a:solidFill>
                  <a:srgbClr val="009999"/>
                </a:solidFill>
                <a:latin typeface="Times New Roman"/>
              </a:rPr>
              <a:t>s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. T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is</a:t>
            </a:r>
            <a:r>
              <a:rPr b="0" lang="en-IN" sz="2000" spc="-18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proj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ect</a:t>
            </a:r>
            <a:r>
              <a:rPr b="0" lang="en-IN" sz="2000" spc="-3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w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as e</a:t>
            </a:r>
            <a:r>
              <a:rPr b="0" lang="en-IN" sz="2000" spc="-32" strike="noStrike">
                <a:solidFill>
                  <a:srgbClr val="009999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f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ective</a:t>
            </a:r>
            <a:r>
              <a:rPr b="0" lang="en-IN" sz="2000" spc="-24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a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d</a:t>
            </a:r>
            <a:r>
              <a:rPr b="0" lang="en-IN" sz="2000" spc="-12" strike="noStrike">
                <a:solidFill>
                  <a:srgbClr val="009999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e</a:t>
            </a:r>
            <a:r>
              <a:rPr b="0" lang="en-IN" sz="2000" spc="-29" strike="noStrike">
                <a:solidFill>
                  <a:srgbClr val="009999"/>
                </a:solidFill>
                <a:latin typeface="Times New Roman"/>
              </a:rPr>
              <a:t>f</a:t>
            </a:r>
            <a:r>
              <a:rPr b="0" lang="en-IN" sz="2000" spc="4" strike="noStrike">
                <a:solidFill>
                  <a:srgbClr val="009999"/>
                </a:solidFill>
                <a:latin typeface="Times New Roman"/>
              </a:rPr>
              <a:t>f</a:t>
            </a:r>
            <a:r>
              <a:rPr b="0" lang="en-IN" sz="2000" spc="-1" strike="noStrike">
                <a:solidFill>
                  <a:srgbClr val="009999"/>
                </a:solidFill>
                <a:latin typeface="Times New Roman"/>
              </a:rPr>
              <a:t>icient.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5560" algn="r">
              <a:lnSpc>
                <a:spcPct val="100000"/>
              </a:lnSpc>
            </a:pPr>
            <a:fld id="{5830F71C-CE93-4514-AE41-6A979C344FC4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73840" y="595800"/>
            <a:ext cx="716580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12600">
              <a:lnSpc>
                <a:spcPct val="100000"/>
              </a:lnSpc>
            </a:pPr>
            <a:r>
              <a:rPr b="0" lang="en-US" sz="3200" spc="-103" strike="noStrike">
                <a:solidFill>
                  <a:srgbClr val="404040"/>
                </a:solidFill>
                <a:latin typeface="Times New Roman"/>
              </a:rPr>
              <a:t>Conclusion and Enhancements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5560" algn="r">
              <a:lnSpc>
                <a:spcPct val="100000"/>
              </a:lnSpc>
            </a:pPr>
            <a:fld id="{9F63F130-AB14-4FAA-B2CB-7CA9EB731BD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28280" y="1842840"/>
            <a:ext cx="7600320" cy="4511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380880" y="1818000"/>
            <a:ext cx="7383240" cy="44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22824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2800" spc="-12" strike="noStrike">
                <a:solidFill>
                  <a:srgbClr val="00b0f0"/>
                </a:solidFill>
                <a:latin typeface="Times New Roman"/>
              </a:rPr>
              <a:t>Conclus</a:t>
            </a:r>
            <a:r>
              <a:rPr b="0" lang="en-IN" sz="2800" spc="-4" strike="noStrike">
                <a:solidFill>
                  <a:srgbClr val="00b0f0"/>
                </a:solidFill>
                <a:latin typeface="Times New Roman"/>
              </a:rPr>
              <a:t>i</a:t>
            </a:r>
            <a:r>
              <a:rPr b="0" lang="en-IN" sz="2800" spc="-12" strike="noStrike">
                <a:solidFill>
                  <a:srgbClr val="00b0f0"/>
                </a:solidFill>
                <a:latin typeface="Times New Roman"/>
              </a:rPr>
              <a:t>on</a:t>
            </a:r>
            <a:r>
              <a:rPr b="0" lang="en-IN" sz="2800" spc="-24" strike="noStrike">
                <a:solidFill>
                  <a:srgbClr val="00b0f0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Feed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600" spc="-12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ste</a:t>
            </a:r>
            <a:r>
              <a:rPr b="0" lang="en-IN" sz="1600" spc="-43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”</a:t>
            </a:r>
            <a:r>
              <a:rPr b="0" lang="en-IN" sz="16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desi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ned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order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red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burden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aintaining</a:t>
            </a:r>
            <a:r>
              <a:rPr b="0" lang="en-IN" sz="16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bulk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 records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all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dents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d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etails</a:t>
            </a:r>
            <a:r>
              <a:rPr b="0" lang="en-IN" sz="16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 who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study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an 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cational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Institution.</a:t>
            </a:r>
            <a:r>
              <a:rPr b="0" lang="en-IN" sz="16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Insertin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g,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ret</a:t>
            </a:r>
            <a:r>
              <a:rPr b="0" lang="en-IN" sz="1600" spc="-18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ieving</a:t>
            </a:r>
            <a:r>
              <a:rPr b="0" lang="en-IN" sz="16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updating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details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dent are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easy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when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pared</a:t>
            </a:r>
            <a:r>
              <a:rPr b="0" lang="en-IN" sz="16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anual</a:t>
            </a:r>
            <a:r>
              <a:rPr b="0" lang="en-IN" sz="16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storin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g.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Maintai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easy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easily</a:t>
            </a:r>
            <a:r>
              <a:rPr b="0" lang="en-IN" sz="16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understan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able.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Maintai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ing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details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database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anageable.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By using this technology of online system, feedback is obtained efficiently and quickly as compared to the existing pen-paper feedback system.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355680" indent="-228240">
              <a:lnSpc>
                <a:spcPct val="100000"/>
              </a:lnSpc>
              <a:spcBef>
                <a:spcPts val="1091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2800" spc="-18" strike="noStrike">
                <a:solidFill>
                  <a:srgbClr val="f3b56c"/>
                </a:solidFill>
                <a:latin typeface="Times New Roman"/>
              </a:rPr>
              <a:t>F</a:t>
            </a:r>
            <a:r>
              <a:rPr b="0" lang="en-IN" sz="2800" spc="-9" strike="noStrike">
                <a:solidFill>
                  <a:srgbClr val="f3b56c"/>
                </a:solidFill>
                <a:latin typeface="Times New Roman"/>
              </a:rPr>
              <a:t>utu</a:t>
            </a:r>
            <a:r>
              <a:rPr b="0" lang="en-IN" sz="2800" spc="-12" strike="noStrike">
                <a:solidFill>
                  <a:srgbClr val="f3b56c"/>
                </a:solidFill>
                <a:latin typeface="Times New Roman"/>
              </a:rPr>
              <a:t>re</a:t>
            </a:r>
            <a:r>
              <a:rPr b="0" lang="en-IN" sz="2800" spc="-1" strike="noStrike">
                <a:solidFill>
                  <a:srgbClr val="f3b56c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f3b56c"/>
                </a:solidFill>
                <a:latin typeface="Times New Roman"/>
              </a:rPr>
              <a:t>Enhance</a:t>
            </a:r>
            <a:r>
              <a:rPr b="0" lang="en-IN" sz="2800" spc="-43" strike="noStrike">
                <a:solidFill>
                  <a:srgbClr val="f3b56c"/>
                </a:solidFill>
                <a:latin typeface="Times New Roman"/>
              </a:rPr>
              <a:t>m</a:t>
            </a:r>
            <a:r>
              <a:rPr b="0" lang="en-IN" sz="2800" spc="-12" strike="noStrike">
                <a:solidFill>
                  <a:srgbClr val="f3b56c"/>
                </a:solidFill>
                <a:latin typeface="Times New Roman"/>
              </a:rPr>
              <a:t>ent</a:t>
            </a:r>
            <a:r>
              <a:rPr b="0" lang="en-IN" sz="2800" spc="-9" strike="noStrike">
                <a:solidFill>
                  <a:srgbClr val="f3b56c"/>
                </a:solidFill>
                <a:latin typeface="Times New Roman"/>
              </a:rPr>
              <a:t>s </a:t>
            </a:r>
            <a:r>
              <a:rPr b="0" lang="en-IN" sz="2800" spc="-9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Due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lack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e,</a:t>
            </a:r>
            <a:r>
              <a:rPr b="0" lang="en-IN" sz="16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desi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part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not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ne</a:t>
            </a:r>
            <a:r>
              <a:rPr b="0" lang="en-IN" sz="160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attractive.</a:t>
            </a:r>
            <a:r>
              <a:rPr b="0" lang="en-IN" sz="16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Further en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ance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ents</a:t>
            </a:r>
            <a:r>
              <a:rPr b="0" lang="en-IN" sz="16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ade</a:t>
            </a:r>
            <a:r>
              <a:rPr b="0" lang="en-IN" sz="16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designing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scr</a:t>
            </a:r>
            <a:r>
              <a:rPr b="0" lang="en-IN" sz="16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ens.</a:t>
            </a:r>
            <a:r>
              <a:rPr b="0" lang="en-IN" sz="16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IN" sz="1600" spc="-43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6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ore</a:t>
            </a:r>
            <a:r>
              <a:rPr b="0" lang="en-IN" sz="16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1600" spc="-5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6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be ad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ed so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better</a:t>
            </a:r>
            <a:r>
              <a:rPr b="0" lang="en-IN" sz="16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ret</a:t>
            </a:r>
            <a:r>
              <a:rPr b="0" lang="en-IN" sz="1600" spc="-18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ieve</a:t>
            </a:r>
            <a:r>
              <a:rPr b="0" lang="en-IN" sz="16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d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etails.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199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ario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6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options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also</a:t>
            </a:r>
            <a:r>
              <a:rPr b="0" lang="en-IN" sz="16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be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ed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the better</a:t>
            </a:r>
            <a:r>
              <a:rPr b="0" lang="en-IN" sz="16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usa</a:t>
            </a:r>
            <a:r>
              <a:rPr b="0" lang="en-IN" sz="16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ility</a:t>
            </a:r>
            <a:r>
              <a:rPr b="0" lang="en-IN" sz="16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0000"/>
                </a:solidFill>
                <a:latin typeface="Times New Roman"/>
              </a:rPr>
              <a:t>project,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Their will be privacy and security of the feedbacks provided by the students to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the teacher concerned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8678880" y="5739840"/>
            <a:ext cx="2566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19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1066680" y="602280"/>
            <a:ext cx="4686120" cy="3778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90920" y="762120"/>
            <a:ext cx="50410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IN" sz="4000" spc="-18" strike="noStrike">
                <a:solidFill>
                  <a:srgbClr val="000000"/>
                </a:solidFill>
                <a:latin typeface="Times New Roman"/>
              </a:rPr>
              <a:t>GR</a:t>
            </a:r>
            <a:r>
              <a:rPr b="0" lang="en-IN" sz="4000" spc="-38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4000" spc="-18" strike="noStrike">
                <a:solidFill>
                  <a:srgbClr val="000000"/>
                </a:solidFill>
                <a:latin typeface="Times New Roman"/>
              </a:rPr>
              <a:t>UP</a:t>
            </a:r>
            <a:r>
              <a:rPr b="0" lang="en-IN" sz="4000" spc="-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4000" spc="-24" strike="noStrike">
                <a:solidFill>
                  <a:srgbClr val="000000"/>
                </a:solidFill>
                <a:latin typeface="Times New Roman"/>
              </a:rPr>
              <a:t>MEM</a:t>
            </a:r>
            <a:r>
              <a:rPr b="0" lang="en-IN" sz="4000" spc="-32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4000" spc="-18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4000" spc="-29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4000" spc="-12" strike="noStrike">
                <a:solidFill>
                  <a:srgbClr val="000000"/>
                </a:solidFill>
                <a:latin typeface="Times New Roman"/>
              </a:rPr>
              <a:t>S: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937155E6-88C6-49D2-A584-939DC9802A89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263040" y="1828800"/>
            <a:ext cx="32259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Ayush Mohan Das (Team Leader)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Kunal Sharma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Malika Gupta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Shruti Dhakarwal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Amitesh Agrahari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Suryansh Udit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1141200" y="914400"/>
            <a:ext cx="442080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840" indent="-2275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INTRO</a:t>
            </a:r>
            <a:r>
              <a:rPr b="0" lang="en-IN" sz="1900" spc="-2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900" spc="-24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1900" spc="-4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ON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 marL="240840" indent="-2275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1900" spc="-18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ECT</a:t>
            </a:r>
            <a:r>
              <a:rPr b="0" lang="en-IN" sz="1900" spc="-10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ANA</a:t>
            </a:r>
            <a:r>
              <a:rPr b="0" lang="en-IN" sz="1900" spc="-202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YSIS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F84D27FF-791B-4FEF-9635-6C555F47327D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2362320" y="176040"/>
            <a:ext cx="3962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POINTS TO BE DISCUSS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977040" y="1600200"/>
            <a:ext cx="5091480" cy="50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0924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537840" indent="-228240">
              <a:lnSpc>
                <a:spcPct val="100000"/>
              </a:lnSpc>
              <a:buClr>
                <a:srgbClr val="9bbdbc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FT</a:t>
            </a:r>
            <a:r>
              <a:rPr b="0" lang="en-IN" sz="1700" spc="-188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IN" sz="1700" spc="-24" strike="noStrike">
                <a:solidFill>
                  <a:srgbClr val="000000"/>
                </a:solidFill>
                <a:latin typeface="Times New Roman"/>
              </a:rPr>
              <a:t> &amp; HARDWARE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QUIR</a:t>
            </a:r>
            <a:r>
              <a:rPr b="0" lang="en-IN" sz="1700" spc="-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ME</a:t>
            </a:r>
            <a:r>
              <a:rPr b="0" lang="en-IN" sz="1700" spc="-9" strike="noStrike">
                <a:solidFill>
                  <a:srgbClr val="000000"/>
                </a:solidFill>
                <a:latin typeface="Times New Roman"/>
              </a:rPr>
              <a:t>NT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IN" sz="1700" spc="-1" strike="noStrike">
              <a:latin typeface="Arial"/>
            </a:endParaRPr>
          </a:p>
          <a:p>
            <a:pPr marL="537840" indent="-228240">
              <a:lnSpc>
                <a:spcPct val="100000"/>
              </a:lnSpc>
              <a:buClr>
                <a:srgbClr val="9bbdbc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PL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NNI</a:t>
            </a:r>
            <a:r>
              <a:rPr b="0" lang="en-IN" sz="17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700" spc="-143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700" spc="-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SC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700" spc="-9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IN" sz="1700" spc="-12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IN" sz="1700" spc="-1" strike="noStrike">
              <a:latin typeface="Arial"/>
            </a:endParaRPr>
          </a:p>
          <a:p>
            <a:pPr marL="537840" indent="-228240">
              <a:lnSpc>
                <a:spcPts val="2035"/>
              </a:lnSpc>
              <a:buClr>
                <a:srgbClr val="9bbdbc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PR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JECT</a:t>
            </a:r>
            <a:r>
              <a:rPr b="0" lang="en-IN" sz="1700" spc="-49" strike="noStrike">
                <a:solidFill>
                  <a:srgbClr val="000000"/>
                </a:solidFill>
                <a:latin typeface="Times New Roman"/>
              </a:rPr>
              <a:t> PATH WAY</a:t>
            </a:r>
            <a:endParaRPr b="0" lang="en-IN" sz="1700" spc="-1" strike="noStrike">
              <a:latin typeface="Arial"/>
            </a:endParaRPr>
          </a:p>
          <a:p>
            <a:pPr>
              <a:lnSpc>
                <a:spcPts val="2035"/>
              </a:lnSpc>
            </a:pPr>
            <a:endParaRPr b="0" lang="en-IN" sz="1700" spc="-1" strike="noStrike">
              <a:latin typeface="Arial"/>
            </a:endParaRPr>
          </a:p>
          <a:p>
            <a:pPr marL="240840" indent="-227520">
              <a:lnSpc>
                <a:spcPts val="2276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1900" spc="-18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ECT</a:t>
            </a:r>
            <a:r>
              <a:rPr b="0" lang="en-IN" sz="190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DESIGN</a:t>
            </a:r>
            <a:endParaRPr b="0" lang="en-IN" sz="1900" spc="-1" strike="noStrike">
              <a:latin typeface="Arial"/>
            </a:endParaRPr>
          </a:p>
          <a:p>
            <a:pPr lvl="1" marL="537840" indent="-228240">
              <a:lnSpc>
                <a:spcPct val="100000"/>
              </a:lnSpc>
              <a:spcBef>
                <a:spcPts val="6"/>
              </a:spcBef>
              <a:buClr>
                <a:srgbClr val="9bbdbc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USER CASE</a:t>
            </a:r>
            <a:r>
              <a:rPr b="0" lang="en-IN" sz="1700" spc="-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DIA</a:t>
            </a:r>
            <a:r>
              <a:rPr b="0" lang="en-IN" sz="1700" spc="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170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MS</a:t>
            </a:r>
            <a:endParaRPr b="0" lang="en-IN" sz="1700" spc="-1" strike="noStrike">
              <a:latin typeface="Arial"/>
            </a:endParaRPr>
          </a:p>
          <a:p>
            <a:pPr lvl="1" marL="537840" indent="-228240">
              <a:lnSpc>
                <a:spcPts val="2035"/>
              </a:lnSpc>
              <a:buClr>
                <a:srgbClr val="9bbdbc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LOGIN PORTALS</a:t>
            </a:r>
            <a:endParaRPr b="0" lang="en-IN" sz="1700" spc="-1" strike="noStrike">
              <a:latin typeface="Arial"/>
            </a:endParaRPr>
          </a:p>
          <a:p>
            <a:pPr lvl="1" marL="537840" indent="-228240">
              <a:lnSpc>
                <a:spcPts val="2035"/>
              </a:lnSpc>
              <a:buClr>
                <a:srgbClr val="9bbdbc"/>
              </a:buClr>
              <a:buFont typeface="Arial"/>
              <a:buChar char="•"/>
            </a:pPr>
            <a:r>
              <a:rPr b="0" lang="en-IN" sz="1700" spc="-1" strike="noStrike">
                <a:solidFill>
                  <a:srgbClr val="000000"/>
                </a:solidFill>
                <a:latin typeface="Times New Roman"/>
              </a:rPr>
              <a:t>REGISTRATION PORTAL</a:t>
            </a:r>
            <a:endParaRPr b="0" lang="en-IN" sz="1700" spc="-1" strike="noStrike">
              <a:latin typeface="Arial"/>
            </a:endParaRPr>
          </a:p>
          <a:p>
            <a:pPr>
              <a:lnSpc>
                <a:spcPts val="2035"/>
              </a:lnSpc>
            </a:pPr>
            <a:endParaRPr b="0" lang="en-IN" sz="1700" spc="-1" strike="noStrike">
              <a:latin typeface="Arial"/>
            </a:endParaRPr>
          </a:p>
          <a:p>
            <a:pPr marL="240840" indent="-227520">
              <a:lnSpc>
                <a:spcPts val="2276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DEVELOPING MODEL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ts val="2276"/>
              </a:lnSpc>
            </a:pPr>
            <a:endParaRPr b="0" lang="en-IN" sz="2000" spc="-1" strike="noStrike">
              <a:latin typeface="Arial"/>
            </a:endParaRPr>
          </a:p>
          <a:p>
            <a:pPr marL="240840" indent="-227520">
              <a:lnSpc>
                <a:spcPts val="2279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</a:rPr>
              <a:t>PROJECT TESTING</a:t>
            </a:r>
            <a:endParaRPr b="0" lang="en-IN" sz="1900" spc="-1" strike="noStrike">
              <a:latin typeface="Arial"/>
            </a:endParaRPr>
          </a:p>
          <a:p>
            <a:pPr>
              <a:lnSpc>
                <a:spcPts val="2279"/>
              </a:lnSpc>
            </a:pPr>
            <a:endParaRPr b="0" lang="en-IN" sz="1900" spc="-1" strike="noStrike">
              <a:latin typeface="Arial"/>
            </a:endParaRPr>
          </a:p>
          <a:p>
            <a:pPr marL="240840" indent="-2275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1900" spc="-2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CLUSION</a:t>
            </a:r>
            <a:r>
              <a:rPr b="0" lang="en-IN" sz="19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&amp;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ENHANCEMEN</a:t>
            </a:r>
            <a:r>
              <a:rPr b="0" lang="en-IN" sz="1900" spc="-9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 marL="240840" indent="-22752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900" spc="-12" strike="noStrike">
                <a:solidFill>
                  <a:srgbClr val="000000"/>
                </a:solidFill>
                <a:latin typeface="Times New Roman"/>
              </a:rPr>
              <a:t>REFERENCE’s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33520" y="1353600"/>
            <a:ext cx="8069400" cy="4296240"/>
          </a:xfrm>
          <a:custGeom>
            <a:avLst/>
            <a:gdLst/>
            <a:ahLst/>
            <a:rect l="l" t="t" r="r" b="b"/>
            <a:pathLst>
              <a:path w="6400800" h="3733800">
                <a:moveTo>
                  <a:pt x="0" y="3733799"/>
                </a:moveTo>
                <a:lnTo>
                  <a:pt x="6400799" y="3733799"/>
                </a:lnTo>
                <a:lnTo>
                  <a:pt x="6400799" y="0"/>
                </a:lnTo>
                <a:lnTo>
                  <a:pt x="0" y="0"/>
                </a:lnTo>
                <a:lnTo>
                  <a:pt x="0" y="3733799"/>
                </a:lnTo>
                <a:close/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E4B50E79-DDD5-4B45-B162-EA298EF12D7F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752480" y="541080"/>
            <a:ext cx="6594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en-IN" sz="40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769320" y="1981080"/>
            <a:ext cx="791712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99160" indent="-28620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So we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ll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Feed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stem</a:t>
            </a:r>
            <a:r>
              <a:rPr b="0" lang="en-IN" sz="1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delivers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via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dent sta</a:t>
            </a:r>
            <a:r>
              <a:rPr b="0" lang="en-IN" sz="1800" spc="-2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inter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ace</a:t>
            </a:r>
            <a:r>
              <a:rPr b="0" lang="en-IN" sz="18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online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1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acting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Service</a:t>
            </a:r>
            <a:r>
              <a:rPr b="0" lang="en-IN" sz="1800" spc="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ide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800" spc="-157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have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eloped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Feed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stem</a:t>
            </a:r>
            <a:r>
              <a:rPr b="0" lang="en-IN" sz="1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ide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 easy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quick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anner</a:t>
            </a:r>
            <a:r>
              <a:rPr b="0" lang="en-IN" sz="18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college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princi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al.</a:t>
            </a:r>
            <a:endParaRPr b="0" lang="en-IN" sz="1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usi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1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technology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ake</a:t>
            </a:r>
            <a:r>
              <a:rPr b="0" lang="en-IN" sz="18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ast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about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sta</a:t>
            </a:r>
            <a:r>
              <a:rPr b="0" lang="en-IN" sz="1800" spc="-2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stu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dents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head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o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art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ents</a:t>
            </a:r>
            <a:r>
              <a:rPr b="0" lang="en-IN" sz="1800" spc="6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they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referred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online syste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380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has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two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kinds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odules</a:t>
            </a:r>
            <a:r>
              <a:rPr b="0" lang="en-IN" sz="18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Student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Ad</a:t>
            </a:r>
            <a:r>
              <a:rPr b="0" lang="en-IN" sz="1800" spc="-49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in.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dent can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give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feed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line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1800" spc="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ided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by colle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sta</a:t>
            </a:r>
            <a:r>
              <a:rPr b="0" lang="en-IN" sz="1800" spc="-2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f.</a:t>
            </a:r>
            <a:endParaRPr b="0" lang="en-IN" sz="1800" spc="-1" strike="noStrike">
              <a:latin typeface="Arial"/>
            </a:endParaRPr>
          </a:p>
          <a:p>
            <a:pPr marL="299160" indent="-28620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eed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rep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ort</a:t>
            </a:r>
            <a:r>
              <a:rPr b="0" lang="en-IN" sz="18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checked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Admin.</a:t>
            </a:r>
            <a:endParaRPr b="0" lang="en-IN" sz="1800" spc="-1" strike="noStrike">
              <a:latin typeface="Arial"/>
            </a:endParaRPr>
          </a:p>
          <a:p>
            <a:pPr marL="299160" indent="-286200" algn="just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1800" spc="-18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view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gr</a:t>
            </a:r>
            <a:r>
              <a:rPr b="0" lang="en-IN" sz="1800" spc="-18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des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view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gr</a:t>
            </a:r>
            <a:r>
              <a:rPr b="0" lang="en-IN" sz="1800" spc="-18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des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obtained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lectur</a:t>
            </a:r>
            <a:r>
              <a:rPr b="0" lang="en-IN" sz="18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rs</a:t>
            </a:r>
            <a:r>
              <a:rPr b="0" lang="en-IN" sz="18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and give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rep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ort</a:t>
            </a:r>
            <a:r>
              <a:rPr b="0" lang="en-IN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princi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al</a:t>
            </a:r>
            <a:r>
              <a:rPr b="0" lang="en-IN" sz="18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he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give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nseli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IN" sz="18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latin typeface="Times New Roman"/>
              </a:rPr>
              <a:t>college sta</a:t>
            </a:r>
            <a:r>
              <a:rPr b="0" lang="en-IN" sz="1800" spc="-24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IN" sz="1800" spc="-4" strike="noStrike">
                <a:solidFill>
                  <a:srgbClr val="000000"/>
                </a:solidFill>
                <a:latin typeface="Times New Roman"/>
              </a:rPr>
              <a:t>f.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209680" y="2071440"/>
            <a:ext cx="2841120" cy="470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320400" y="2071440"/>
            <a:ext cx="8587080" cy="265680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0" rIns="0" tIns="0" bIns="0"/>
          <a:p>
            <a:pPr marL="434520" indent="-228240">
              <a:lnSpc>
                <a:spcPct val="100000"/>
              </a:lnSpc>
              <a:buClr>
                <a:srgbClr val="a8a47b"/>
              </a:buClr>
              <a:buFont typeface="Wingdings" charset="2"/>
              <a:buChar char=""/>
            </a:pPr>
            <a:r>
              <a:rPr b="1" i="1" lang="en-IN" sz="1800" spc="-24" strike="noStrike">
                <a:solidFill>
                  <a:srgbClr val="00b050"/>
                </a:solidFill>
                <a:latin typeface="Times New Roman"/>
              </a:rPr>
              <a:t>H</a:t>
            </a:r>
            <a:r>
              <a:rPr b="1" i="1" lang="en-IN" sz="1800" spc="-9" strike="noStrike">
                <a:solidFill>
                  <a:srgbClr val="00b050"/>
                </a:solidFill>
                <a:latin typeface="Times New Roman"/>
              </a:rPr>
              <a:t>ar</a:t>
            </a:r>
            <a:r>
              <a:rPr b="1" i="1" lang="en-IN" sz="1800" spc="-4" strike="noStrike">
                <a:solidFill>
                  <a:srgbClr val="00b050"/>
                </a:solidFill>
                <a:latin typeface="Times New Roman"/>
              </a:rPr>
              <a:t>d</a:t>
            </a:r>
            <a:r>
              <a:rPr b="1" i="1" lang="en-IN" sz="1800" spc="-12" strike="noStrike">
                <a:solidFill>
                  <a:srgbClr val="00b050"/>
                </a:solidFill>
                <a:latin typeface="Times New Roman"/>
              </a:rPr>
              <a:t>w</a:t>
            </a:r>
            <a:r>
              <a:rPr b="1" i="1" lang="en-IN" sz="1800" spc="-4" strike="noStrike">
                <a:solidFill>
                  <a:srgbClr val="00b050"/>
                </a:solidFill>
                <a:latin typeface="Times New Roman"/>
              </a:rPr>
              <a:t>a</a:t>
            </a:r>
            <a:r>
              <a:rPr b="1" i="1" lang="en-IN" sz="1800" spc="-9" strike="noStrike">
                <a:solidFill>
                  <a:srgbClr val="00b050"/>
                </a:solidFill>
                <a:latin typeface="Times New Roman"/>
              </a:rPr>
              <a:t>re</a:t>
            </a:r>
            <a:r>
              <a:rPr b="1" i="1" lang="en-IN" sz="1800" spc="4" strike="noStrike">
                <a:solidFill>
                  <a:srgbClr val="00b050"/>
                </a:solidFill>
                <a:latin typeface="Times New Roman"/>
              </a:rPr>
              <a:t> </a:t>
            </a:r>
            <a:r>
              <a:rPr b="1" i="1" lang="en-IN" sz="1800" spc="-9" strike="noStrike">
                <a:solidFill>
                  <a:srgbClr val="00b050"/>
                </a:solidFill>
                <a:latin typeface="Times New Roman"/>
              </a:rPr>
              <a:t>Re</a:t>
            </a:r>
            <a:r>
              <a:rPr b="1" i="1" lang="en-IN" sz="1800" spc="-4" strike="noStrike">
                <a:solidFill>
                  <a:srgbClr val="00b050"/>
                </a:solidFill>
                <a:latin typeface="Times New Roman"/>
              </a:rPr>
              <a:t>q</a:t>
            </a:r>
            <a:r>
              <a:rPr b="1" i="1" lang="en-IN" sz="1800" spc="-9" strike="noStrike">
                <a:solidFill>
                  <a:srgbClr val="00b050"/>
                </a:solidFill>
                <a:latin typeface="Times New Roman"/>
              </a:rPr>
              <a:t>uirements</a:t>
            </a:r>
            <a:endParaRPr b="0" lang="en-IN" sz="18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Wingdings" charset="2"/>
              <a:buChar char=""/>
            </a:pP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Process</a:t>
            </a:r>
            <a:r>
              <a:rPr b="0" lang="en-IN" sz="1600" spc="-4" strike="noStrike">
                <a:solidFill>
                  <a:srgbClr val="808080"/>
                </a:solidFill>
                <a:latin typeface="Times New Roman"/>
              </a:rPr>
              <a:t>o</a:t>
            </a:r>
            <a:r>
              <a:rPr b="0" lang="en-IN" sz="1600" spc="-12" strike="noStrike">
                <a:solidFill>
                  <a:srgbClr val="808080"/>
                </a:solidFill>
                <a:latin typeface="Times New Roman"/>
              </a:rPr>
              <a:t>r</a:t>
            </a:r>
            <a:r>
              <a:rPr b="0" lang="en-IN" sz="1600" spc="-4" strike="noStrike">
                <a:solidFill>
                  <a:srgbClr val="808080"/>
                </a:solidFill>
                <a:latin typeface="Times New Roman"/>
              </a:rPr>
              <a:t>:</a:t>
            </a:r>
            <a:r>
              <a:rPr b="0" lang="en-IN" sz="1600" spc="29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Pentium</a:t>
            </a:r>
            <a:r>
              <a:rPr b="0" lang="en-IN" sz="1600" spc="1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pro,Intel i7,i5,i3</a:t>
            </a:r>
            <a:endParaRPr b="0" lang="en-IN" sz="16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Wingdings" charset="2"/>
              <a:buChar char=""/>
            </a:pP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Pri</a:t>
            </a:r>
            <a:r>
              <a:rPr b="0" lang="en-IN" sz="1600" spc="-49" strike="noStrike">
                <a:solidFill>
                  <a:srgbClr val="808080"/>
                </a:solidFill>
                <a:latin typeface="Times New Roman"/>
              </a:rPr>
              <a:t>m</a:t>
            </a:r>
            <a:r>
              <a:rPr b="0" lang="en-IN" sz="1600" spc="-4" strike="noStrike">
                <a:solidFill>
                  <a:srgbClr val="808080"/>
                </a:solidFill>
                <a:latin typeface="Times New Roman"/>
              </a:rPr>
              <a:t>a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ry</a:t>
            </a:r>
            <a:r>
              <a:rPr b="0" lang="en-IN" sz="1600" spc="5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12" strike="noStrike">
                <a:solidFill>
                  <a:srgbClr val="808080"/>
                </a:solidFill>
                <a:latin typeface="Times New Roman"/>
              </a:rPr>
              <a:t>Me</a:t>
            </a:r>
            <a:r>
              <a:rPr b="0" lang="en-IN" sz="1600" spc="-49" strike="noStrike">
                <a:solidFill>
                  <a:srgbClr val="80808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or</a:t>
            </a:r>
            <a:r>
              <a:rPr b="0" lang="en-IN" sz="1600" spc="-18" strike="noStrike">
                <a:solidFill>
                  <a:srgbClr val="808080"/>
                </a:solidFill>
                <a:latin typeface="Times New Roman"/>
              </a:rPr>
              <a:t>y</a:t>
            </a:r>
            <a:r>
              <a:rPr b="0" lang="en-IN" sz="1600" spc="-4" strike="noStrike">
                <a:solidFill>
                  <a:srgbClr val="808080"/>
                </a:solidFill>
                <a:latin typeface="Times New Roman"/>
              </a:rPr>
              <a:t>:</a:t>
            </a:r>
            <a:r>
              <a:rPr b="0" lang="en-IN" sz="1600" spc="63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256</a:t>
            </a:r>
            <a:r>
              <a:rPr b="0" lang="en-IN" sz="1600" spc="-12" strike="noStrike">
                <a:solidFill>
                  <a:srgbClr val="808080"/>
                </a:solidFill>
                <a:latin typeface="Times New Roman"/>
              </a:rPr>
              <a:t> MB</a:t>
            </a:r>
            <a:r>
              <a:rPr b="0" lang="en-IN" sz="16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12" strike="noStrike">
                <a:solidFill>
                  <a:srgbClr val="808080"/>
                </a:solidFill>
                <a:latin typeface="Times New Roman"/>
              </a:rPr>
              <a:t>RAM.</a:t>
            </a:r>
            <a:endParaRPr b="0" lang="en-IN" sz="16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Wingdings" charset="2"/>
              <a:buChar char=""/>
            </a:pP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Ha</a:t>
            </a:r>
            <a:r>
              <a:rPr b="0" lang="en-IN" sz="1600" spc="-18" strike="noStrike">
                <a:solidFill>
                  <a:srgbClr val="808080"/>
                </a:solidFill>
                <a:latin typeface="Times New Roman"/>
              </a:rPr>
              <a:t>r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d</a:t>
            </a:r>
            <a:r>
              <a:rPr b="0" lang="en-IN" sz="1600" spc="9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Disk:</a:t>
            </a:r>
            <a:r>
              <a:rPr b="0" lang="en-IN" sz="1600" spc="9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808080"/>
                </a:solidFill>
                <a:latin typeface="Times New Roman"/>
              </a:rPr>
              <a:t>2GB</a:t>
            </a:r>
            <a:r>
              <a:rPr b="0" lang="en-IN" sz="1600" spc="-4" strike="noStrike">
                <a:solidFill>
                  <a:srgbClr val="808080"/>
                </a:solidFill>
                <a:latin typeface="Times New Roman"/>
              </a:rPr>
              <a:t>(min.)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IN" sz="16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buClr>
                <a:srgbClr val="a8a47b"/>
              </a:buClr>
              <a:buFont typeface="Wingdings" charset="2"/>
              <a:buChar char=""/>
            </a:pPr>
            <a:r>
              <a:rPr b="1" i="1" lang="en-IN" sz="1800" spc="-9" strike="noStrike">
                <a:solidFill>
                  <a:srgbClr val="2e2b1f"/>
                </a:solidFill>
                <a:latin typeface="Times New Roman"/>
              </a:rPr>
              <a:t>Software</a:t>
            </a:r>
            <a:r>
              <a:rPr b="1" i="1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1" i="1" lang="en-IN" sz="1800" spc="-9" strike="noStrike">
                <a:solidFill>
                  <a:srgbClr val="2e2b1f"/>
                </a:solidFill>
                <a:latin typeface="Times New Roman"/>
              </a:rPr>
              <a:t>Re</a:t>
            </a:r>
            <a:r>
              <a:rPr b="1" i="1" lang="en-IN" sz="1800" spc="-4" strike="noStrike">
                <a:solidFill>
                  <a:srgbClr val="2e2b1f"/>
                </a:solidFill>
                <a:latin typeface="Times New Roman"/>
              </a:rPr>
              <a:t>q</a:t>
            </a:r>
            <a:r>
              <a:rPr b="1" i="1" lang="en-IN" sz="1800" spc="-9" strike="noStrike">
                <a:solidFill>
                  <a:srgbClr val="2e2b1f"/>
                </a:solidFill>
                <a:latin typeface="Times New Roman"/>
              </a:rPr>
              <a:t>uirements</a:t>
            </a:r>
            <a:endParaRPr b="0" lang="en-IN" sz="18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Wingdings" charset="2"/>
              <a:buChar char=""/>
            </a:pP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Lan</a:t>
            </a:r>
            <a:r>
              <a:rPr b="0" lang="en-IN" sz="1600" spc="-4" strike="noStrike">
                <a:solidFill>
                  <a:srgbClr val="002060"/>
                </a:solidFill>
                <a:latin typeface="Times New Roman"/>
              </a:rPr>
              <a:t>g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uage</a:t>
            </a:r>
            <a:r>
              <a:rPr b="0" lang="en-IN" sz="1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use</a:t>
            </a:r>
            <a:r>
              <a:rPr b="0" lang="en-IN" sz="1600" spc="-4" strike="noStrike">
                <a:solidFill>
                  <a:srgbClr val="002060"/>
                </a:solidFill>
                <a:latin typeface="Times New Roman"/>
              </a:rPr>
              <a:t>d: Php,</a:t>
            </a:r>
            <a:r>
              <a:rPr b="0" lang="en-IN" sz="1600" spc="4" strike="noStrike">
                <a:solidFill>
                  <a:srgbClr val="002060"/>
                </a:solidFill>
                <a:latin typeface="Times New Roman"/>
              </a:rPr>
              <a:t> CSS , HTML , js and bootstrap.</a:t>
            </a:r>
            <a:endParaRPr b="0" lang="en-IN" sz="16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Wingdings" charset="2"/>
              <a:buChar char=""/>
            </a:pP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Plat</a:t>
            </a:r>
            <a:r>
              <a:rPr b="0" lang="en-IN" sz="1600" spc="-4" strike="noStrike">
                <a:solidFill>
                  <a:srgbClr val="002060"/>
                </a:solidFill>
                <a:latin typeface="Times New Roman"/>
              </a:rPr>
              <a:t>f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orm</a:t>
            </a:r>
            <a:r>
              <a:rPr b="0" lang="en-IN" sz="1600" spc="24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4" strike="noStrike">
                <a:solidFill>
                  <a:srgbClr val="002060"/>
                </a:solidFill>
                <a:latin typeface="Times New Roman"/>
              </a:rPr>
              <a:t>:</a:t>
            </a:r>
            <a:r>
              <a:rPr b="0" lang="en-IN" sz="1600" spc="-29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89" strike="noStrike">
                <a:solidFill>
                  <a:srgbClr val="002060"/>
                </a:solidFill>
                <a:latin typeface="Times New Roman"/>
              </a:rPr>
              <a:t>W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indows</a:t>
            </a:r>
            <a:r>
              <a:rPr b="0" lang="en-IN" sz="1600" spc="12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7/8/XP/10</a:t>
            </a:r>
            <a:endParaRPr b="0" lang="en-IN" sz="1600" spc="-1" strike="noStrike">
              <a:latin typeface="Arial"/>
            </a:endParaRPr>
          </a:p>
          <a:p>
            <a:pPr marL="434520" indent="-228240">
              <a:lnSpc>
                <a:spcPct val="100000"/>
              </a:lnSpc>
              <a:spcBef>
                <a:spcPts val="383"/>
              </a:spcBef>
              <a:buClr>
                <a:srgbClr val="a8a47b"/>
              </a:buClr>
              <a:buFont typeface="Wingdings" charset="2"/>
              <a:buChar char=""/>
            </a:pPr>
            <a:r>
              <a:rPr b="0" lang="en-IN" sz="1600" spc="-123" strike="noStrike">
                <a:solidFill>
                  <a:srgbClr val="002060"/>
                </a:solidFill>
                <a:latin typeface="Times New Roman"/>
              </a:rPr>
              <a:t>T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ools</a:t>
            </a:r>
            <a:r>
              <a:rPr b="0" lang="en-IN" sz="1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used:</a:t>
            </a:r>
            <a:r>
              <a:rPr b="0" lang="en-IN" sz="1600" spc="4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Inte</a:t>
            </a:r>
            <a:r>
              <a:rPr b="0" lang="en-IN" sz="1600" spc="-18" strike="noStrike">
                <a:solidFill>
                  <a:srgbClr val="002060"/>
                </a:solidFill>
                <a:latin typeface="Times New Roman"/>
              </a:rPr>
              <a:t>r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net</a:t>
            </a:r>
            <a:r>
              <a:rPr b="0" lang="en-IN" sz="1600" spc="24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ex</a:t>
            </a:r>
            <a:r>
              <a:rPr b="0" lang="en-IN" sz="1600" spc="-4" strike="noStrike">
                <a:solidFill>
                  <a:srgbClr val="002060"/>
                </a:solidFill>
                <a:latin typeface="Times New Roman"/>
              </a:rPr>
              <a:t>p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lore</a:t>
            </a:r>
            <a:r>
              <a:rPr b="0" lang="en-IN" sz="1600" spc="-77" strike="noStrike">
                <a:solidFill>
                  <a:srgbClr val="002060"/>
                </a:solidFill>
                <a:latin typeface="Times New Roman"/>
              </a:rPr>
              <a:t>r</a:t>
            </a:r>
            <a:r>
              <a:rPr b="0" lang="en-IN" sz="1600" spc="-4" strike="noStrike">
                <a:solidFill>
                  <a:srgbClr val="002060"/>
                </a:solidFill>
                <a:latin typeface="Times New Roman"/>
              </a:rPr>
              <a:t>,</a:t>
            </a:r>
            <a:r>
              <a:rPr b="0" lang="en-IN" sz="1600" spc="12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18" strike="noStrike">
                <a:solidFill>
                  <a:srgbClr val="00206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ozilla</a:t>
            </a:r>
            <a:r>
              <a:rPr b="0" lang="en-IN" sz="1600" spc="24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Fi</a:t>
            </a:r>
            <a:r>
              <a:rPr b="0" lang="en-IN" sz="1600" spc="-12" strike="noStrike">
                <a:solidFill>
                  <a:srgbClr val="002060"/>
                </a:solidFill>
                <a:latin typeface="Times New Roman"/>
              </a:rPr>
              <a:t>r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efox,</a:t>
            </a:r>
            <a:r>
              <a:rPr b="0" lang="en-IN" sz="1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Chro</a:t>
            </a:r>
            <a:r>
              <a:rPr b="0" lang="en-IN" sz="1600" spc="-49" strike="noStrike">
                <a:solidFill>
                  <a:srgbClr val="002060"/>
                </a:solidFill>
                <a:latin typeface="Times New Roman"/>
              </a:rPr>
              <a:t>m</a:t>
            </a:r>
            <a:r>
              <a:rPr b="0" lang="en-IN" sz="1600" spc="-9" strike="noStrike">
                <a:solidFill>
                  <a:srgbClr val="002060"/>
                </a:solidFill>
                <a:latin typeface="Times New Roman"/>
              </a:rPr>
              <a:t>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8" name="TextShape 5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C353C2D3-1F11-408F-9A6E-7D1278BD5799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85800" y="1275480"/>
            <a:ext cx="822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SOFTWARE AND HARDWARE RQUIREMENTS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685800" y="1905120"/>
            <a:ext cx="716256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Planning</a:t>
            </a:r>
            <a:r>
              <a:rPr b="0" lang="en-IN" sz="2800" spc="18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of</a:t>
            </a:r>
            <a:r>
              <a:rPr b="0" lang="en-IN" sz="2800" spc="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proje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requi</a:t>
            </a:r>
            <a:r>
              <a:rPr b="0" lang="en-IN" sz="2800" spc="-18" strike="noStrike">
                <a:solidFill>
                  <a:srgbClr val="e48312"/>
                </a:solidFill>
                <a:latin typeface="Times New Roman"/>
              </a:rPr>
              <a:t>r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es</a:t>
            </a:r>
            <a:r>
              <a:rPr b="0" lang="en-IN" sz="2800" spc="38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dividing</a:t>
            </a:r>
            <a:r>
              <a:rPr b="0" lang="en-IN" sz="2800" spc="2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of</a:t>
            </a:r>
            <a:r>
              <a:rPr b="0" lang="en-IN" sz="2800" spc="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various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 proje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phases</a:t>
            </a:r>
            <a:r>
              <a:rPr b="0" lang="en-IN" sz="2800" spc="2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into</a:t>
            </a:r>
            <a:r>
              <a:rPr b="0" lang="en-IN" sz="28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1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defin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d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ti</a:t>
            </a:r>
            <a:r>
              <a:rPr b="0" lang="en-IN" sz="2800" spc="-38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38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scale</a:t>
            </a:r>
            <a:r>
              <a:rPr b="0" lang="en-IN" sz="28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for co</a:t>
            </a:r>
            <a:r>
              <a:rPr b="0" lang="en-IN" sz="2800" spc="-43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pleti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o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n</a:t>
            </a:r>
            <a:r>
              <a:rPr b="0" lang="en-IN" sz="2800" spc="5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of</a:t>
            </a:r>
            <a:r>
              <a:rPr b="0" lang="en-IN" sz="2800" spc="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proje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on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ti</a:t>
            </a:r>
            <a:r>
              <a:rPr b="0" lang="en-IN" sz="2800" spc="-38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e.</a:t>
            </a:r>
            <a:r>
              <a:rPr b="0" lang="en-IN" sz="2800" spc="38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planning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and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 sch</a:t>
            </a:r>
            <a:r>
              <a:rPr b="0" lang="en-IN" sz="2800" spc="-29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duling</a:t>
            </a:r>
            <a:r>
              <a:rPr b="0" lang="en-IN" sz="2800" spc="2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18" strike="noStrike">
                <a:solidFill>
                  <a:srgbClr val="e48312"/>
                </a:solidFill>
                <a:latin typeface="Times New Roman"/>
              </a:rPr>
              <a:t>r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2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ve</a:t>
            </a:r>
            <a:r>
              <a:rPr b="0" lang="en-IN" sz="2800" spc="-18" strike="noStrike">
                <a:solidFill>
                  <a:srgbClr val="e48312"/>
                </a:solidFill>
                <a:latin typeface="Times New Roman"/>
              </a:rPr>
              <a:t>r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y</a:t>
            </a:r>
            <a:r>
              <a:rPr b="0" lang="en-IN" sz="2800" spc="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18" strike="noStrike">
                <a:solidFill>
                  <a:srgbClr val="e48312"/>
                </a:solidFill>
                <a:latin typeface="Times New Roman"/>
              </a:rPr>
              <a:t>r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uci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l</a:t>
            </a:r>
            <a:r>
              <a:rPr b="0" lang="en-IN" sz="2800" spc="43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ph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se</a:t>
            </a:r>
            <a:r>
              <a:rPr b="0" lang="en-IN" sz="28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of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proje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</a:t>
            </a:r>
            <a:r>
              <a:rPr b="0" lang="en-IN" sz="2800" spc="43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life cy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le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be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ause</a:t>
            </a:r>
            <a:r>
              <a:rPr b="0" lang="en-IN" sz="2800" spc="18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the</a:t>
            </a:r>
            <a:r>
              <a:rPr b="0" lang="en-IN" sz="2800" spc="1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proje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succ</a:t>
            </a:r>
            <a:r>
              <a:rPr b="0" lang="en-IN" sz="2800" spc="-29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ssful</a:t>
            </a:r>
            <a:r>
              <a:rPr b="0" lang="en-IN" sz="2800" spc="43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dep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nds</a:t>
            </a:r>
            <a:r>
              <a:rPr b="0" lang="en-IN" sz="2800" spc="2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on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this. a</a:t>
            </a:r>
            <a:r>
              <a:rPr b="0" lang="en-IN" sz="2800" spc="-1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high</a:t>
            </a:r>
            <a:r>
              <a:rPr b="0" lang="en-IN" sz="28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or</a:t>
            </a:r>
            <a:r>
              <a:rPr b="0" lang="en-IN" sz="2800" spc="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low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ti</a:t>
            </a:r>
            <a:r>
              <a:rPr b="0" lang="en-IN" sz="2800" spc="-38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e</a:t>
            </a:r>
            <a:r>
              <a:rPr b="0" lang="en-IN" sz="2800" spc="38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esti</a:t>
            </a:r>
            <a:r>
              <a:rPr b="0" lang="en-IN" sz="2800" spc="-38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t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ion</a:t>
            </a:r>
            <a:r>
              <a:rPr b="0" lang="en-IN" sz="2800" spc="5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of</a:t>
            </a:r>
            <a:r>
              <a:rPr b="0" lang="en-IN" sz="2800" spc="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the</a:t>
            </a:r>
            <a:r>
              <a:rPr b="0" lang="en-IN" sz="2800" spc="1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proje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c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ts</a:t>
            </a:r>
            <a:r>
              <a:rPr b="0" lang="en-IN" sz="2800" spc="3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leads</a:t>
            </a:r>
            <a:r>
              <a:rPr b="0" lang="en-IN" sz="2800" spc="9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to la</a:t>
            </a:r>
            <a:r>
              <a:rPr b="0" lang="en-IN" sz="2800" spc="-63" strike="noStrike">
                <a:solidFill>
                  <a:srgbClr val="e48312"/>
                </a:solidFill>
                <a:latin typeface="Times New Roman"/>
              </a:rPr>
              <a:t>r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ge</a:t>
            </a:r>
            <a:r>
              <a:rPr b="0" lang="en-IN" sz="2800" spc="2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vari</a:t>
            </a:r>
            <a:r>
              <a:rPr b="0" lang="en-IN" sz="2800" spc="-24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tion</a:t>
            </a:r>
            <a:r>
              <a:rPr b="0" lang="en-IN" sz="2800" spc="43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in</a:t>
            </a:r>
            <a:r>
              <a:rPr b="0" lang="en-IN" sz="2800" spc="-4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project</a:t>
            </a:r>
            <a:r>
              <a:rPr b="0" lang="en-IN" sz="2800" spc="3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e48312"/>
                </a:solidFill>
                <a:latin typeface="Times New Roman"/>
              </a:rPr>
              <a:t>over</a:t>
            </a:r>
            <a:r>
              <a:rPr b="0" lang="en-IN" sz="2800" spc="-29" strike="noStrike">
                <a:solidFill>
                  <a:srgbClr val="e48312"/>
                </a:solidFill>
                <a:latin typeface="Times New Roman"/>
              </a:rPr>
              <a:t>a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ll</a:t>
            </a:r>
            <a:r>
              <a:rPr b="0" lang="en-IN" sz="2800" spc="3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cost</a:t>
            </a:r>
            <a:r>
              <a:rPr b="0" lang="en-IN" sz="2800" spc="12" strike="noStrike">
                <a:solidFill>
                  <a:srgbClr val="e48312"/>
                </a:solidFill>
                <a:latin typeface="Times New Roman"/>
              </a:rPr>
              <a:t> 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esti</a:t>
            </a:r>
            <a:r>
              <a:rPr b="0" lang="en-IN" sz="2800" spc="-38" strike="noStrike">
                <a:solidFill>
                  <a:srgbClr val="e48312"/>
                </a:solidFill>
                <a:latin typeface="Times New Roman"/>
              </a:rPr>
              <a:t>m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ate</a:t>
            </a:r>
            <a:r>
              <a:rPr b="0" lang="en-IN" sz="2800" spc="12" strike="noStrike">
                <a:solidFill>
                  <a:srgbClr val="e48312"/>
                </a:solidFill>
                <a:latin typeface="Times New Roman"/>
              </a:rPr>
              <a:t>s</a:t>
            </a:r>
            <a:r>
              <a:rPr b="0" lang="en-IN" sz="2800" spc="-9" strike="noStrike">
                <a:solidFill>
                  <a:srgbClr val="e48312"/>
                </a:solidFill>
                <a:latin typeface="Times New Roman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4D371449-E154-4E91-965C-9F0A2092A2C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181160" y="944280"/>
            <a:ext cx="6171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PLANNING AND SECHEDULE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33520" y="1064520"/>
            <a:ext cx="7130520" cy="53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1640">
              <a:lnSpc>
                <a:spcPct val="100000"/>
              </a:lnSpc>
            </a:pPr>
            <a:r>
              <a:rPr b="0" lang="en-IN" sz="2400" spc="-233" strike="noStrike">
                <a:solidFill>
                  <a:srgbClr val="0070c0"/>
                </a:solidFill>
                <a:latin typeface="Times New Roman"/>
              </a:rPr>
              <a:t>W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e</a:t>
            </a:r>
            <a:r>
              <a:rPr b="0" lang="en-IN" sz="2400" spc="12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have</a:t>
            </a:r>
            <a:r>
              <a:rPr b="0" lang="en-IN" sz="24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divided</a:t>
            </a:r>
            <a:r>
              <a:rPr b="0" lang="en-IN" sz="2400" spc="18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our</a:t>
            </a:r>
            <a:r>
              <a:rPr b="0" lang="en-IN" sz="2400" spc="4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proje</a:t>
            </a:r>
            <a:r>
              <a:rPr b="0" lang="en-IN" sz="2400" spc="-24" strike="noStrike">
                <a:solidFill>
                  <a:srgbClr val="0070c0"/>
                </a:solidFill>
                <a:latin typeface="Times New Roman"/>
              </a:rPr>
              <a:t>c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t</a:t>
            </a:r>
            <a:r>
              <a:rPr b="0" lang="en-IN" sz="2400" spc="2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in</a:t>
            </a:r>
            <a:r>
              <a:rPr b="0" lang="en-IN" sz="24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Five</a:t>
            </a:r>
            <a:r>
              <a:rPr b="0" lang="en-IN" sz="24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43" strike="noStrike">
                <a:solidFill>
                  <a:srgbClr val="0070c0"/>
                </a:solidFill>
                <a:latin typeface="Times New Roman"/>
              </a:rPr>
              <a:t>m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odules,to reduce time and cost of process.Then</a:t>
            </a:r>
            <a:r>
              <a:rPr b="0" lang="en-IN" sz="24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these</a:t>
            </a:r>
            <a:r>
              <a:rPr b="0" lang="en-IN" sz="24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five</a:t>
            </a:r>
            <a:r>
              <a:rPr b="0" lang="en-IN" sz="2400" spc="12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43" strike="noStrike">
                <a:solidFill>
                  <a:srgbClr val="0070c0"/>
                </a:solidFill>
                <a:latin typeface="Times New Roman"/>
              </a:rPr>
              <a:t>m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odules</a:t>
            </a:r>
            <a:r>
              <a:rPr b="0" lang="en-IN" sz="2400" spc="38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will</a:t>
            </a:r>
            <a:r>
              <a:rPr b="0" lang="en-IN" sz="2400" spc="9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be</a:t>
            </a:r>
            <a:r>
              <a:rPr b="0" lang="en-IN" sz="2400" spc="-1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integrat</a:t>
            </a:r>
            <a:r>
              <a:rPr b="0" lang="en-IN" sz="2400" spc="-24" strike="noStrike">
                <a:solidFill>
                  <a:srgbClr val="0070c0"/>
                </a:solidFill>
                <a:latin typeface="Times New Roman"/>
              </a:rPr>
              <a:t>e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d</a:t>
            </a:r>
            <a:r>
              <a:rPr b="0" lang="en-IN" sz="2400" spc="52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in</a:t>
            </a:r>
            <a:r>
              <a:rPr b="0" lang="en-IN" sz="2400" spc="-4" strike="noStrike">
                <a:solidFill>
                  <a:srgbClr val="0070c0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0070c0"/>
                </a:solidFill>
                <a:latin typeface="Times New Roman"/>
              </a:rPr>
              <a:t>one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 syste</a:t>
            </a:r>
            <a:r>
              <a:rPr b="0" lang="en-IN" sz="2400" spc="-43" strike="noStrike">
                <a:solidFill>
                  <a:srgbClr val="0070c0"/>
                </a:solidFill>
                <a:latin typeface="Times New Roman"/>
              </a:rPr>
              <a:t>m</a:t>
            </a:r>
            <a:r>
              <a:rPr b="0" lang="en-IN" sz="2400" spc="-9" strike="noStrike">
                <a:solidFill>
                  <a:srgbClr val="0070c0"/>
                </a:solidFill>
                <a:latin typeface="Times New Roman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IN" sz="1800" spc="-103" strike="noStrike">
                <a:solidFill>
                  <a:srgbClr val="2e2b1f"/>
                </a:solidFill>
                <a:latin typeface="Times New Roman"/>
              </a:rPr>
              <a:t>MODU</a:t>
            </a:r>
            <a:r>
              <a:rPr b="0" lang="en-IN" sz="1800" spc="-94" strike="noStrike">
                <a:solidFill>
                  <a:srgbClr val="2e2b1f"/>
                </a:solidFill>
                <a:latin typeface="Times New Roman"/>
              </a:rPr>
              <a:t>L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1800" spc="-20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7" strike="noStrike">
                <a:solidFill>
                  <a:srgbClr val="2e2b1f"/>
                </a:solidFill>
                <a:latin typeface="Times New Roman"/>
              </a:rPr>
              <a:t>1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: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g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n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r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a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ll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y</a:t>
            </a:r>
            <a:r>
              <a:rPr b="0" lang="en-IN" sz="2000" spc="-222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d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eal</a:t>
            </a:r>
            <a:r>
              <a:rPr b="0" lang="en-IN" sz="2000" spc="208" strike="noStrike">
                <a:solidFill>
                  <a:srgbClr val="865640"/>
                </a:solidFill>
                <a:latin typeface="Times New Roman"/>
              </a:rPr>
              <a:t>s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w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it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g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at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r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i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g</a:t>
            </a:r>
            <a:r>
              <a:rPr b="0" lang="en-IN" sz="2000" spc="-233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i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nfor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m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at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i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n</a:t>
            </a:r>
            <a:r>
              <a:rPr b="0" lang="en-IN" sz="2000" spc="-233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a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bou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1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21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pro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jec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IN" sz="1800" spc="-103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</a:rPr>
              <a:t>ODU</a:t>
            </a:r>
            <a:r>
              <a:rPr b="0" lang="en-IN" sz="1800" spc="-94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IN" sz="1800" spc="-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800" spc="-97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P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la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nn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i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g</a:t>
            </a:r>
            <a:r>
              <a:rPr b="0" lang="en-IN" sz="2000" spc="-233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a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bou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1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ho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w</a:t>
            </a:r>
            <a:r>
              <a:rPr b="0" lang="en-IN" sz="2000" spc="-214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o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s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ta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1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w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it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21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pro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ject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.Initial phases Student ,Admin ,Faculty Interfaces.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4"/>
              </a:spcBef>
            </a:pP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IN" sz="1800" spc="-103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7" strike="noStrike">
                <a:solidFill>
                  <a:srgbClr val="2e2b1f"/>
                </a:solidFill>
                <a:latin typeface="Times New Roman"/>
              </a:rPr>
              <a:t>ODU</a:t>
            </a:r>
            <a:r>
              <a:rPr b="0" lang="en-IN" sz="1800" spc="-94" strike="noStrike">
                <a:solidFill>
                  <a:srgbClr val="2e2b1f"/>
                </a:solidFill>
                <a:latin typeface="Times New Roman"/>
              </a:rPr>
              <a:t>L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1800" spc="-20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7" strike="noStrike">
                <a:solidFill>
                  <a:srgbClr val="2e2b1f"/>
                </a:solidFill>
                <a:latin typeface="Times New Roman"/>
              </a:rPr>
              <a:t>3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: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I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d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eal</a:t>
            </a:r>
            <a:r>
              <a:rPr b="0" lang="en-IN" sz="2000" spc="219" strike="noStrike">
                <a:solidFill>
                  <a:srgbClr val="865640"/>
                </a:solidFill>
                <a:latin typeface="Times New Roman"/>
              </a:rPr>
              <a:t>s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w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it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222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a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r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c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it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ec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109" strike="noStrike">
                <a:solidFill>
                  <a:srgbClr val="865640"/>
                </a:solidFill>
                <a:latin typeface="Times New Roman"/>
              </a:rPr>
              <a:t>u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r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22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f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ou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r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pro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ject and Challenges which             has to be overcome successfully.</a:t>
            </a: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IN" sz="1800" spc="-103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7" strike="noStrike">
                <a:solidFill>
                  <a:srgbClr val="2e2b1f"/>
                </a:solidFill>
                <a:latin typeface="Times New Roman"/>
              </a:rPr>
              <a:t>ODU</a:t>
            </a:r>
            <a:r>
              <a:rPr b="0" lang="en-IN" sz="1800" spc="-94" strike="noStrike">
                <a:solidFill>
                  <a:srgbClr val="2e2b1f"/>
                </a:solidFill>
                <a:latin typeface="Times New Roman"/>
              </a:rPr>
              <a:t>L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1800" spc="-20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7" strike="noStrike">
                <a:solidFill>
                  <a:srgbClr val="2e2b1f"/>
                </a:solidFill>
                <a:latin typeface="Times New Roman"/>
              </a:rPr>
              <a:t>4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: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It deals with calculating result using required logic via using developing model.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4"/>
              </a:spcBef>
            </a:pPr>
            <a:endParaRPr b="0" lang="en-IN" sz="20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IN" sz="1800" spc="-103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7" strike="noStrike">
                <a:solidFill>
                  <a:srgbClr val="2e2b1f"/>
                </a:solidFill>
                <a:latin typeface="Times New Roman"/>
              </a:rPr>
              <a:t>ODU</a:t>
            </a:r>
            <a:r>
              <a:rPr b="0" lang="en-IN" sz="1800" spc="-94" strike="noStrike">
                <a:solidFill>
                  <a:srgbClr val="2e2b1f"/>
                </a:solidFill>
                <a:latin typeface="Times New Roman"/>
              </a:rPr>
              <a:t>L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1800" spc="-20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7" strike="noStrike">
                <a:solidFill>
                  <a:srgbClr val="865640"/>
                </a:solidFill>
                <a:latin typeface="Times New Roman"/>
              </a:rPr>
              <a:t>5</a:t>
            </a:r>
            <a:r>
              <a:rPr b="0" lang="en-IN" sz="1800" spc="-1" strike="noStrike">
                <a:solidFill>
                  <a:srgbClr val="865640"/>
                </a:solidFill>
                <a:latin typeface="Times New Roman"/>
              </a:rPr>
              <a:t>: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A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la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s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208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h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e</a:t>
            </a:r>
            <a:r>
              <a:rPr b="0" lang="en-IN" sz="2000" spc="-21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te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s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ti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n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g</a:t>
            </a:r>
            <a:r>
              <a:rPr b="0" lang="en-IN" sz="2000" spc="-233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o</a:t>
            </a:r>
            <a:r>
              <a:rPr b="0" lang="en-IN" sz="2000" spc="-1" strike="noStrike">
                <a:solidFill>
                  <a:srgbClr val="865640"/>
                </a:solidFill>
                <a:latin typeface="Times New Roman"/>
              </a:rPr>
              <a:t>f</a:t>
            </a:r>
            <a:r>
              <a:rPr b="0" lang="en-IN" sz="2000" spc="-199" strike="noStrike">
                <a:solidFill>
                  <a:srgbClr val="865640"/>
                </a:solidFill>
                <a:latin typeface="Times New Roman"/>
              </a:rPr>
              <a:t> </a:t>
            </a:r>
            <a:r>
              <a:rPr b="0" lang="en-IN" sz="2000" spc="-97" strike="noStrike">
                <a:solidFill>
                  <a:srgbClr val="865640"/>
                </a:solidFill>
                <a:latin typeface="Times New Roman"/>
              </a:rPr>
              <a:t>pro</a:t>
            </a:r>
            <a:r>
              <a:rPr b="0" lang="en-IN" sz="2000" spc="-94" strike="noStrike">
                <a:solidFill>
                  <a:srgbClr val="865640"/>
                </a:solidFill>
                <a:latin typeface="Times New Roman"/>
              </a:rPr>
              <a:t>jec</a:t>
            </a:r>
            <a:r>
              <a:rPr b="0" lang="en-IN" sz="2000" spc="-103" strike="noStrike">
                <a:solidFill>
                  <a:srgbClr val="865640"/>
                </a:solidFill>
                <a:latin typeface="Times New Roman"/>
              </a:rPr>
              <a:t>t with proposed system 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4"/>
          <p:cNvSpPr txBox="1"/>
          <p:nvPr/>
        </p:nvSpPr>
        <p:spPr>
          <a:xfrm>
            <a:off x="7425360" y="4653360"/>
            <a:ext cx="983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83160" algn="r">
              <a:lnSpc>
                <a:spcPct val="100000"/>
              </a:lnSpc>
            </a:pPr>
            <a:fld id="{5CB3AD9B-0B0F-4AB5-A64B-77D6824B0731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362320" y="304920"/>
            <a:ext cx="4647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</a:rPr>
              <a:t>Project Path Way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3920" y="-54000"/>
            <a:ext cx="7768800" cy="1255680"/>
          </a:xfrm>
          <a:prstGeom prst="rect">
            <a:avLst/>
          </a:prstGeom>
          <a:noFill/>
          <a:ln>
            <a:noFill/>
          </a:ln>
        </p:spPr>
        <p:txBody>
          <a:bodyPr lIns="0" rIns="0" tIns="110520" bIns="0" anchor="b"/>
          <a:p>
            <a:pPr marL="2340000">
              <a:lnSpc>
                <a:spcPct val="100000"/>
              </a:lnSpc>
            </a:pPr>
            <a:br/>
            <a:r>
              <a:rPr b="0" lang="en-US" sz="3200" spc="-97" strike="noStrike">
                <a:solidFill>
                  <a:srgbClr val="404040"/>
                </a:solidFill>
                <a:latin typeface="Times New Roman"/>
              </a:rPr>
              <a:t>P</a:t>
            </a:r>
            <a:r>
              <a:rPr b="0" lang="en-US" sz="3200" spc="-103" strike="noStrike">
                <a:solidFill>
                  <a:srgbClr val="404040"/>
                </a:solidFill>
                <a:latin typeface="Times New Roman"/>
              </a:rPr>
              <a:t>R</a:t>
            </a:r>
            <a:r>
              <a:rPr b="0" lang="en-US" sz="3200" spc="-94" strike="noStrike">
                <a:solidFill>
                  <a:srgbClr val="404040"/>
                </a:solidFill>
                <a:latin typeface="Times New Roman"/>
              </a:rPr>
              <a:t>OJ</a:t>
            </a:r>
            <a:r>
              <a:rPr b="0" lang="en-US" sz="3200" spc="-103" strike="noStrike">
                <a:solidFill>
                  <a:srgbClr val="404040"/>
                </a:solidFill>
                <a:latin typeface="Times New Roman"/>
              </a:rPr>
              <a:t>EC</a:t>
            </a:r>
            <a:r>
              <a:rPr b="0" lang="en-US" sz="3200" spc="-49" strike="noStrike">
                <a:solidFill>
                  <a:srgbClr val="404040"/>
                </a:solidFill>
                <a:latin typeface="Times New Roman"/>
              </a:rPr>
              <a:t>T</a:t>
            </a:r>
            <a:r>
              <a:rPr b="0" lang="en-US" sz="3200" spc="-267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0" lang="en-US" sz="3200" spc="-103" strike="noStrike">
                <a:solidFill>
                  <a:srgbClr val="404040"/>
                </a:solidFill>
                <a:latin typeface="Times New Roman"/>
              </a:rPr>
              <a:t>DES</a:t>
            </a:r>
            <a:r>
              <a:rPr b="0" lang="en-US" sz="3200" spc="-94" strike="noStrike">
                <a:solidFill>
                  <a:srgbClr val="404040"/>
                </a:solidFill>
                <a:latin typeface="Times New Roman"/>
              </a:rPr>
              <a:t>IG</a:t>
            </a:r>
            <a:r>
              <a:rPr b="0" lang="en-US" sz="3200" spc="-49" strike="noStrike">
                <a:solidFill>
                  <a:srgbClr val="404040"/>
                </a:solidFill>
                <a:latin typeface="Times New Roman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70880" y="953640"/>
            <a:ext cx="7274880" cy="62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buClr>
                <a:srgbClr val="a8a47b"/>
              </a:buClr>
              <a:buFont typeface="Arial"/>
              <a:buChar char="•"/>
            </a:pP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So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tware</a:t>
            </a:r>
            <a:r>
              <a:rPr b="0" lang="en-IN" sz="1800" spc="9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desi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g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n</a:t>
            </a:r>
            <a:r>
              <a:rPr b="0" lang="en-IN" sz="1800" spc="-1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is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an</a:t>
            </a:r>
            <a:r>
              <a:rPr b="0" lang="en-IN" sz="1800" spc="-1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interactive</a:t>
            </a:r>
            <a:r>
              <a:rPr b="0" lang="en-IN" sz="1800" spc="3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process</a:t>
            </a:r>
            <a:r>
              <a:rPr b="0" lang="en-IN" sz="1800" spc="1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thro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u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gh</a:t>
            </a:r>
            <a:r>
              <a:rPr b="0" lang="en-IN" sz="1800" spc="-1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which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18" strike="noStrike">
                <a:solidFill>
                  <a:srgbClr val="808080"/>
                </a:solidFill>
                <a:latin typeface="Times New Roman"/>
              </a:rPr>
              <a:t>r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equire</a:t>
            </a:r>
            <a:r>
              <a:rPr b="0" lang="en-IN" sz="1800" spc="-38" strike="noStrike">
                <a:solidFill>
                  <a:srgbClr val="80808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ents</a:t>
            </a:r>
            <a:r>
              <a:rPr b="0" lang="en-IN" sz="1800" spc="5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are</a:t>
            </a:r>
            <a:r>
              <a:rPr b="0" lang="en-IN" sz="1800" spc="9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translated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into</a:t>
            </a:r>
            <a:r>
              <a:rPr b="0" lang="en-IN" sz="1800" spc="9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a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18" strike="noStrike">
                <a:solidFill>
                  <a:srgbClr val="808080"/>
                </a:solidFill>
                <a:latin typeface="Times New Roman"/>
              </a:rPr>
              <a:t>‘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Bl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u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e</a:t>
            </a:r>
            <a:r>
              <a:rPr b="0" lang="en-IN" sz="18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Print’</a:t>
            </a:r>
            <a:r>
              <a:rPr b="0" lang="en-IN" sz="1800" spc="-103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or</a:t>
            </a:r>
            <a:r>
              <a:rPr b="0" lang="en-IN" sz="1800" spc="-1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constructing</a:t>
            </a:r>
            <a:r>
              <a:rPr b="0" lang="en-IN" sz="1800" spc="1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the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so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tware. </a:t>
            </a:r>
            <a:r>
              <a:rPr b="0" lang="en-IN" sz="1800" spc="-18" strike="noStrike">
                <a:solidFill>
                  <a:srgbClr val="808080"/>
                </a:solidFill>
                <a:latin typeface="Times New Roman"/>
              </a:rPr>
              <a:t>T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he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desi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g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n</a:t>
            </a:r>
            <a:r>
              <a:rPr b="0" lang="en-IN" sz="1800" spc="-1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is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represented</a:t>
            </a:r>
            <a:r>
              <a:rPr b="0" lang="en-IN" sz="1800" spc="3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at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high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level</a:t>
            </a:r>
            <a:r>
              <a:rPr b="0" lang="en-IN" sz="18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of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abstractio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n,</a:t>
            </a:r>
            <a:r>
              <a:rPr b="0" lang="en-IN" sz="1800" spc="2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a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level</a:t>
            </a:r>
            <a:r>
              <a:rPr b="0" lang="en-IN" sz="18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that</a:t>
            </a:r>
            <a:r>
              <a:rPr b="0" lang="en-IN" sz="18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can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 b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e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directly</a:t>
            </a:r>
            <a:r>
              <a:rPr b="0" lang="en-IN" sz="1800" spc="1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translated</a:t>
            </a:r>
            <a:r>
              <a:rPr b="0" lang="en-IN" sz="1800" spc="43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to</a:t>
            </a:r>
            <a:r>
              <a:rPr b="0" lang="en-IN" sz="1800" spc="-1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speci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ic</a:t>
            </a:r>
            <a:r>
              <a:rPr b="0" lang="en-IN" sz="18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data,</a:t>
            </a:r>
            <a:r>
              <a:rPr b="0" lang="en-IN" sz="1800" spc="12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unctional and</a:t>
            </a:r>
            <a:r>
              <a:rPr b="0" lang="en-IN" sz="1800" spc="4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beha</a:t>
            </a:r>
            <a:r>
              <a:rPr b="0" lang="en-IN" sz="1800" spc="-4" strike="noStrike">
                <a:solidFill>
                  <a:srgbClr val="808080"/>
                </a:solidFill>
                <a:latin typeface="Times New Roman"/>
              </a:rPr>
              <a:t>v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ioral</a:t>
            </a:r>
            <a:r>
              <a:rPr b="0" lang="en-IN" sz="1800" spc="18" strike="noStrike">
                <a:solidFill>
                  <a:srgbClr val="808080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r</a:t>
            </a:r>
            <a:r>
              <a:rPr b="0" lang="en-IN" sz="1800" spc="-18" strike="noStrike">
                <a:solidFill>
                  <a:srgbClr val="808080"/>
                </a:solidFill>
                <a:latin typeface="Times New Roman"/>
              </a:rPr>
              <a:t>e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quir</a:t>
            </a:r>
            <a:r>
              <a:rPr b="0" lang="en-IN" sz="1800" spc="-18" strike="noStrike">
                <a:solidFill>
                  <a:srgbClr val="808080"/>
                </a:solidFill>
                <a:latin typeface="Times New Roman"/>
              </a:rPr>
              <a:t>e</a:t>
            </a:r>
            <a:r>
              <a:rPr b="0" lang="en-IN" sz="1800" spc="-32" strike="noStrike">
                <a:solidFill>
                  <a:srgbClr val="808080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808080"/>
                </a:solidFill>
                <a:latin typeface="Times New Roman"/>
              </a:rPr>
              <a:t>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386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Preli</a:t>
            </a:r>
            <a:r>
              <a:rPr b="0" lang="en-IN" sz="1800" spc="-38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in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a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ry</a:t>
            </a:r>
            <a:r>
              <a:rPr b="0" lang="en-IN" sz="1800" spc="5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desi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g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is</a:t>
            </a:r>
            <a:r>
              <a:rPr b="0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concerned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with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trans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or</a:t>
            </a:r>
            <a:r>
              <a:rPr b="0" lang="en-IN" sz="18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a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tion</a:t>
            </a:r>
            <a:r>
              <a:rPr b="0" lang="en-IN" sz="1800" spc="5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of</a:t>
            </a:r>
            <a:r>
              <a:rPr b="0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equire</a:t>
            </a:r>
            <a:r>
              <a:rPr b="0" lang="en-IN" sz="18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ents</a:t>
            </a:r>
            <a:r>
              <a:rPr b="0" lang="en-IN" sz="1800" spc="6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into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data</a:t>
            </a:r>
            <a:r>
              <a:rPr b="0" lang="en-IN" sz="1800" spc="1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and s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of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tware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architecture.</a:t>
            </a:r>
            <a:r>
              <a:rPr b="0" lang="en-IN" sz="1800" spc="4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Detailed</a:t>
            </a:r>
            <a:r>
              <a:rPr b="0" lang="en-IN" sz="18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desi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g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n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focuses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on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18" strike="noStrike">
                <a:solidFill>
                  <a:srgbClr val="2e2b1f"/>
                </a:solidFill>
                <a:latin typeface="Times New Roman"/>
              </a:rPr>
              <a:t>r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e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ine</a:t>
            </a:r>
            <a:r>
              <a:rPr b="0" lang="en-IN" sz="1800" spc="-4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ents</a:t>
            </a:r>
            <a:r>
              <a:rPr b="0" lang="en-IN" sz="1800" spc="5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the</a:t>
            </a:r>
            <a:r>
              <a:rPr b="0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architectural representation</a:t>
            </a:r>
            <a:r>
              <a:rPr b="0" lang="en-IN" sz="1800" spc="4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that</a:t>
            </a:r>
            <a:r>
              <a:rPr b="0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lead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to</a:t>
            </a:r>
            <a:r>
              <a:rPr b="0" lang="en-IN" sz="1800" spc="9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detailed</a:t>
            </a:r>
            <a:r>
              <a:rPr b="0" lang="en-IN" sz="1800" spc="18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data</a:t>
            </a:r>
            <a:r>
              <a:rPr b="0" lang="en-IN" sz="1800" spc="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structure</a:t>
            </a:r>
            <a:r>
              <a:rPr b="0" lang="en-IN" sz="1800" spc="24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and</a:t>
            </a:r>
            <a:r>
              <a:rPr b="0" lang="en-IN" sz="18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alg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o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rith</a:t>
            </a:r>
            <a:r>
              <a:rPr b="0" lang="en-IN" sz="1800" spc="-29" strike="noStrike">
                <a:solidFill>
                  <a:srgbClr val="2e2b1f"/>
                </a:solidFill>
                <a:latin typeface="Times New Roman"/>
              </a:rPr>
              <a:t>m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ic</a:t>
            </a:r>
            <a:r>
              <a:rPr b="0" lang="en-IN" sz="1800" spc="63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representation</a:t>
            </a:r>
            <a:r>
              <a:rPr b="0" lang="en-IN" sz="1800" spc="32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f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or s</a:t>
            </a:r>
            <a:r>
              <a:rPr b="0" lang="en-IN" sz="1800" spc="-4" strike="noStrike">
                <a:solidFill>
                  <a:srgbClr val="2e2b1f"/>
                </a:solidFill>
                <a:latin typeface="Times New Roman"/>
              </a:rPr>
              <a:t>of</a:t>
            </a:r>
            <a:r>
              <a:rPr b="0" lang="en-IN" sz="1800" spc="-9" strike="noStrike">
                <a:solidFill>
                  <a:srgbClr val="2e2b1f"/>
                </a:solidFill>
                <a:latin typeface="Times New Roman"/>
              </a:rPr>
              <a:t>tware.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  <a:p>
            <a:pPr marL="241200" indent="-228240">
              <a:lnSpc>
                <a:spcPct val="100000"/>
              </a:lnSpc>
              <a:spcBef>
                <a:spcPts val="386"/>
              </a:spcBef>
              <a:buClr>
                <a:srgbClr val="a8a47b"/>
              </a:buClr>
              <a:buFont typeface="Arial"/>
              <a:buChar char="•"/>
            </a:pPr>
            <a:r>
              <a:rPr b="0" lang="en-IN" sz="2400" spc="-9" strike="noStrike">
                <a:solidFill>
                  <a:srgbClr val="746241"/>
                </a:solidFill>
                <a:latin typeface="Times New Roman"/>
              </a:rPr>
              <a:t>Design View 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en-IN" sz="1800" spc="-9" strike="noStrike">
                <a:solidFill>
                  <a:srgbClr val="865640"/>
                </a:solidFill>
                <a:latin typeface="Times New Roman"/>
              </a:rPr>
              <a:t>a)Technology Stack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en-IN" sz="1800" spc="-9" strike="noStrike">
                <a:solidFill>
                  <a:srgbClr val="865640"/>
                </a:solidFill>
                <a:latin typeface="Times New Roman"/>
              </a:rPr>
              <a:t>b)Registration Portal (USE CASE)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en-IN" sz="1800" spc="-9" strike="noStrike">
                <a:solidFill>
                  <a:srgbClr val="865640"/>
                </a:solidFill>
                <a:latin typeface="Times New Roman"/>
              </a:rPr>
              <a:t>c)Login Portal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6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8736840" y="5739840"/>
            <a:ext cx="1411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532000" y="565164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71109" y="394992"/>
                </a:moveTo>
                <a:lnTo>
                  <a:pt x="31023" y="382610"/>
                </a:lnTo>
                <a:lnTo>
                  <a:pt x="5266" y="350771"/>
                </a:lnTo>
                <a:lnTo>
                  <a:pt x="0" y="69868"/>
                </a:lnTo>
                <a:lnTo>
                  <a:pt x="1475" y="55392"/>
                </a:lnTo>
                <a:lnTo>
                  <a:pt x="21242" y="19186"/>
                </a:lnTo>
                <a:lnTo>
                  <a:pt x="44236" y="4012"/>
                </a:lnTo>
                <a:lnTo>
                  <a:pt x="57790" y="0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446640" y="5169240"/>
            <a:ext cx="5489280" cy="14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11880">
              <a:lnSpc>
                <a:spcPct val="100000"/>
              </a:lnSpc>
            </a:pP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Lo</a:t>
            </a:r>
            <a:r>
              <a:rPr b="0" lang="en-IN" sz="1800" spc="-9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out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4" strike="noStrike">
                <a:solidFill>
                  <a:srgbClr val="ffffff"/>
                </a:solidFill>
                <a:latin typeface="Calibri"/>
              </a:rPr>
              <a:t>12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31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ER</a:t>
            </a:r>
            <a:r>
              <a:rPr b="0" lang="en-IN" sz="2400" spc="-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DI</a:t>
            </a:r>
            <a:r>
              <a:rPr b="0" lang="en-IN" sz="2400" spc="-9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G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R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AM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009720" y="5650200"/>
            <a:ext cx="70920" cy="395280"/>
          </a:xfrm>
          <a:custGeom>
            <a:avLst/>
            <a:gdLst/>
            <a:ahLst/>
            <a:rect l="l" t="t" r="r" b="b"/>
            <a:pathLst>
              <a:path w="71120" h="395604">
                <a:moveTo>
                  <a:pt x="0" y="0"/>
                </a:moveTo>
                <a:lnTo>
                  <a:pt x="40086" y="12381"/>
                </a:lnTo>
                <a:lnTo>
                  <a:pt x="65843" y="44220"/>
                </a:lnTo>
                <a:lnTo>
                  <a:pt x="71109" y="325124"/>
                </a:lnTo>
                <a:lnTo>
                  <a:pt x="69633" y="339599"/>
                </a:lnTo>
                <a:lnTo>
                  <a:pt x="49867" y="375806"/>
                </a:lnTo>
                <a:lnTo>
                  <a:pt x="26872" y="390979"/>
                </a:lnTo>
                <a:lnTo>
                  <a:pt x="13319" y="394992"/>
                </a:lnTo>
              </a:path>
            </a:pathLst>
          </a:custGeom>
          <a:noFill/>
          <a:ln w="19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79" descr=""/>
          <p:cNvPicPr/>
          <p:nvPr/>
        </p:nvPicPr>
        <p:blipFill>
          <a:blip r:embed="rId1"/>
          <a:stretch/>
        </p:blipFill>
        <p:spPr>
          <a:xfrm>
            <a:off x="1428840" y="0"/>
            <a:ext cx="6286320" cy="685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</TotalTime>
  <Application>LibreOffice/6.0.2.1$Windows_X86_64 LibreOffice_project/f7f06a8f319e4b62f9bc5095aa112a65d2f3ac89</Application>
  <Words>1074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2018-03-30T07:03:16Z</dcterms:created>
  <dc:creator>Online2PDF.com</dc:creator>
  <dc:description/>
  <dc:language>en-IN</dc:language>
  <cp:lastModifiedBy>Asus</cp:lastModifiedBy>
  <dcterms:modified xsi:type="dcterms:W3CDTF">2018-03-31T04:28:46Z</dcterms:modified>
  <cp:revision>34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2018-03-30T00:00:00Z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2018-03-30T00:00:00Z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16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16</vt:i4>
  </property>
</Properties>
</file>